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Rokkitt"/>
      <p:bold r:id="rId27"/>
      <p:boldItalic r:id="rId28"/>
    </p:embeddedFon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Rajdhani"/>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h4kYB5UnrZ3xRXx6IlWgE/zuY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kkitt-boldItalic.fntdata"/><Relationship Id="rId27" Type="http://schemas.openxmlformats.org/officeDocument/2006/relationships/font" Target="fonts/Rokkit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Rajdhani-bold.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6.png"/><Relationship Id="rId5" Type="http://schemas.openxmlformats.org/officeDocument/2006/relationships/image" Target="../media/image33.png"/><Relationship Id="rId6"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2.png"/><Relationship Id="rId4" Type="http://schemas.openxmlformats.org/officeDocument/2006/relationships/image" Target="../media/image26.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51.png"/><Relationship Id="rId7" Type="http://schemas.openxmlformats.org/officeDocument/2006/relationships/image" Target="../media/image49.png"/><Relationship Id="rId8"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6.png"/><Relationship Id="rId10" Type="http://schemas.openxmlformats.org/officeDocument/2006/relationships/image" Target="../media/image52.png"/><Relationship Id="rId9" Type="http://schemas.openxmlformats.org/officeDocument/2006/relationships/image" Target="../media/image109.png"/><Relationship Id="rId5" Type="http://schemas.openxmlformats.org/officeDocument/2006/relationships/image" Target="../media/image78.png"/><Relationship Id="rId6" Type="http://schemas.openxmlformats.org/officeDocument/2006/relationships/image" Target="../media/image41.png"/><Relationship Id="rId7" Type="http://schemas.openxmlformats.org/officeDocument/2006/relationships/image" Target="../media/image112.png"/><Relationship Id="rId8"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2.png"/><Relationship Id="rId4" Type="http://schemas.openxmlformats.org/officeDocument/2006/relationships/image" Target="../media/image26.png"/><Relationship Id="rId5" Type="http://schemas.openxmlformats.org/officeDocument/2006/relationships/image" Target="../media/image77.png"/><Relationship Id="rId6"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4.png"/><Relationship Id="rId4" Type="http://schemas.openxmlformats.org/officeDocument/2006/relationships/image" Target="../media/image39.png"/><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20" Type="http://schemas.openxmlformats.org/officeDocument/2006/relationships/image" Target="../media/image110.png"/><Relationship Id="rId22" Type="http://schemas.openxmlformats.org/officeDocument/2006/relationships/image" Target="../media/image111.png"/><Relationship Id="rId21" Type="http://schemas.openxmlformats.org/officeDocument/2006/relationships/image" Target="../media/image115.png"/><Relationship Id="rId24" Type="http://schemas.openxmlformats.org/officeDocument/2006/relationships/image" Target="../media/image85.png"/><Relationship Id="rId23"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70.png"/><Relationship Id="rId26" Type="http://schemas.openxmlformats.org/officeDocument/2006/relationships/image" Target="../media/image97.png"/><Relationship Id="rId25" Type="http://schemas.openxmlformats.org/officeDocument/2006/relationships/image" Target="../media/image106.png"/><Relationship Id="rId28" Type="http://schemas.openxmlformats.org/officeDocument/2006/relationships/image" Target="../media/image104.png"/><Relationship Id="rId27" Type="http://schemas.openxmlformats.org/officeDocument/2006/relationships/image" Target="../media/image89.png"/><Relationship Id="rId5" Type="http://schemas.openxmlformats.org/officeDocument/2006/relationships/image" Target="../media/image75.png"/><Relationship Id="rId6" Type="http://schemas.openxmlformats.org/officeDocument/2006/relationships/image" Target="../media/image68.png"/><Relationship Id="rId7" Type="http://schemas.openxmlformats.org/officeDocument/2006/relationships/image" Target="../media/image67.png"/><Relationship Id="rId8" Type="http://schemas.openxmlformats.org/officeDocument/2006/relationships/image" Target="../media/image69.png"/><Relationship Id="rId11" Type="http://schemas.openxmlformats.org/officeDocument/2006/relationships/image" Target="../media/image71.png"/><Relationship Id="rId10" Type="http://schemas.openxmlformats.org/officeDocument/2006/relationships/image" Target="../media/image73.png"/><Relationship Id="rId13" Type="http://schemas.openxmlformats.org/officeDocument/2006/relationships/image" Target="../media/image87.png"/><Relationship Id="rId12" Type="http://schemas.openxmlformats.org/officeDocument/2006/relationships/image" Target="../media/image72.png"/><Relationship Id="rId15" Type="http://schemas.openxmlformats.org/officeDocument/2006/relationships/image" Target="../media/image84.png"/><Relationship Id="rId14" Type="http://schemas.openxmlformats.org/officeDocument/2006/relationships/image" Target="../media/image81.png"/><Relationship Id="rId17" Type="http://schemas.openxmlformats.org/officeDocument/2006/relationships/image" Target="../media/image99.png"/><Relationship Id="rId16" Type="http://schemas.openxmlformats.org/officeDocument/2006/relationships/image" Target="../media/image105.png"/><Relationship Id="rId19" Type="http://schemas.openxmlformats.org/officeDocument/2006/relationships/image" Target="../media/image80.png"/><Relationship Id="rId18" Type="http://schemas.openxmlformats.org/officeDocument/2006/relationships/image" Target="../media/image9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2.png"/><Relationship Id="rId4" Type="http://schemas.openxmlformats.org/officeDocument/2006/relationships/image" Target="../media/image26.png"/><Relationship Id="rId5" Type="http://schemas.openxmlformats.org/officeDocument/2006/relationships/image" Target="../media/image1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4.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1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123.png"/><Relationship Id="rId5" Type="http://schemas.openxmlformats.org/officeDocument/2006/relationships/image" Target="../media/image108.png"/><Relationship Id="rId6" Type="http://schemas.openxmlformats.org/officeDocument/2006/relationships/image" Target="../media/image101.png"/><Relationship Id="rId7" Type="http://schemas.openxmlformats.org/officeDocument/2006/relationships/image" Target="../media/image114.png"/><Relationship Id="rId8" Type="http://schemas.openxmlformats.org/officeDocument/2006/relationships/image" Target="../media/image120.png"/><Relationship Id="rId11" Type="http://schemas.openxmlformats.org/officeDocument/2006/relationships/image" Target="../media/image146.png"/><Relationship Id="rId10" Type="http://schemas.openxmlformats.org/officeDocument/2006/relationships/image" Target="../media/image127.png"/></Relationships>
</file>

<file path=ppt/slides/_rels/slide21.xml.rels><?xml version="1.0" encoding="UTF-8" standalone="yes"?><Relationships xmlns="http://schemas.openxmlformats.org/package/2006/relationships"><Relationship Id="rId20"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6.png"/><Relationship Id="rId4" Type="http://schemas.openxmlformats.org/officeDocument/2006/relationships/image" Target="../media/image26.png"/><Relationship Id="rId9" Type="http://schemas.openxmlformats.org/officeDocument/2006/relationships/image" Target="../media/image142.png"/><Relationship Id="rId5" Type="http://schemas.openxmlformats.org/officeDocument/2006/relationships/hyperlink" Target="https://eatemp.com/powerpoint-org-chart-template/" TargetMode="External"/><Relationship Id="rId6" Type="http://schemas.openxmlformats.org/officeDocument/2006/relationships/image" Target="../media/image117.png"/><Relationship Id="rId7" Type="http://schemas.openxmlformats.org/officeDocument/2006/relationships/image" Target="../media/image138.png"/><Relationship Id="rId8" Type="http://schemas.openxmlformats.org/officeDocument/2006/relationships/image" Target="../media/image143.png"/><Relationship Id="rId11" Type="http://schemas.openxmlformats.org/officeDocument/2006/relationships/image" Target="../media/image133.png"/><Relationship Id="rId10" Type="http://schemas.openxmlformats.org/officeDocument/2006/relationships/image" Target="../media/image149.png"/><Relationship Id="rId13" Type="http://schemas.openxmlformats.org/officeDocument/2006/relationships/image" Target="../media/image132.png"/><Relationship Id="rId12" Type="http://schemas.openxmlformats.org/officeDocument/2006/relationships/image" Target="../media/image119.png"/><Relationship Id="rId15" Type="http://schemas.openxmlformats.org/officeDocument/2006/relationships/image" Target="../media/image144.png"/><Relationship Id="rId14" Type="http://schemas.openxmlformats.org/officeDocument/2006/relationships/image" Target="../media/image137.png"/><Relationship Id="rId17" Type="http://schemas.openxmlformats.org/officeDocument/2006/relationships/image" Target="../media/image122.png"/><Relationship Id="rId16" Type="http://schemas.openxmlformats.org/officeDocument/2006/relationships/image" Target="../media/image134.png"/><Relationship Id="rId19" Type="http://schemas.openxmlformats.org/officeDocument/2006/relationships/image" Target="../media/image130.png"/><Relationship Id="rId18" Type="http://schemas.openxmlformats.org/officeDocument/2006/relationships/image" Target="../media/image1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9.png"/><Relationship Id="rId4" Type="http://schemas.openxmlformats.org/officeDocument/2006/relationships/image" Target="../media/image26.png"/><Relationship Id="rId5" Type="http://schemas.openxmlformats.org/officeDocument/2006/relationships/hyperlink" Target="https://unsplash.com/" TargetMode="External"/><Relationship Id="rId6" Type="http://schemas.openxmlformats.org/officeDocument/2006/relationships/image" Target="../media/image1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26.png"/><Relationship Id="rId6" Type="http://schemas.openxmlformats.org/officeDocument/2006/relationships/image" Target="../media/image37.png"/><Relationship Id="rId7"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26.png"/><Relationship Id="rId7" Type="http://schemas.openxmlformats.org/officeDocument/2006/relationships/image" Target="../media/image57.png"/><Relationship Id="rId8"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61.pn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0" y="2907216"/>
            <a:ext cx="8268733" cy="10808784"/>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17693311" y="5765800"/>
            <a:ext cx="6693737" cy="7284334"/>
          </a:xfrm>
          <a:prstGeom prst="rect">
            <a:avLst/>
          </a:prstGeom>
          <a:noFill/>
          <a:ln>
            <a:noFill/>
          </a:ln>
        </p:spPr>
      </p:pic>
      <p:sp>
        <p:nvSpPr>
          <p:cNvPr id="21" name="Google Shape;21;p1"/>
          <p:cNvSpPr/>
          <p:nvPr/>
        </p:nvSpPr>
        <p:spPr>
          <a:xfrm>
            <a:off x="6706438" y="8166100"/>
            <a:ext cx="11257840" cy="131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p1"/>
          <p:cNvSpPr/>
          <p:nvPr/>
        </p:nvSpPr>
        <p:spPr>
          <a:xfrm>
            <a:off x="8262383" y="5156200"/>
            <a:ext cx="7862283"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p:nvPr/>
        </p:nvSpPr>
        <p:spPr>
          <a:xfrm>
            <a:off x="9024478" y="5461000"/>
            <a:ext cx="6880027"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Dinosaur</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194" name="Shape 194"/>
        <p:cNvGrpSpPr/>
        <p:nvPr/>
      </p:nvGrpSpPr>
      <p:grpSpPr>
        <a:xfrm>
          <a:off x="0" y="0"/>
          <a:ext cx="0" cy="0"/>
          <a:chOff x="0" y="0"/>
          <a:chExt cx="0" cy="0"/>
        </a:xfrm>
      </p:grpSpPr>
      <p:pic>
        <p:nvPicPr>
          <p:cNvPr descr=" " id="195" name="Google Shape;195;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6" name="Google Shape;196;p10"/>
          <p:cNvSpPr/>
          <p:nvPr/>
        </p:nvSpPr>
        <p:spPr>
          <a:xfrm>
            <a:off x="3854932" y="1092200"/>
            <a:ext cx="16702588"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
          <p:cNvSpPr/>
          <p:nvPr/>
        </p:nvSpPr>
        <p:spPr>
          <a:xfrm>
            <a:off x="4617027" y="1397000"/>
            <a:ext cx="15517106"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The Magic of Dragons: A Research</a:t>
            </a:r>
            <a:endParaRPr b="0" i="0" sz="8000" u="none" cap="none" strike="noStrike">
              <a:solidFill>
                <a:schemeClr val="dk1"/>
              </a:solidFill>
              <a:latin typeface="Calibri"/>
              <a:ea typeface="Calibri"/>
              <a:cs typeface="Calibri"/>
              <a:sym typeface="Calibri"/>
            </a:endParaRPr>
          </a:p>
        </p:txBody>
      </p:sp>
      <p:sp>
        <p:nvSpPr>
          <p:cNvPr id="198" name="Google Shape;198;p10"/>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
          <p:cNvSpPr/>
          <p:nvPr/>
        </p:nvSpPr>
        <p:spPr>
          <a:xfrm>
            <a:off x="14200375" y="4406900"/>
            <a:ext cx="8205226" cy="8204200"/>
          </a:xfrm>
          <a:prstGeom prst="ellipse">
            <a:avLst/>
          </a:prstGeom>
          <a:solidFill>
            <a:srgbClr val="EF896A"/>
          </a:solidFill>
          <a:ln cap="flat" cmpd="sng" w="50800">
            <a:solidFill>
              <a:srgbClr val="D35E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0"/>
          <p:cNvSpPr/>
          <p:nvPr/>
        </p:nvSpPr>
        <p:spPr>
          <a:xfrm>
            <a:off x="15229203" y="6299200"/>
            <a:ext cx="6160270" cy="6159500"/>
          </a:xfrm>
          <a:prstGeom prst="ellipse">
            <a:avLst/>
          </a:prstGeom>
          <a:solidFill>
            <a:srgbClr val="FFC842"/>
          </a:solidFill>
          <a:ln cap="flat" cmpd="sng" w="50800">
            <a:solidFill>
              <a:srgbClr val="D35E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0"/>
          <p:cNvSpPr/>
          <p:nvPr/>
        </p:nvSpPr>
        <p:spPr>
          <a:xfrm>
            <a:off x="16258032" y="8178800"/>
            <a:ext cx="4089911" cy="4089400"/>
          </a:xfrm>
          <a:prstGeom prst="ellipse">
            <a:avLst/>
          </a:prstGeom>
          <a:solidFill>
            <a:srgbClr val="F9F7ED"/>
          </a:solidFill>
          <a:ln cap="flat" cmpd="sng" w="50800">
            <a:solidFill>
              <a:srgbClr val="D35E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
          <p:cNvSpPr/>
          <p:nvPr/>
        </p:nvSpPr>
        <p:spPr>
          <a:xfrm>
            <a:off x="17604400" y="4965700"/>
            <a:ext cx="1371771"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9F7ED"/>
              </a:buClr>
              <a:buSzPts val="4800"/>
              <a:buFont typeface="Rokkitt"/>
              <a:buNone/>
            </a:pPr>
            <a:r>
              <a:rPr b="1" i="0" lang="en-US" sz="4800" u="none" cap="none" strike="noStrike">
                <a:solidFill>
                  <a:srgbClr val="F9F7ED"/>
                </a:solidFill>
                <a:latin typeface="Rokkitt"/>
                <a:ea typeface="Rokkitt"/>
                <a:cs typeface="Rokkitt"/>
                <a:sym typeface="Rokkitt"/>
              </a:rPr>
              <a:t>6.7M</a:t>
            </a:r>
            <a:endParaRPr b="0" i="0" sz="4800" u="none" cap="none" strike="noStrike">
              <a:solidFill>
                <a:schemeClr val="dk1"/>
              </a:solidFill>
              <a:latin typeface="Calibri"/>
              <a:ea typeface="Calibri"/>
              <a:cs typeface="Calibri"/>
              <a:sym typeface="Calibri"/>
            </a:endParaRPr>
          </a:p>
        </p:txBody>
      </p:sp>
      <p:sp>
        <p:nvSpPr>
          <p:cNvPr id="203" name="Google Shape;203;p10"/>
          <p:cNvSpPr/>
          <p:nvPr/>
        </p:nvSpPr>
        <p:spPr>
          <a:xfrm>
            <a:off x="17591699" y="9779000"/>
            <a:ext cx="1422578"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35E42"/>
              </a:buClr>
              <a:buSzPts val="4800"/>
              <a:buFont typeface="Rokkitt"/>
              <a:buNone/>
            </a:pPr>
            <a:r>
              <a:rPr b="1" i="0" lang="en-US" sz="4800" u="none" cap="none" strike="noStrike">
                <a:solidFill>
                  <a:srgbClr val="D35E42"/>
                </a:solidFill>
                <a:latin typeface="Rokkitt"/>
                <a:ea typeface="Rokkitt"/>
                <a:cs typeface="Rokkitt"/>
                <a:sym typeface="Rokkitt"/>
              </a:rPr>
              <a:t>2.3M</a:t>
            </a:r>
            <a:endParaRPr b="0" i="0" sz="4800" u="none" cap="none" strike="noStrike">
              <a:solidFill>
                <a:schemeClr val="dk1"/>
              </a:solidFill>
              <a:latin typeface="Calibri"/>
              <a:ea typeface="Calibri"/>
              <a:cs typeface="Calibri"/>
              <a:sym typeface="Calibri"/>
            </a:endParaRPr>
          </a:p>
        </p:txBody>
      </p:sp>
      <p:sp>
        <p:nvSpPr>
          <p:cNvPr id="204" name="Google Shape;204;p10"/>
          <p:cNvSpPr/>
          <p:nvPr/>
        </p:nvSpPr>
        <p:spPr>
          <a:xfrm>
            <a:off x="17578997" y="6845300"/>
            <a:ext cx="1447981"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35E42"/>
              </a:buClr>
              <a:buSzPts val="4800"/>
              <a:buFont typeface="Rokkitt"/>
              <a:buNone/>
            </a:pPr>
            <a:r>
              <a:rPr b="1" i="0" lang="en-US" sz="4800" u="none" cap="none" strike="noStrike">
                <a:solidFill>
                  <a:srgbClr val="D35E42"/>
                </a:solidFill>
                <a:latin typeface="Rokkitt"/>
                <a:ea typeface="Rokkitt"/>
                <a:cs typeface="Rokkitt"/>
                <a:sym typeface="Rokkitt"/>
              </a:rPr>
              <a:t>4.4M</a:t>
            </a:r>
            <a:endParaRPr b="0" i="0" sz="4800" u="none" cap="none" strike="noStrike">
              <a:solidFill>
                <a:schemeClr val="dk1"/>
              </a:solidFill>
              <a:latin typeface="Calibri"/>
              <a:ea typeface="Calibri"/>
              <a:cs typeface="Calibri"/>
              <a:sym typeface="Calibri"/>
            </a:endParaRPr>
          </a:p>
        </p:txBody>
      </p:sp>
      <p:sp>
        <p:nvSpPr>
          <p:cNvPr id="205" name="Google Shape;205;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7" name="Google Shape;207;p10"/>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p10"/>
          <p:cNvPicPr preferRelativeResize="0"/>
          <p:nvPr/>
        </p:nvPicPr>
        <p:blipFill rotWithShape="1">
          <a:blip r:embed="rId5">
            <a:alphaModFix/>
          </a:blip>
          <a:srcRect b="0" l="0" r="0" t="0"/>
          <a:stretch/>
        </p:blipFill>
        <p:spPr>
          <a:xfrm>
            <a:off x="3734267" y="3594100"/>
            <a:ext cx="937027" cy="1016000"/>
          </a:xfrm>
          <a:prstGeom prst="rect">
            <a:avLst/>
          </a:prstGeom>
          <a:noFill/>
          <a:ln>
            <a:noFill/>
          </a:ln>
        </p:spPr>
      </p:pic>
      <p:sp>
        <p:nvSpPr>
          <p:cNvPr id="209" name="Google Shape;209;p10"/>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0"/>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1" name="Google Shape;211;p10"/>
          <p:cNvSpPr/>
          <p:nvPr/>
        </p:nvSpPr>
        <p:spPr>
          <a:xfrm>
            <a:off x="3734267"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p10"/>
          <p:cNvPicPr preferRelativeResize="0"/>
          <p:nvPr/>
        </p:nvPicPr>
        <p:blipFill rotWithShape="1">
          <a:blip r:embed="rId6">
            <a:alphaModFix/>
          </a:blip>
          <a:srcRect b="0" l="0" r="0" t="0"/>
          <a:stretch/>
        </p:blipFill>
        <p:spPr>
          <a:xfrm>
            <a:off x="3734267" y="6946900"/>
            <a:ext cx="1181003" cy="1016000"/>
          </a:xfrm>
          <a:prstGeom prst="rect">
            <a:avLst/>
          </a:prstGeom>
          <a:noFill/>
          <a:ln>
            <a:noFill/>
          </a:ln>
        </p:spPr>
      </p:pic>
      <p:sp>
        <p:nvSpPr>
          <p:cNvPr id="213" name="Google Shape;213;p10"/>
          <p:cNvSpPr/>
          <p:nvPr/>
        </p:nvSpPr>
        <p:spPr>
          <a:xfrm>
            <a:off x="3734267"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
          <p:cNvSpPr/>
          <p:nvPr/>
        </p:nvSpPr>
        <p:spPr>
          <a:xfrm>
            <a:off x="3734267"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5" name="Google Shape;215;p10"/>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p10"/>
          <p:cNvPicPr preferRelativeResize="0"/>
          <p:nvPr/>
        </p:nvPicPr>
        <p:blipFill rotWithShape="1">
          <a:blip r:embed="rId7">
            <a:alphaModFix/>
          </a:blip>
          <a:srcRect b="0" l="0" r="0" t="0"/>
          <a:stretch/>
        </p:blipFill>
        <p:spPr>
          <a:xfrm>
            <a:off x="3734267" y="10299700"/>
            <a:ext cx="1262016" cy="1016000"/>
          </a:xfrm>
          <a:prstGeom prst="rect">
            <a:avLst/>
          </a:prstGeom>
          <a:noFill/>
          <a:ln>
            <a:noFill/>
          </a:ln>
        </p:spPr>
      </p:pic>
      <p:sp>
        <p:nvSpPr>
          <p:cNvPr id="217" name="Google Shape;217;p10"/>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0"/>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223" name="Shape 223"/>
        <p:cNvGrpSpPr/>
        <p:nvPr/>
      </p:nvGrpSpPr>
      <p:grpSpPr>
        <a:xfrm>
          <a:off x="0" y="0"/>
          <a:ext cx="0" cy="0"/>
          <a:chOff x="0" y="0"/>
          <a:chExt cx="0" cy="0"/>
        </a:xfrm>
      </p:grpSpPr>
      <p:pic>
        <p:nvPicPr>
          <p:cNvPr descr=" " id="224" name="Google Shape;224;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25" name="Google Shape;225;p11"/>
          <p:cNvPicPr preferRelativeResize="0"/>
          <p:nvPr/>
        </p:nvPicPr>
        <p:blipFill rotWithShape="1">
          <a:blip r:embed="rId4">
            <a:alphaModFix/>
          </a:blip>
          <a:srcRect b="0" l="0" r="0" t="0"/>
          <a:stretch/>
        </p:blipFill>
        <p:spPr>
          <a:xfrm>
            <a:off x="80076" y="8246219"/>
            <a:ext cx="2688870" cy="5428394"/>
          </a:xfrm>
          <a:prstGeom prst="rect">
            <a:avLst/>
          </a:prstGeom>
          <a:noFill/>
          <a:ln>
            <a:noFill/>
          </a:ln>
        </p:spPr>
      </p:pic>
      <p:sp>
        <p:nvSpPr>
          <p:cNvPr id="226" name="Google Shape;22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8" name="Google Shape;228;p11"/>
          <p:cNvSpPr/>
          <p:nvPr/>
        </p:nvSpPr>
        <p:spPr>
          <a:xfrm>
            <a:off x="8738692" y="1079500"/>
            <a:ext cx="6909664"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9500787" y="1384300"/>
            <a:ext cx="5724182"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Pricing Plan</a:t>
            </a:r>
            <a:endParaRPr b="0" i="0" sz="8000" u="none" cap="none" strike="noStrike">
              <a:solidFill>
                <a:schemeClr val="dk1"/>
              </a:solidFill>
              <a:latin typeface="Calibri"/>
              <a:ea typeface="Calibri"/>
              <a:cs typeface="Calibri"/>
              <a:sym typeface="Calibri"/>
            </a:endParaRPr>
          </a:p>
        </p:txBody>
      </p:sp>
      <p:sp>
        <p:nvSpPr>
          <p:cNvPr id="230" name="Google Shape;230;p11"/>
          <p:cNvSpPr/>
          <p:nvPr/>
        </p:nvSpPr>
        <p:spPr>
          <a:xfrm>
            <a:off x="1778222" y="3632200"/>
            <a:ext cx="20843305" cy="838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1778222" y="3632200"/>
            <a:ext cx="6439705" cy="83820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p11"/>
          <p:cNvPicPr preferRelativeResize="0"/>
          <p:nvPr/>
        </p:nvPicPr>
        <p:blipFill rotWithShape="1">
          <a:blip r:embed="rId6">
            <a:alphaModFix/>
          </a:blip>
          <a:srcRect b="0" l="0" r="0" t="0"/>
          <a:stretch/>
        </p:blipFill>
        <p:spPr>
          <a:xfrm>
            <a:off x="3988463" y="4089400"/>
            <a:ext cx="2019224" cy="1625600"/>
          </a:xfrm>
          <a:prstGeom prst="rect">
            <a:avLst/>
          </a:prstGeom>
          <a:noFill/>
          <a:ln>
            <a:noFill/>
          </a:ln>
        </p:spPr>
      </p:pic>
      <p:sp>
        <p:nvSpPr>
          <p:cNvPr id="233" name="Google Shape;233;p11"/>
          <p:cNvSpPr/>
          <p:nvPr/>
        </p:nvSpPr>
        <p:spPr>
          <a:xfrm>
            <a:off x="4185173" y="6019800"/>
            <a:ext cx="1625803"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D8984"/>
              </a:buClr>
              <a:buSzPts val="4800"/>
              <a:buFont typeface="Rokkitt"/>
              <a:buNone/>
            </a:pPr>
            <a:r>
              <a:rPr b="1" i="0" lang="en-US" sz="4800" u="none" cap="none" strike="noStrike">
                <a:solidFill>
                  <a:srgbClr val="1D8984"/>
                </a:solidFill>
                <a:latin typeface="Rokkitt"/>
                <a:ea typeface="Rokkitt"/>
                <a:cs typeface="Rokkitt"/>
                <a:sym typeface="Rokkitt"/>
              </a:rPr>
              <a:t>Basic</a:t>
            </a:r>
            <a:endParaRPr b="0" i="0" sz="4800" u="none" cap="none" strike="noStrike">
              <a:solidFill>
                <a:schemeClr val="dk1"/>
              </a:solidFill>
              <a:latin typeface="Calibri"/>
              <a:ea typeface="Calibri"/>
              <a:cs typeface="Calibri"/>
              <a:sym typeface="Calibri"/>
            </a:endParaRPr>
          </a:p>
        </p:txBody>
      </p:sp>
      <p:sp>
        <p:nvSpPr>
          <p:cNvPr id="234" name="Google Shape;234;p11"/>
          <p:cNvSpPr/>
          <p:nvPr/>
        </p:nvSpPr>
        <p:spPr>
          <a:xfrm>
            <a:off x="2235479" y="70231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5" name="Google Shape;235;p11"/>
          <p:cNvSpPr/>
          <p:nvPr/>
        </p:nvSpPr>
        <p:spPr>
          <a:xfrm>
            <a:off x="3486586" y="10858500"/>
            <a:ext cx="3022978"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$10/month</a:t>
            </a:r>
            <a:endParaRPr b="0" i="0" sz="4800" u="none" cap="none" strike="noStrike">
              <a:solidFill>
                <a:schemeClr val="dk1"/>
              </a:solidFill>
              <a:latin typeface="Calibri"/>
              <a:ea typeface="Calibri"/>
              <a:cs typeface="Calibri"/>
              <a:sym typeface="Calibri"/>
            </a:endParaRPr>
          </a:p>
        </p:txBody>
      </p:sp>
      <p:sp>
        <p:nvSpPr>
          <p:cNvPr id="236" name="Google Shape;236;p11"/>
          <p:cNvSpPr/>
          <p:nvPr/>
        </p:nvSpPr>
        <p:spPr>
          <a:xfrm>
            <a:off x="8980022" y="3632200"/>
            <a:ext cx="6439705" cy="83820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11"/>
          <p:cNvPicPr preferRelativeResize="0"/>
          <p:nvPr/>
        </p:nvPicPr>
        <p:blipFill rotWithShape="1">
          <a:blip r:embed="rId7">
            <a:alphaModFix/>
          </a:blip>
          <a:srcRect b="0" l="0" r="0" t="0"/>
          <a:stretch/>
        </p:blipFill>
        <p:spPr>
          <a:xfrm>
            <a:off x="11000893" y="4089400"/>
            <a:ext cx="2397967" cy="1625600"/>
          </a:xfrm>
          <a:prstGeom prst="rect">
            <a:avLst/>
          </a:prstGeom>
          <a:noFill/>
          <a:ln>
            <a:noFill/>
          </a:ln>
        </p:spPr>
      </p:pic>
      <p:sp>
        <p:nvSpPr>
          <p:cNvPr id="238" name="Google Shape;238;p11"/>
          <p:cNvSpPr/>
          <p:nvPr/>
        </p:nvSpPr>
        <p:spPr>
          <a:xfrm>
            <a:off x="11501287" y="6019800"/>
            <a:ext cx="1397175"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D8984"/>
              </a:buClr>
              <a:buSzPts val="4800"/>
              <a:buFont typeface="Rokkitt"/>
              <a:buNone/>
            </a:pPr>
            <a:r>
              <a:rPr b="1" i="0" lang="en-US" sz="4800" u="none" cap="none" strike="noStrike">
                <a:solidFill>
                  <a:srgbClr val="1D8984"/>
                </a:solidFill>
                <a:latin typeface="Rokkitt"/>
                <a:ea typeface="Rokkitt"/>
                <a:cs typeface="Rokkitt"/>
                <a:sym typeface="Rokkitt"/>
              </a:rPr>
              <a:t>Elite</a:t>
            </a:r>
            <a:endParaRPr b="0" i="0" sz="4800" u="none" cap="none" strike="noStrike">
              <a:solidFill>
                <a:schemeClr val="dk1"/>
              </a:solidFill>
              <a:latin typeface="Calibri"/>
              <a:ea typeface="Calibri"/>
              <a:cs typeface="Calibri"/>
              <a:sym typeface="Calibri"/>
            </a:endParaRPr>
          </a:p>
        </p:txBody>
      </p:sp>
      <p:sp>
        <p:nvSpPr>
          <p:cNvPr id="239" name="Google Shape;239;p11"/>
          <p:cNvSpPr/>
          <p:nvPr/>
        </p:nvSpPr>
        <p:spPr>
          <a:xfrm>
            <a:off x="9437280" y="70231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0" name="Google Shape;240;p11"/>
          <p:cNvSpPr/>
          <p:nvPr/>
        </p:nvSpPr>
        <p:spPr>
          <a:xfrm>
            <a:off x="10637580" y="10858500"/>
            <a:ext cx="3124591"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$50/month</a:t>
            </a:r>
            <a:endParaRPr b="0" i="0" sz="4800" u="none" cap="none" strike="noStrike">
              <a:solidFill>
                <a:schemeClr val="dk1"/>
              </a:solidFill>
              <a:latin typeface="Calibri"/>
              <a:ea typeface="Calibri"/>
              <a:cs typeface="Calibri"/>
              <a:sym typeface="Calibri"/>
            </a:endParaRPr>
          </a:p>
        </p:txBody>
      </p:sp>
      <p:sp>
        <p:nvSpPr>
          <p:cNvPr id="241" name="Google Shape;241;p11"/>
          <p:cNvSpPr/>
          <p:nvPr/>
        </p:nvSpPr>
        <p:spPr>
          <a:xfrm>
            <a:off x="16181822" y="3632200"/>
            <a:ext cx="6439705" cy="83820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p11"/>
          <p:cNvPicPr preferRelativeResize="0"/>
          <p:nvPr/>
        </p:nvPicPr>
        <p:blipFill rotWithShape="1">
          <a:blip r:embed="rId8">
            <a:alphaModFix/>
          </a:blip>
          <a:srcRect b="0" l="0" r="0" t="0"/>
          <a:stretch/>
        </p:blipFill>
        <p:spPr>
          <a:xfrm>
            <a:off x="18009939" y="4089400"/>
            <a:ext cx="2783474" cy="1625600"/>
          </a:xfrm>
          <a:prstGeom prst="rect">
            <a:avLst/>
          </a:prstGeom>
          <a:noFill/>
          <a:ln>
            <a:noFill/>
          </a:ln>
        </p:spPr>
      </p:pic>
      <p:sp>
        <p:nvSpPr>
          <p:cNvPr id="243" name="Google Shape;243;p11"/>
          <p:cNvSpPr/>
          <p:nvPr/>
        </p:nvSpPr>
        <p:spPr>
          <a:xfrm>
            <a:off x="17915589" y="6019800"/>
            <a:ext cx="2972171"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D8984"/>
              </a:buClr>
              <a:buSzPts val="4800"/>
              <a:buFont typeface="Rokkitt"/>
              <a:buNone/>
            </a:pPr>
            <a:r>
              <a:rPr b="1" i="0" lang="en-US" sz="4800" u="none" cap="none" strike="noStrike">
                <a:solidFill>
                  <a:srgbClr val="1D8984"/>
                </a:solidFill>
                <a:latin typeface="Rokkitt"/>
                <a:ea typeface="Rokkitt"/>
                <a:cs typeface="Rokkitt"/>
                <a:sym typeface="Rokkitt"/>
              </a:rPr>
              <a:t>Legendary</a:t>
            </a:r>
            <a:endParaRPr b="0" i="0" sz="4800" u="none" cap="none" strike="noStrike">
              <a:solidFill>
                <a:schemeClr val="dk1"/>
              </a:solidFill>
              <a:latin typeface="Calibri"/>
              <a:ea typeface="Calibri"/>
              <a:cs typeface="Calibri"/>
              <a:sym typeface="Calibri"/>
            </a:endParaRPr>
          </a:p>
        </p:txBody>
      </p:sp>
      <p:sp>
        <p:nvSpPr>
          <p:cNvPr id="244" name="Google Shape;244;p11"/>
          <p:cNvSpPr/>
          <p:nvPr/>
        </p:nvSpPr>
        <p:spPr>
          <a:xfrm>
            <a:off x="16639080" y="70231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45" name="Google Shape;245;p11"/>
          <p:cNvSpPr/>
          <p:nvPr/>
        </p:nvSpPr>
        <p:spPr>
          <a:xfrm>
            <a:off x="17718715" y="10858500"/>
            <a:ext cx="3365921"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250" name="Shape 250"/>
        <p:cNvGrpSpPr/>
        <p:nvPr/>
      </p:nvGrpSpPr>
      <p:grpSpPr>
        <a:xfrm>
          <a:off x="0" y="0"/>
          <a:ext cx="0" cy="0"/>
          <a:chOff x="0" y="0"/>
          <a:chExt cx="0" cy="0"/>
        </a:xfrm>
      </p:grpSpPr>
      <p:pic>
        <p:nvPicPr>
          <p:cNvPr descr=" " id="251" name="Google Shape;251;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52" name="Google Shape;252;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4" name="Google Shape;254;p12"/>
          <p:cNvPicPr preferRelativeResize="0"/>
          <p:nvPr/>
        </p:nvPicPr>
        <p:blipFill rotWithShape="1">
          <a:blip r:embed="rId5">
            <a:alphaModFix/>
          </a:blip>
          <a:srcRect b="0" l="0" r="0" t="0"/>
          <a:stretch/>
        </p:blipFill>
        <p:spPr>
          <a:xfrm>
            <a:off x="381048" y="2146300"/>
            <a:ext cx="23637654" cy="9436100"/>
          </a:xfrm>
          <a:prstGeom prst="rect">
            <a:avLst/>
          </a:prstGeom>
          <a:noFill/>
          <a:ln>
            <a:noFill/>
          </a:ln>
        </p:spPr>
      </p:pic>
      <p:sp>
        <p:nvSpPr>
          <p:cNvPr id="255" name="Google Shape;255;p12"/>
          <p:cNvSpPr/>
          <p:nvPr/>
        </p:nvSpPr>
        <p:spPr>
          <a:xfrm>
            <a:off x="381048" y="3556000"/>
            <a:ext cx="5347368" cy="7683500"/>
          </a:xfrm>
          <a:prstGeom prst="rect">
            <a:avLst/>
          </a:prstGeom>
          <a:solidFill>
            <a:srgbClr val="BCD88A"/>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p:nvPr/>
        </p:nvSpPr>
        <p:spPr>
          <a:xfrm>
            <a:off x="685886" y="4965700"/>
            <a:ext cx="4737692" cy="59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685886"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685886"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p:nvPr/>
        </p:nvSpPr>
        <p:spPr>
          <a:xfrm>
            <a:off x="609676" y="49657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Eclipse</a:t>
            </a:r>
            <a:endParaRPr b="0" i="0" sz="3600" u="none" cap="none" strike="noStrike">
              <a:solidFill>
                <a:schemeClr val="dk1"/>
              </a:solidFill>
              <a:latin typeface="Calibri"/>
              <a:ea typeface="Calibri"/>
              <a:cs typeface="Calibri"/>
              <a:sym typeface="Calibri"/>
            </a:endParaRPr>
          </a:p>
        </p:txBody>
      </p:sp>
      <p:sp>
        <p:nvSpPr>
          <p:cNvPr id="260" name="Google Shape;260;p12"/>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1" name="Google Shape;261;p12"/>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62" name="Google Shape;262;p12"/>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63" name="Google Shape;263;p12"/>
          <p:cNvSpPr/>
          <p:nvPr/>
        </p:nvSpPr>
        <p:spPr>
          <a:xfrm>
            <a:off x="685886"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685886"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609676" y="91694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Quest</a:t>
            </a:r>
            <a:endParaRPr b="0" i="0" sz="3600" u="none" cap="none" strike="noStrike">
              <a:solidFill>
                <a:schemeClr val="dk1"/>
              </a:solidFill>
              <a:latin typeface="Calibri"/>
              <a:ea typeface="Calibri"/>
              <a:cs typeface="Calibri"/>
              <a:sym typeface="Calibri"/>
            </a:endParaRPr>
          </a:p>
        </p:txBody>
      </p:sp>
      <p:sp>
        <p:nvSpPr>
          <p:cNvPr id="266" name="Google Shape;266;p12"/>
          <p:cNvSpPr/>
          <p:nvPr/>
        </p:nvSpPr>
        <p:spPr>
          <a:xfrm>
            <a:off x="618144" y="98933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p12"/>
          <p:cNvSpPr/>
          <p:nvPr/>
        </p:nvSpPr>
        <p:spPr>
          <a:xfrm>
            <a:off x="6477810" y="3556000"/>
            <a:ext cx="5347368" cy="7683500"/>
          </a:xfrm>
          <a:prstGeom prst="rect">
            <a:avLst/>
          </a:prstGeom>
          <a:solidFill>
            <a:srgbClr val="BCD88A"/>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6782648" y="4965700"/>
            <a:ext cx="4737692" cy="59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
          <p:cNvSpPr/>
          <p:nvPr/>
        </p:nvSpPr>
        <p:spPr>
          <a:xfrm>
            <a:off x="6782648"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p:nvPr/>
        </p:nvSpPr>
        <p:spPr>
          <a:xfrm>
            <a:off x="6782648"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p:nvPr/>
        </p:nvSpPr>
        <p:spPr>
          <a:xfrm>
            <a:off x="6706438" y="49657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Eclipse</a:t>
            </a:r>
            <a:endParaRPr b="0" i="0" sz="3600" u="none" cap="none" strike="noStrike">
              <a:solidFill>
                <a:schemeClr val="dk1"/>
              </a:solidFill>
              <a:latin typeface="Calibri"/>
              <a:ea typeface="Calibri"/>
              <a:cs typeface="Calibri"/>
              <a:sym typeface="Calibri"/>
            </a:endParaRPr>
          </a:p>
        </p:txBody>
      </p:sp>
      <p:sp>
        <p:nvSpPr>
          <p:cNvPr id="272" name="Google Shape;272;p12"/>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3" name="Google Shape;273;p12"/>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74" name="Google Shape;274;p12"/>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75" name="Google Shape;275;p12"/>
          <p:cNvSpPr/>
          <p:nvPr/>
        </p:nvSpPr>
        <p:spPr>
          <a:xfrm>
            <a:off x="6782648"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p:nvPr/>
        </p:nvSpPr>
        <p:spPr>
          <a:xfrm>
            <a:off x="6782648"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6706438" y="91694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Quest</a:t>
            </a:r>
            <a:endParaRPr b="0" i="0" sz="3600" u="none" cap="none" strike="noStrike">
              <a:solidFill>
                <a:schemeClr val="dk1"/>
              </a:solidFill>
              <a:latin typeface="Calibri"/>
              <a:ea typeface="Calibri"/>
              <a:cs typeface="Calibri"/>
              <a:sym typeface="Calibri"/>
            </a:endParaRPr>
          </a:p>
        </p:txBody>
      </p:sp>
      <p:sp>
        <p:nvSpPr>
          <p:cNvPr id="278" name="Google Shape;278;p12"/>
          <p:cNvSpPr/>
          <p:nvPr/>
        </p:nvSpPr>
        <p:spPr>
          <a:xfrm>
            <a:off x="6714906" y="98933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79" name="Google Shape;279;p12"/>
          <p:cNvSpPr/>
          <p:nvPr/>
        </p:nvSpPr>
        <p:spPr>
          <a:xfrm>
            <a:off x="12574572" y="3556000"/>
            <a:ext cx="5347368" cy="7683500"/>
          </a:xfrm>
          <a:prstGeom prst="rect">
            <a:avLst/>
          </a:prstGeom>
          <a:solidFill>
            <a:srgbClr val="BCD88A"/>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12879410" y="4965700"/>
            <a:ext cx="4737692" cy="59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p:nvPr/>
        </p:nvSpPr>
        <p:spPr>
          <a:xfrm>
            <a:off x="12879410"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
          <p:cNvSpPr/>
          <p:nvPr/>
        </p:nvSpPr>
        <p:spPr>
          <a:xfrm>
            <a:off x="12879410"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
          <p:cNvSpPr/>
          <p:nvPr/>
        </p:nvSpPr>
        <p:spPr>
          <a:xfrm>
            <a:off x="12803200" y="49657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Eclipse</a:t>
            </a:r>
            <a:endParaRPr b="0" i="0" sz="3600" u="none" cap="none" strike="noStrike">
              <a:solidFill>
                <a:schemeClr val="dk1"/>
              </a:solidFill>
              <a:latin typeface="Calibri"/>
              <a:ea typeface="Calibri"/>
              <a:cs typeface="Calibri"/>
              <a:sym typeface="Calibri"/>
            </a:endParaRPr>
          </a:p>
        </p:txBody>
      </p:sp>
      <p:sp>
        <p:nvSpPr>
          <p:cNvPr id="284" name="Google Shape;284;p12"/>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5" name="Google Shape;285;p12"/>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86" name="Google Shape;286;p12"/>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87" name="Google Shape;287;p12"/>
          <p:cNvSpPr/>
          <p:nvPr/>
        </p:nvSpPr>
        <p:spPr>
          <a:xfrm>
            <a:off x="12879410"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a:off x="12879410"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12803200" y="91694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Quest</a:t>
            </a:r>
            <a:endParaRPr b="0" i="0" sz="3600" u="none" cap="none" strike="noStrike">
              <a:solidFill>
                <a:schemeClr val="dk1"/>
              </a:solidFill>
              <a:latin typeface="Calibri"/>
              <a:ea typeface="Calibri"/>
              <a:cs typeface="Calibri"/>
              <a:sym typeface="Calibri"/>
            </a:endParaRPr>
          </a:p>
        </p:txBody>
      </p:sp>
      <p:sp>
        <p:nvSpPr>
          <p:cNvPr id="290" name="Google Shape;290;p12"/>
          <p:cNvSpPr/>
          <p:nvPr/>
        </p:nvSpPr>
        <p:spPr>
          <a:xfrm>
            <a:off x="12811668" y="98933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1" name="Google Shape;291;p12"/>
          <p:cNvSpPr/>
          <p:nvPr/>
        </p:nvSpPr>
        <p:spPr>
          <a:xfrm>
            <a:off x="18671334" y="3556000"/>
            <a:ext cx="5347368" cy="7683500"/>
          </a:xfrm>
          <a:prstGeom prst="rect">
            <a:avLst/>
          </a:prstGeom>
          <a:solidFill>
            <a:srgbClr val="BCD88A"/>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a:off x="18976172" y="4965700"/>
            <a:ext cx="4737692" cy="59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a:off x="18976172"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a:off x="18976172" y="49657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18899962" y="49657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Eclipse</a:t>
            </a:r>
            <a:endParaRPr b="0" i="0" sz="3600" u="none" cap="none" strike="noStrike">
              <a:solidFill>
                <a:schemeClr val="dk1"/>
              </a:solidFill>
              <a:latin typeface="Calibri"/>
              <a:ea typeface="Calibri"/>
              <a:cs typeface="Calibri"/>
              <a:sym typeface="Calibri"/>
            </a:endParaRPr>
          </a:p>
        </p:txBody>
      </p:sp>
      <p:sp>
        <p:nvSpPr>
          <p:cNvPr id="296" name="Google Shape;296;p12"/>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7" name="Google Shape;297;p12"/>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98" name="Google Shape;298;p12"/>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99" name="Google Shape;299;p12"/>
          <p:cNvSpPr/>
          <p:nvPr/>
        </p:nvSpPr>
        <p:spPr>
          <a:xfrm>
            <a:off x="18976172"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18976172" y="9169400"/>
            <a:ext cx="473769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18899962" y="9169400"/>
            <a:ext cx="4890111"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Quest</a:t>
            </a:r>
            <a:endParaRPr b="0" i="0" sz="3600" u="none" cap="none" strike="noStrike">
              <a:solidFill>
                <a:schemeClr val="dk1"/>
              </a:solidFill>
              <a:latin typeface="Calibri"/>
              <a:ea typeface="Calibri"/>
              <a:cs typeface="Calibri"/>
              <a:sym typeface="Calibri"/>
            </a:endParaRPr>
          </a:p>
        </p:txBody>
      </p:sp>
      <p:sp>
        <p:nvSpPr>
          <p:cNvPr id="302" name="Google Shape;302;p12"/>
          <p:cNvSpPr/>
          <p:nvPr/>
        </p:nvSpPr>
        <p:spPr>
          <a:xfrm>
            <a:off x="18908430" y="98933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03" name="Google Shape;303;p12"/>
          <p:cNvSpPr/>
          <p:nvPr/>
        </p:nvSpPr>
        <p:spPr>
          <a:xfrm>
            <a:off x="1994149" y="2146300"/>
            <a:ext cx="2133867" cy="2133600"/>
          </a:xfrm>
          <a:prstGeom prst="roundRect">
            <a:avLst>
              <a:gd fmla="val 198429"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2"/>
          <p:cNvSpPr/>
          <p:nvPr/>
        </p:nvSpPr>
        <p:spPr>
          <a:xfrm>
            <a:off x="2768946" y="2635250"/>
            <a:ext cx="922982"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kkitt"/>
              <a:buNone/>
            </a:pPr>
            <a:r>
              <a:rPr b="1" i="0" lang="en-US" sz="8000" u="none" cap="none" strike="noStrike">
                <a:solidFill>
                  <a:srgbClr val="FFFFFF"/>
                </a:solidFill>
                <a:latin typeface="Rokkitt"/>
                <a:ea typeface="Rokkitt"/>
                <a:cs typeface="Rokkitt"/>
                <a:sym typeface="Rokkitt"/>
              </a:rPr>
              <a:t>S</a:t>
            </a:r>
            <a:endParaRPr b="0" i="0" sz="8000" u="none" cap="none" strike="noStrike">
              <a:solidFill>
                <a:schemeClr val="dk1"/>
              </a:solidFill>
              <a:latin typeface="Calibri"/>
              <a:ea typeface="Calibri"/>
              <a:cs typeface="Calibri"/>
              <a:sym typeface="Calibri"/>
            </a:endParaRPr>
          </a:p>
        </p:txBody>
      </p:sp>
      <p:sp>
        <p:nvSpPr>
          <p:cNvPr id="305" name="Google Shape;305;p12"/>
          <p:cNvSpPr/>
          <p:nvPr/>
        </p:nvSpPr>
        <p:spPr>
          <a:xfrm>
            <a:off x="8090911" y="2146300"/>
            <a:ext cx="2133867" cy="2133600"/>
          </a:xfrm>
          <a:prstGeom prst="roundRect">
            <a:avLst>
              <a:gd fmla="val 198429"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8668833" y="2635250"/>
            <a:ext cx="1316731"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kkitt"/>
              <a:buNone/>
            </a:pPr>
            <a:r>
              <a:rPr b="1" i="0" lang="en-US" sz="8000" u="none" cap="none" strike="noStrike">
                <a:solidFill>
                  <a:srgbClr val="FFFFFF"/>
                </a:solidFill>
                <a:latin typeface="Rokkitt"/>
                <a:ea typeface="Rokkitt"/>
                <a:cs typeface="Rokkitt"/>
                <a:sym typeface="Rokkitt"/>
              </a:rPr>
              <a:t>W</a:t>
            </a:r>
            <a:endParaRPr b="0" i="0" sz="8000" u="none" cap="none" strike="noStrike">
              <a:solidFill>
                <a:schemeClr val="dk1"/>
              </a:solidFill>
              <a:latin typeface="Calibri"/>
              <a:ea typeface="Calibri"/>
              <a:cs typeface="Calibri"/>
              <a:sym typeface="Calibri"/>
            </a:endParaRPr>
          </a:p>
        </p:txBody>
      </p:sp>
      <p:sp>
        <p:nvSpPr>
          <p:cNvPr id="307" name="Google Shape;307;p12"/>
          <p:cNvSpPr/>
          <p:nvPr/>
        </p:nvSpPr>
        <p:spPr>
          <a:xfrm>
            <a:off x="14187673" y="2146300"/>
            <a:ext cx="2133867" cy="2133600"/>
          </a:xfrm>
          <a:prstGeom prst="roundRect">
            <a:avLst>
              <a:gd fmla="val 198429"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14886261" y="2635250"/>
            <a:ext cx="1075401"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kkitt"/>
              <a:buNone/>
            </a:pPr>
            <a:r>
              <a:rPr b="1" i="0" lang="en-US" sz="8000" u="none" cap="none" strike="noStrike">
                <a:solidFill>
                  <a:srgbClr val="FFFFFF"/>
                </a:solidFill>
                <a:latin typeface="Rokkitt"/>
                <a:ea typeface="Rokkitt"/>
                <a:cs typeface="Rokkitt"/>
                <a:sym typeface="Rokkitt"/>
              </a:rPr>
              <a:t>O</a:t>
            </a:r>
            <a:endParaRPr b="0" i="0" sz="8000" u="none" cap="none" strike="noStrike">
              <a:solidFill>
                <a:schemeClr val="dk1"/>
              </a:solidFill>
              <a:latin typeface="Calibri"/>
              <a:ea typeface="Calibri"/>
              <a:cs typeface="Calibri"/>
              <a:sym typeface="Calibri"/>
            </a:endParaRPr>
          </a:p>
        </p:txBody>
      </p:sp>
      <p:sp>
        <p:nvSpPr>
          <p:cNvPr id="309" name="Google Shape;309;p12"/>
          <p:cNvSpPr/>
          <p:nvPr/>
        </p:nvSpPr>
        <p:spPr>
          <a:xfrm>
            <a:off x="20284435" y="2146300"/>
            <a:ext cx="2133867" cy="2133600"/>
          </a:xfrm>
          <a:prstGeom prst="roundRect">
            <a:avLst>
              <a:gd fmla="val 198429"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2"/>
          <p:cNvSpPr/>
          <p:nvPr/>
        </p:nvSpPr>
        <p:spPr>
          <a:xfrm>
            <a:off x="21033829" y="2635250"/>
            <a:ext cx="973788"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okkitt"/>
              <a:buNone/>
            </a:pPr>
            <a:r>
              <a:rPr b="1" i="0" lang="en-US" sz="8000" u="none" cap="none" strike="noStrike">
                <a:solidFill>
                  <a:srgbClr val="FFFFFF"/>
                </a:solidFill>
                <a:latin typeface="Rokkitt"/>
                <a:ea typeface="Rokkitt"/>
                <a:cs typeface="Rokkitt"/>
                <a:sym typeface="Rokkitt"/>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315" name="Shape 315"/>
        <p:cNvGrpSpPr/>
        <p:nvPr/>
      </p:nvGrpSpPr>
      <p:grpSpPr>
        <a:xfrm>
          <a:off x="0" y="0"/>
          <a:ext cx="0" cy="0"/>
          <a:chOff x="0" y="0"/>
          <a:chExt cx="0" cy="0"/>
        </a:xfrm>
      </p:grpSpPr>
      <p:pic>
        <p:nvPicPr>
          <p:cNvPr descr=" " id="316" name="Google Shape;316;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7" name="Google Shape;31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8" name="Google Shape;318;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19" name="Google Shape;319;p13"/>
          <p:cNvPicPr preferRelativeResize="0"/>
          <p:nvPr/>
        </p:nvPicPr>
        <p:blipFill rotWithShape="1">
          <a:blip r:embed="rId5">
            <a:alphaModFix/>
          </a:blip>
          <a:srcRect b="0" l="0" r="0" t="0"/>
          <a:stretch/>
        </p:blipFill>
        <p:spPr>
          <a:xfrm>
            <a:off x="17286861" y="787400"/>
            <a:ext cx="6084060" cy="12369800"/>
          </a:xfrm>
          <a:prstGeom prst="rect">
            <a:avLst/>
          </a:prstGeom>
          <a:noFill/>
          <a:ln>
            <a:noFill/>
          </a:ln>
        </p:spPr>
      </p:pic>
      <p:pic>
        <p:nvPicPr>
          <p:cNvPr descr=" " id="320" name="Google Shape;320;p13"/>
          <p:cNvPicPr preferRelativeResize="0"/>
          <p:nvPr/>
        </p:nvPicPr>
        <p:blipFill rotWithShape="1">
          <a:blip r:embed="rId6">
            <a:alphaModFix/>
          </a:blip>
          <a:srcRect b="0" l="0" r="0" t="0"/>
          <a:stretch/>
        </p:blipFill>
        <p:spPr>
          <a:xfrm>
            <a:off x="685886" y="787400"/>
            <a:ext cx="6084060" cy="12369800"/>
          </a:xfrm>
          <a:prstGeom prst="rect">
            <a:avLst/>
          </a:prstGeom>
          <a:noFill/>
          <a:ln>
            <a:noFill/>
          </a:ln>
        </p:spPr>
      </p:pic>
      <p:sp>
        <p:nvSpPr>
          <p:cNvPr id="321" name="Google Shape;321;p13"/>
          <p:cNvSpPr/>
          <p:nvPr/>
        </p:nvSpPr>
        <p:spPr>
          <a:xfrm>
            <a:off x="7900387" y="1930400"/>
            <a:ext cx="6299987"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8662483" y="2235200"/>
            <a:ext cx="5114506"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okkitt"/>
              <a:buNone/>
            </a:pPr>
            <a:r>
              <a:rPr b="1" i="0" lang="en-US" sz="8000" u="none" cap="none" strike="noStrike">
                <a:solidFill>
                  <a:srgbClr val="0E0E0E"/>
                </a:solidFill>
                <a:latin typeface="Rokkitt"/>
                <a:ea typeface="Rokkitt"/>
                <a:cs typeface="Rokkitt"/>
                <a:sym typeface="Rokkitt"/>
              </a:rPr>
              <a:t>Some Data</a:t>
            </a:r>
            <a:endParaRPr b="0" i="0" sz="8000" u="none" cap="none" strike="noStrike">
              <a:solidFill>
                <a:schemeClr val="dk1"/>
              </a:solidFill>
              <a:latin typeface="Calibri"/>
              <a:ea typeface="Calibri"/>
              <a:cs typeface="Calibri"/>
              <a:sym typeface="Calibri"/>
            </a:endParaRPr>
          </a:p>
        </p:txBody>
      </p:sp>
      <p:sp>
        <p:nvSpPr>
          <p:cNvPr id="323" name="Google Shape;323;p13"/>
          <p:cNvSpPr/>
          <p:nvPr/>
        </p:nvSpPr>
        <p:spPr>
          <a:xfrm>
            <a:off x="7900387" y="5029200"/>
            <a:ext cx="8573572" cy="65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a:off x="7900387" y="5029200"/>
            <a:ext cx="8573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p:nvPr/>
        </p:nvSpPr>
        <p:spPr>
          <a:xfrm>
            <a:off x="7900387" y="5029200"/>
            <a:ext cx="3340518"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p:nvPr/>
        </p:nvSpPr>
        <p:spPr>
          <a:xfrm>
            <a:off x="8662483" y="5334000"/>
            <a:ext cx="2155036"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75%</a:t>
            </a:r>
            <a:endParaRPr b="0" i="0" sz="8000" u="none" cap="none" strike="noStrike">
              <a:solidFill>
                <a:schemeClr val="dk1"/>
              </a:solidFill>
              <a:latin typeface="Calibri"/>
              <a:ea typeface="Calibri"/>
              <a:cs typeface="Calibri"/>
              <a:sym typeface="Calibri"/>
            </a:endParaRPr>
          </a:p>
        </p:txBody>
      </p:sp>
      <p:sp>
        <p:nvSpPr>
          <p:cNvPr id="327" name="Google Shape;327;p13"/>
          <p:cNvSpPr/>
          <p:nvPr/>
        </p:nvSpPr>
        <p:spPr>
          <a:xfrm>
            <a:off x="11444130" y="5080000"/>
            <a:ext cx="5029829"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11444130" y="5080000"/>
            <a:ext cx="5182248"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Enchanted Creatures</a:t>
            </a:r>
            <a:endParaRPr b="0" i="0" sz="3600" u="none" cap="none" strike="noStrike">
              <a:solidFill>
                <a:schemeClr val="dk1"/>
              </a:solidFill>
              <a:latin typeface="Calibri"/>
              <a:ea typeface="Calibri"/>
              <a:cs typeface="Calibri"/>
              <a:sym typeface="Calibri"/>
            </a:endParaRPr>
          </a:p>
        </p:txBody>
      </p:sp>
      <p:sp>
        <p:nvSpPr>
          <p:cNvPr id="329" name="Google Shape;329;p13"/>
          <p:cNvSpPr/>
          <p:nvPr/>
        </p:nvSpPr>
        <p:spPr>
          <a:xfrm>
            <a:off x="11444130" y="5702300"/>
            <a:ext cx="5165312"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30" name="Google Shape;330;p13"/>
          <p:cNvSpPr/>
          <p:nvPr/>
        </p:nvSpPr>
        <p:spPr>
          <a:xfrm>
            <a:off x="7900387" y="7404100"/>
            <a:ext cx="8573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7900387" y="7404100"/>
            <a:ext cx="3353219"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8662483" y="7708900"/>
            <a:ext cx="2167738"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60%</a:t>
            </a:r>
            <a:endParaRPr b="0" i="0" sz="8000" u="none" cap="none" strike="noStrike">
              <a:solidFill>
                <a:schemeClr val="dk1"/>
              </a:solidFill>
              <a:latin typeface="Calibri"/>
              <a:ea typeface="Calibri"/>
              <a:cs typeface="Calibri"/>
              <a:sym typeface="Calibri"/>
            </a:endParaRPr>
          </a:p>
        </p:txBody>
      </p:sp>
      <p:sp>
        <p:nvSpPr>
          <p:cNvPr id="333" name="Google Shape;333;p13"/>
          <p:cNvSpPr/>
          <p:nvPr/>
        </p:nvSpPr>
        <p:spPr>
          <a:xfrm>
            <a:off x="11456832" y="7454900"/>
            <a:ext cx="5017127"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3"/>
          <p:cNvSpPr/>
          <p:nvPr/>
        </p:nvSpPr>
        <p:spPr>
          <a:xfrm>
            <a:off x="11456832" y="7454900"/>
            <a:ext cx="5169546" cy="11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Magic-Wielding Individuals</a:t>
            </a:r>
            <a:endParaRPr b="0" i="0" sz="3600" u="none" cap="none" strike="noStrike">
              <a:solidFill>
                <a:schemeClr val="dk1"/>
              </a:solidFill>
              <a:latin typeface="Calibri"/>
              <a:ea typeface="Calibri"/>
              <a:cs typeface="Calibri"/>
              <a:sym typeface="Calibri"/>
            </a:endParaRPr>
          </a:p>
        </p:txBody>
      </p:sp>
      <p:sp>
        <p:nvSpPr>
          <p:cNvPr id="335" name="Google Shape;335;p13"/>
          <p:cNvSpPr/>
          <p:nvPr/>
        </p:nvSpPr>
        <p:spPr>
          <a:xfrm>
            <a:off x="11456832" y="8597900"/>
            <a:ext cx="5152611"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36" name="Google Shape;336;p13"/>
          <p:cNvSpPr/>
          <p:nvPr/>
        </p:nvSpPr>
        <p:spPr>
          <a:xfrm>
            <a:off x="7900387" y="9779000"/>
            <a:ext cx="8573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7900387" y="9779000"/>
            <a:ext cx="3353219"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8662483" y="10083800"/>
            <a:ext cx="2167738"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90%</a:t>
            </a:r>
            <a:endParaRPr b="0" i="0" sz="8000" u="none" cap="none" strike="noStrike">
              <a:solidFill>
                <a:schemeClr val="dk1"/>
              </a:solidFill>
              <a:latin typeface="Calibri"/>
              <a:ea typeface="Calibri"/>
              <a:cs typeface="Calibri"/>
              <a:sym typeface="Calibri"/>
            </a:endParaRPr>
          </a:p>
        </p:txBody>
      </p:sp>
      <p:sp>
        <p:nvSpPr>
          <p:cNvPr id="339" name="Google Shape;339;p13"/>
          <p:cNvSpPr/>
          <p:nvPr/>
        </p:nvSpPr>
        <p:spPr>
          <a:xfrm>
            <a:off x="11456832" y="9829800"/>
            <a:ext cx="5017127"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11456832" y="9829800"/>
            <a:ext cx="5169546"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Spells Cast</a:t>
            </a:r>
            <a:endParaRPr b="0" i="0" sz="3600" u="none" cap="none" strike="noStrike">
              <a:solidFill>
                <a:schemeClr val="dk1"/>
              </a:solidFill>
              <a:latin typeface="Calibri"/>
              <a:ea typeface="Calibri"/>
              <a:cs typeface="Calibri"/>
              <a:sym typeface="Calibri"/>
            </a:endParaRPr>
          </a:p>
        </p:txBody>
      </p:sp>
      <p:sp>
        <p:nvSpPr>
          <p:cNvPr id="341" name="Google Shape;341;p13"/>
          <p:cNvSpPr/>
          <p:nvPr/>
        </p:nvSpPr>
        <p:spPr>
          <a:xfrm>
            <a:off x="11456832" y="10452100"/>
            <a:ext cx="515261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346" name="Shape 346"/>
        <p:cNvGrpSpPr/>
        <p:nvPr/>
      </p:nvGrpSpPr>
      <p:grpSpPr>
        <a:xfrm>
          <a:off x="0" y="0"/>
          <a:ext cx="0" cy="0"/>
          <a:chOff x="0" y="0"/>
          <a:chExt cx="0" cy="0"/>
        </a:xfrm>
      </p:grpSpPr>
      <p:pic>
        <p:nvPicPr>
          <p:cNvPr descr=" " id="347" name="Google Shape;347;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8" name="Google Shape;348;p14"/>
          <p:cNvPicPr preferRelativeResize="0"/>
          <p:nvPr/>
        </p:nvPicPr>
        <p:blipFill rotWithShape="1">
          <a:blip r:embed="rId4">
            <a:alphaModFix/>
          </a:blip>
          <a:srcRect b="0" l="0" r="0" t="0"/>
          <a:stretch/>
        </p:blipFill>
        <p:spPr>
          <a:xfrm>
            <a:off x="19293711" y="1016000"/>
            <a:ext cx="4309404" cy="1521445"/>
          </a:xfrm>
          <a:prstGeom prst="rect">
            <a:avLst/>
          </a:prstGeom>
          <a:noFill/>
          <a:ln>
            <a:noFill/>
          </a:ln>
        </p:spPr>
      </p:pic>
      <p:pic>
        <p:nvPicPr>
          <p:cNvPr descr=" " id="349" name="Google Shape;349;p14"/>
          <p:cNvPicPr preferRelativeResize="0"/>
          <p:nvPr/>
        </p:nvPicPr>
        <p:blipFill rotWithShape="1">
          <a:blip r:embed="rId5">
            <a:alphaModFix/>
          </a:blip>
          <a:srcRect b="0" l="0" r="0" t="0"/>
          <a:stretch/>
        </p:blipFill>
        <p:spPr>
          <a:xfrm>
            <a:off x="2311689" y="2540000"/>
            <a:ext cx="4153419" cy="1467098"/>
          </a:xfrm>
          <a:prstGeom prst="rect">
            <a:avLst/>
          </a:prstGeom>
          <a:noFill/>
          <a:ln>
            <a:noFill/>
          </a:ln>
        </p:spPr>
      </p:pic>
      <p:pic>
        <p:nvPicPr>
          <p:cNvPr descr=" " id="350" name="Google Shape;350;p14"/>
          <p:cNvPicPr preferRelativeResize="0"/>
          <p:nvPr/>
        </p:nvPicPr>
        <p:blipFill rotWithShape="1">
          <a:blip r:embed="rId6">
            <a:alphaModFix/>
          </a:blip>
          <a:srcRect b="0" l="0" r="0" t="0"/>
          <a:stretch/>
        </p:blipFill>
        <p:spPr>
          <a:xfrm>
            <a:off x="0" y="6858000"/>
            <a:ext cx="8002000" cy="6134100"/>
          </a:xfrm>
          <a:prstGeom prst="rect">
            <a:avLst/>
          </a:prstGeom>
          <a:noFill/>
          <a:ln>
            <a:noFill/>
          </a:ln>
        </p:spPr>
      </p:pic>
      <p:sp>
        <p:nvSpPr>
          <p:cNvPr id="351" name="Google Shape;351;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p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3" name="Google Shape;353;p14"/>
          <p:cNvSpPr/>
          <p:nvPr/>
        </p:nvSpPr>
        <p:spPr>
          <a:xfrm>
            <a:off x="4305838" y="3403600"/>
            <a:ext cx="15762670" cy="676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4305838" y="3403600"/>
            <a:ext cx="15762670" cy="53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6598475" y="3403600"/>
            <a:ext cx="11177397" cy="40767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
          <p:cNvSpPr/>
          <p:nvPr/>
        </p:nvSpPr>
        <p:spPr>
          <a:xfrm>
            <a:off x="7360570" y="3708400"/>
            <a:ext cx="10669334" cy="448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4000"/>
              <a:buFont typeface="Rokkitt"/>
              <a:buNone/>
            </a:pPr>
            <a:r>
              <a:rPr b="1" i="0" lang="en-US" sz="24000" u="none" cap="none" strike="noStrike">
                <a:solidFill>
                  <a:srgbClr val="1D8984"/>
                </a:solidFill>
                <a:latin typeface="Rokkitt"/>
                <a:ea typeface="Rokkitt"/>
                <a:cs typeface="Rokkitt"/>
                <a:sym typeface="Rokkitt"/>
              </a:rPr>
              <a:t>234,567</a:t>
            </a:r>
            <a:endParaRPr b="0" i="0" sz="24000" u="none" cap="none" strike="noStrike">
              <a:solidFill>
                <a:schemeClr val="dk1"/>
              </a:solidFill>
              <a:latin typeface="Calibri"/>
              <a:ea typeface="Calibri"/>
              <a:cs typeface="Calibri"/>
              <a:sym typeface="Calibri"/>
            </a:endParaRPr>
          </a:p>
        </p:txBody>
      </p:sp>
      <p:sp>
        <p:nvSpPr>
          <p:cNvPr id="357" name="Google Shape;357;p14"/>
          <p:cNvSpPr/>
          <p:nvPr/>
        </p:nvSpPr>
        <p:spPr>
          <a:xfrm>
            <a:off x="4170355" y="76835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58" name="Google Shape;358;p14"/>
          <p:cNvSpPr/>
          <p:nvPr/>
        </p:nvSpPr>
        <p:spPr>
          <a:xfrm>
            <a:off x="7483352" y="9131300"/>
            <a:ext cx="9407642"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363" name="Shape 363"/>
        <p:cNvGrpSpPr/>
        <p:nvPr/>
      </p:nvGrpSpPr>
      <p:grpSpPr>
        <a:xfrm>
          <a:off x="0" y="0"/>
          <a:ext cx="0" cy="0"/>
          <a:chOff x="0" y="0"/>
          <a:chExt cx="0" cy="0"/>
        </a:xfrm>
      </p:grpSpPr>
      <p:pic>
        <p:nvPicPr>
          <p:cNvPr descr=" " id="364" name="Google Shape;364;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5" name="Google Shape;365;p15"/>
          <p:cNvPicPr preferRelativeResize="0"/>
          <p:nvPr/>
        </p:nvPicPr>
        <p:blipFill rotWithShape="1">
          <a:blip r:embed="rId4">
            <a:alphaModFix/>
          </a:blip>
          <a:srcRect b="0" l="0" r="0" t="0"/>
          <a:stretch/>
        </p:blipFill>
        <p:spPr>
          <a:xfrm>
            <a:off x="80076" y="8246219"/>
            <a:ext cx="2688870" cy="5428407"/>
          </a:xfrm>
          <a:prstGeom prst="rect">
            <a:avLst/>
          </a:prstGeom>
          <a:noFill/>
          <a:ln>
            <a:noFill/>
          </a:ln>
        </p:spPr>
      </p:pic>
      <p:sp>
        <p:nvSpPr>
          <p:cNvPr id="366" name="Google Shape;366;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8" name="Google Shape;368;p15"/>
          <p:cNvSpPr/>
          <p:nvPr/>
        </p:nvSpPr>
        <p:spPr>
          <a:xfrm>
            <a:off x="3391324" y="2476500"/>
            <a:ext cx="7874984" cy="32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a:off x="3111889" y="2476500"/>
            <a:ext cx="8433854"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3332050" y="2781300"/>
            <a:ext cx="7451598" cy="2396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233 Coins</a:t>
            </a:r>
            <a:endParaRPr b="0" i="0" sz="12800" u="none" cap="none" strike="noStrike">
              <a:solidFill>
                <a:schemeClr val="dk1"/>
              </a:solidFill>
              <a:latin typeface="Calibri"/>
              <a:ea typeface="Calibri"/>
              <a:cs typeface="Calibri"/>
              <a:sym typeface="Calibri"/>
            </a:endParaRPr>
          </a:p>
        </p:txBody>
      </p:sp>
      <p:sp>
        <p:nvSpPr>
          <p:cNvPr id="371" name="Google Shape;371;p15"/>
          <p:cNvSpPr/>
          <p:nvPr/>
        </p:nvSpPr>
        <p:spPr>
          <a:xfrm>
            <a:off x="3391324" y="52451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a:off x="3323582" y="52451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73" name="Google Shape;373;p15"/>
          <p:cNvSpPr/>
          <p:nvPr/>
        </p:nvSpPr>
        <p:spPr>
          <a:xfrm>
            <a:off x="3391324" y="7226300"/>
            <a:ext cx="7874984" cy="32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p:nvPr/>
        </p:nvSpPr>
        <p:spPr>
          <a:xfrm>
            <a:off x="2991224" y="7226300"/>
            <a:ext cx="8675184"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
          <p:cNvSpPr/>
          <p:nvPr/>
        </p:nvSpPr>
        <p:spPr>
          <a:xfrm>
            <a:off x="3211385" y="7531100"/>
            <a:ext cx="7692928" cy="2396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456 Hours</a:t>
            </a:r>
            <a:endParaRPr b="0" i="0" sz="12800" u="none" cap="none" strike="noStrike">
              <a:solidFill>
                <a:schemeClr val="dk1"/>
              </a:solidFill>
              <a:latin typeface="Calibri"/>
              <a:ea typeface="Calibri"/>
              <a:cs typeface="Calibri"/>
              <a:sym typeface="Calibri"/>
            </a:endParaRPr>
          </a:p>
        </p:txBody>
      </p:sp>
      <p:sp>
        <p:nvSpPr>
          <p:cNvPr id="376" name="Google Shape;376;p15"/>
          <p:cNvSpPr/>
          <p:nvPr/>
        </p:nvSpPr>
        <p:spPr>
          <a:xfrm>
            <a:off x="3391324" y="99949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p:nvPr/>
        </p:nvSpPr>
        <p:spPr>
          <a:xfrm>
            <a:off x="3323582" y="99949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78" name="Google Shape;378;p15"/>
          <p:cNvSpPr/>
          <p:nvPr/>
        </p:nvSpPr>
        <p:spPr>
          <a:xfrm>
            <a:off x="13552594" y="2476500"/>
            <a:ext cx="7874984" cy="32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a:off x="15286361" y="2476500"/>
            <a:ext cx="4407451"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15506521" y="2781300"/>
            <a:ext cx="3425195" cy="2396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85%</a:t>
            </a:r>
            <a:endParaRPr b="0" i="0" sz="12800" u="none" cap="none" strike="noStrike">
              <a:solidFill>
                <a:schemeClr val="dk1"/>
              </a:solidFill>
              <a:latin typeface="Calibri"/>
              <a:ea typeface="Calibri"/>
              <a:cs typeface="Calibri"/>
              <a:sym typeface="Calibri"/>
            </a:endParaRPr>
          </a:p>
        </p:txBody>
      </p:sp>
      <p:sp>
        <p:nvSpPr>
          <p:cNvPr id="381" name="Google Shape;381;p15"/>
          <p:cNvSpPr/>
          <p:nvPr/>
        </p:nvSpPr>
        <p:spPr>
          <a:xfrm>
            <a:off x="13552594" y="52451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13484852" y="52451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83" name="Google Shape;383;p15"/>
          <p:cNvSpPr/>
          <p:nvPr/>
        </p:nvSpPr>
        <p:spPr>
          <a:xfrm>
            <a:off x="13552594" y="7226300"/>
            <a:ext cx="7874984" cy="32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
          <p:cNvSpPr/>
          <p:nvPr/>
        </p:nvSpPr>
        <p:spPr>
          <a:xfrm>
            <a:off x="14035254" y="7226300"/>
            <a:ext cx="6909664"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5"/>
          <p:cNvSpPr/>
          <p:nvPr/>
        </p:nvSpPr>
        <p:spPr>
          <a:xfrm>
            <a:off x="14255415" y="7531100"/>
            <a:ext cx="5927407" cy="2396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535 Km</a:t>
            </a:r>
            <a:endParaRPr b="0" i="0" sz="12800" u="none" cap="none" strike="noStrike">
              <a:solidFill>
                <a:schemeClr val="dk1"/>
              </a:solidFill>
              <a:latin typeface="Calibri"/>
              <a:ea typeface="Calibri"/>
              <a:cs typeface="Calibri"/>
              <a:sym typeface="Calibri"/>
            </a:endParaRPr>
          </a:p>
        </p:txBody>
      </p:sp>
      <p:sp>
        <p:nvSpPr>
          <p:cNvPr id="386" name="Google Shape;386;p15"/>
          <p:cNvSpPr/>
          <p:nvPr/>
        </p:nvSpPr>
        <p:spPr>
          <a:xfrm>
            <a:off x="13552594" y="99949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
          <p:cNvSpPr/>
          <p:nvPr/>
        </p:nvSpPr>
        <p:spPr>
          <a:xfrm>
            <a:off x="13484852" y="99949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392" name="Shape 392"/>
        <p:cNvGrpSpPr/>
        <p:nvPr/>
      </p:nvGrpSpPr>
      <p:grpSpPr>
        <a:xfrm>
          <a:off x="0" y="0"/>
          <a:ext cx="0" cy="0"/>
          <a:chOff x="0" y="0"/>
          <a:chExt cx="0" cy="0"/>
        </a:xfrm>
      </p:grpSpPr>
      <p:pic>
        <p:nvPicPr>
          <p:cNvPr descr=" " id="393" name="Google Shape;393;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4" name="Google Shape;39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6" name="Google Shape;396;p16"/>
          <p:cNvSpPr/>
          <p:nvPr/>
        </p:nvSpPr>
        <p:spPr>
          <a:xfrm>
            <a:off x="8725991" y="1143000"/>
            <a:ext cx="6935067"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6"/>
          <p:cNvSpPr/>
          <p:nvPr/>
        </p:nvSpPr>
        <p:spPr>
          <a:xfrm>
            <a:off x="9488086" y="1447800"/>
            <a:ext cx="5749585"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Some Graph</a:t>
            </a:r>
            <a:endParaRPr b="0" i="0" sz="8000" u="none" cap="none" strike="noStrike">
              <a:solidFill>
                <a:schemeClr val="dk1"/>
              </a:solidFill>
              <a:latin typeface="Calibri"/>
              <a:ea typeface="Calibri"/>
              <a:cs typeface="Calibri"/>
              <a:sym typeface="Calibri"/>
            </a:endParaRPr>
          </a:p>
        </p:txBody>
      </p:sp>
      <p:sp>
        <p:nvSpPr>
          <p:cNvPr id="398" name="Google Shape;398;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0" name="Google Shape;400;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1" name="Google Shape;401;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2" name="Google Shape;402;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3" name="Google Shape;403;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4" name="Google Shape;404;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5" name="Google Shape;405;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6" name="Google Shape;406;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7" name="Google Shape;407;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2185"/>
              <a:buFont typeface="Lato"/>
              <a:buNone/>
            </a:pPr>
            <a:r>
              <a:rPr b="0" i="0" lang="en-US" sz="2185" u="none" cap="none" strike="noStrike">
                <a:solidFill>
                  <a:srgbClr val="1D898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8" name="Google Shape;408;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9" name="Google Shape;409;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0" name="Google Shape;410;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1" name="Google Shape;411;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2" name="Google Shape;412;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3" name="Google Shape;413;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4" name="Google Shape;414;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5" name="Google Shape;415;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6" name="Google Shape;416;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7" name="Google Shape;417;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820"/>
              <a:buFont typeface="Lato"/>
              <a:buNone/>
            </a:pPr>
            <a:r>
              <a:rPr b="0" i="0" lang="en-US" sz="1820" u="none" cap="none" strike="noStrike">
                <a:solidFill>
                  <a:srgbClr val="1D898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8" name="Google Shape;418;p16"/>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419" name="Google Shape;419;p16"/>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420" name="Google Shape;420;p16"/>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421" name="Google Shape;421;p16"/>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422" name="Google Shape;422;p16"/>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423" name="Google Shape;423;p16"/>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424" name="Google Shape;424;p16"/>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425" name="Google Shape;425;p16"/>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426" name="Google Shape;426;p16"/>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427" name="Google Shape;427;p16"/>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428" name="Google Shape;428;p16"/>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29" name="Google Shape;429;p16"/>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30" name="Google Shape;430;p16"/>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31" name="Google Shape;431;p16"/>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32" name="Google Shape;432;p16"/>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33" name="Google Shape;433;p16"/>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34" name="Google Shape;434;p16"/>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35" name="Google Shape;435;p16"/>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36" name="Google Shape;436;p16"/>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37" name="Google Shape;437;p16"/>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38" name="Google Shape;438;p16"/>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39" name="Google Shape;439;p16"/>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40" name="Google Shape;440;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p16"/>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43" name="Google Shape;443;p1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44" name="Google Shape;444;p16"/>
          <p:cNvSpPr/>
          <p:nvPr/>
        </p:nvSpPr>
        <p:spPr>
          <a:xfrm>
            <a:off x="16359645" y="6365379"/>
            <a:ext cx="1676610"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a:off x="16359645" y="6369050"/>
            <a:ext cx="1879835"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34.574</a:t>
            </a:r>
            <a:endParaRPr b="0" i="0" sz="4800" u="none" cap="none" strike="noStrike">
              <a:solidFill>
                <a:schemeClr val="dk1"/>
              </a:solidFill>
              <a:latin typeface="Calibri"/>
              <a:ea typeface="Calibri"/>
              <a:cs typeface="Calibri"/>
              <a:sym typeface="Calibri"/>
            </a:endParaRPr>
          </a:p>
        </p:txBody>
      </p:sp>
      <p:sp>
        <p:nvSpPr>
          <p:cNvPr id="446" name="Google Shape;446;p16"/>
          <p:cNvSpPr/>
          <p:nvPr/>
        </p:nvSpPr>
        <p:spPr>
          <a:xfrm>
            <a:off x="16791499" y="706755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47" name="Google Shape;447;p16"/>
          <p:cNvSpPr/>
          <p:nvPr/>
        </p:nvSpPr>
        <p:spPr>
          <a:xfrm>
            <a:off x="13260457" y="10515600"/>
            <a:ext cx="7874984"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a:off x="13260457" y="10515600"/>
            <a:ext cx="7874984"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a:off x="13158845"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Treasure Found</a:t>
            </a:r>
            <a:endParaRPr b="0" i="0" sz="4800" u="none" cap="none" strike="noStrike">
              <a:solidFill>
                <a:schemeClr val="dk1"/>
              </a:solidFill>
              <a:latin typeface="Calibri"/>
              <a:ea typeface="Calibri"/>
              <a:cs typeface="Calibri"/>
              <a:sym typeface="Calibri"/>
            </a:endParaRPr>
          </a:p>
        </p:txBody>
      </p:sp>
      <p:sp>
        <p:nvSpPr>
          <p:cNvPr id="450" name="Google Shape;450;p16"/>
          <p:cNvSpPr/>
          <p:nvPr/>
        </p:nvSpPr>
        <p:spPr>
          <a:xfrm>
            <a:off x="13192716" y="113157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1" name="Google Shape;451;p16"/>
          <p:cNvSpPr/>
          <p:nvPr/>
        </p:nvSpPr>
        <p:spPr>
          <a:xfrm>
            <a:off x="3251606" y="10515600"/>
            <a:ext cx="7874984"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3251606" y="10515600"/>
            <a:ext cx="7874984"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
          <p:cNvSpPr/>
          <p:nvPr/>
        </p:nvSpPr>
        <p:spPr>
          <a:xfrm>
            <a:off x="3149994"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Spellcasting Progress</a:t>
            </a:r>
            <a:endParaRPr b="0" i="0" sz="4800" u="none" cap="none" strike="noStrike">
              <a:solidFill>
                <a:schemeClr val="dk1"/>
              </a:solidFill>
              <a:latin typeface="Calibri"/>
              <a:ea typeface="Calibri"/>
              <a:cs typeface="Calibri"/>
              <a:sym typeface="Calibri"/>
            </a:endParaRPr>
          </a:p>
        </p:txBody>
      </p:sp>
      <p:sp>
        <p:nvSpPr>
          <p:cNvPr id="454" name="Google Shape;454;p16"/>
          <p:cNvSpPr/>
          <p:nvPr/>
        </p:nvSpPr>
        <p:spPr>
          <a:xfrm>
            <a:off x="3183865" y="113157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459" name="Shape 459"/>
        <p:cNvGrpSpPr/>
        <p:nvPr/>
      </p:nvGrpSpPr>
      <p:grpSpPr>
        <a:xfrm>
          <a:off x="0" y="0"/>
          <a:ext cx="0" cy="0"/>
          <a:chOff x="0" y="0"/>
          <a:chExt cx="0" cy="0"/>
        </a:xfrm>
      </p:grpSpPr>
      <p:pic>
        <p:nvPicPr>
          <p:cNvPr descr=" " id="460" name="Google Shape;460;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1" name="Google Shape;46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3" name="Google Shape;463;p17"/>
          <p:cNvSpPr/>
          <p:nvPr/>
        </p:nvSpPr>
        <p:spPr>
          <a:xfrm>
            <a:off x="14797349" y="698500"/>
            <a:ext cx="8573572"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7"/>
          <p:cNvSpPr/>
          <p:nvPr/>
        </p:nvSpPr>
        <p:spPr>
          <a:xfrm>
            <a:off x="15559445" y="1003300"/>
            <a:ext cx="7388090"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469" name="Shape 469"/>
        <p:cNvGrpSpPr/>
        <p:nvPr/>
      </p:nvGrpSpPr>
      <p:grpSpPr>
        <a:xfrm>
          <a:off x="0" y="0"/>
          <a:ext cx="0" cy="0"/>
          <a:chOff x="0" y="0"/>
          <a:chExt cx="0" cy="0"/>
        </a:xfrm>
      </p:grpSpPr>
      <p:pic>
        <p:nvPicPr>
          <p:cNvPr descr=" " id="470" name="Google Shape;470;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1" name="Google Shape;47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73" name="Google Shape;473;p18"/>
          <p:cNvPicPr preferRelativeResize="0"/>
          <p:nvPr/>
        </p:nvPicPr>
        <p:blipFill rotWithShape="1">
          <a:blip r:embed="rId5">
            <a:alphaModFix/>
          </a:blip>
          <a:srcRect b="0" l="0" r="0" t="0"/>
          <a:stretch/>
        </p:blipFill>
        <p:spPr>
          <a:xfrm>
            <a:off x="0" y="0"/>
            <a:ext cx="24387048" cy="5867400"/>
          </a:xfrm>
          <a:prstGeom prst="rect">
            <a:avLst/>
          </a:prstGeom>
          <a:noFill/>
          <a:ln>
            <a:noFill/>
          </a:ln>
        </p:spPr>
      </p:pic>
      <p:sp>
        <p:nvSpPr>
          <p:cNvPr id="474" name="Google Shape;474;p18"/>
          <p:cNvSpPr/>
          <p:nvPr/>
        </p:nvSpPr>
        <p:spPr>
          <a:xfrm>
            <a:off x="1244756" y="6870700"/>
            <a:ext cx="8560870"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8"/>
          <p:cNvSpPr/>
          <p:nvPr/>
        </p:nvSpPr>
        <p:spPr>
          <a:xfrm>
            <a:off x="1244756" y="6870700"/>
            <a:ext cx="2070359"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8"/>
          <p:cNvSpPr/>
          <p:nvPr/>
        </p:nvSpPr>
        <p:spPr>
          <a:xfrm>
            <a:off x="2006851" y="7175500"/>
            <a:ext cx="1088103"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1</a:t>
            </a:r>
            <a:endParaRPr b="0" i="0" sz="12800" u="none" cap="none" strike="noStrike">
              <a:solidFill>
                <a:schemeClr val="dk1"/>
              </a:solidFill>
              <a:latin typeface="Calibri"/>
              <a:ea typeface="Calibri"/>
              <a:cs typeface="Calibri"/>
              <a:sym typeface="Calibri"/>
            </a:endParaRPr>
          </a:p>
        </p:txBody>
      </p:sp>
      <p:sp>
        <p:nvSpPr>
          <p:cNvPr id="477" name="Google Shape;477;p18"/>
          <p:cNvSpPr/>
          <p:nvPr/>
        </p:nvSpPr>
        <p:spPr>
          <a:xfrm>
            <a:off x="3518340" y="7181850"/>
            <a:ext cx="6287286"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8"/>
          <p:cNvSpPr/>
          <p:nvPr/>
        </p:nvSpPr>
        <p:spPr>
          <a:xfrm>
            <a:off x="3518340" y="7181850"/>
            <a:ext cx="64905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Discover the secrets</a:t>
            </a:r>
            <a:endParaRPr b="0" i="0" sz="4800" u="none" cap="none" strike="noStrike">
              <a:solidFill>
                <a:schemeClr val="dk1"/>
              </a:solidFill>
              <a:latin typeface="Calibri"/>
              <a:ea typeface="Calibri"/>
              <a:cs typeface="Calibri"/>
              <a:sym typeface="Calibri"/>
            </a:endParaRPr>
          </a:p>
        </p:txBody>
      </p:sp>
      <p:sp>
        <p:nvSpPr>
          <p:cNvPr id="479" name="Google Shape;479;p18"/>
          <p:cNvSpPr/>
          <p:nvPr/>
        </p:nvSpPr>
        <p:spPr>
          <a:xfrm>
            <a:off x="3518340" y="7981950"/>
            <a:ext cx="6422769"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0" name="Google Shape;480;p18"/>
          <p:cNvSpPr/>
          <p:nvPr/>
        </p:nvSpPr>
        <p:spPr>
          <a:xfrm>
            <a:off x="5525191" y="10668000"/>
            <a:ext cx="8560870"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8"/>
          <p:cNvSpPr/>
          <p:nvPr/>
        </p:nvSpPr>
        <p:spPr>
          <a:xfrm>
            <a:off x="5525191" y="10668000"/>
            <a:ext cx="2349794"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8"/>
          <p:cNvSpPr/>
          <p:nvPr/>
        </p:nvSpPr>
        <p:spPr>
          <a:xfrm>
            <a:off x="6287286" y="10972800"/>
            <a:ext cx="1367538"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3</a:t>
            </a:r>
            <a:endParaRPr b="0" i="0" sz="12800" u="none" cap="none" strike="noStrike">
              <a:solidFill>
                <a:schemeClr val="dk1"/>
              </a:solidFill>
              <a:latin typeface="Calibri"/>
              <a:ea typeface="Calibri"/>
              <a:cs typeface="Calibri"/>
              <a:sym typeface="Calibri"/>
            </a:endParaRPr>
          </a:p>
        </p:txBody>
      </p:sp>
      <p:sp>
        <p:nvSpPr>
          <p:cNvPr id="483" name="Google Shape;483;p18"/>
          <p:cNvSpPr/>
          <p:nvPr/>
        </p:nvSpPr>
        <p:spPr>
          <a:xfrm>
            <a:off x="8078210" y="10718800"/>
            <a:ext cx="6007851"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8"/>
          <p:cNvSpPr/>
          <p:nvPr/>
        </p:nvSpPr>
        <p:spPr>
          <a:xfrm>
            <a:off x="8078210" y="10718800"/>
            <a:ext cx="6211076"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Meet the creatures</a:t>
            </a:r>
            <a:endParaRPr b="0" i="0" sz="4800" u="none" cap="none" strike="noStrike">
              <a:solidFill>
                <a:schemeClr val="dk1"/>
              </a:solidFill>
              <a:latin typeface="Calibri"/>
              <a:ea typeface="Calibri"/>
              <a:cs typeface="Calibri"/>
              <a:sym typeface="Calibri"/>
            </a:endParaRPr>
          </a:p>
        </p:txBody>
      </p:sp>
      <p:sp>
        <p:nvSpPr>
          <p:cNvPr id="485" name="Google Shape;485;p18"/>
          <p:cNvSpPr/>
          <p:nvPr/>
        </p:nvSpPr>
        <p:spPr>
          <a:xfrm>
            <a:off x="8078210" y="115189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86" name="Google Shape;486;p18"/>
          <p:cNvSpPr/>
          <p:nvPr/>
        </p:nvSpPr>
        <p:spPr>
          <a:xfrm>
            <a:off x="14289286" y="10668000"/>
            <a:ext cx="8560870"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8"/>
          <p:cNvSpPr/>
          <p:nvPr/>
        </p:nvSpPr>
        <p:spPr>
          <a:xfrm>
            <a:off x="14289286" y="10668000"/>
            <a:ext cx="2413302"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
          <p:cNvSpPr/>
          <p:nvPr/>
        </p:nvSpPr>
        <p:spPr>
          <a:xfrm>
            <a:off x="15051381" y="10972800"/>
            <a:ext cx="1431046"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4</a:t>
            </a:r>
            <a:endParaRPr b="0" i="0" sz="12800" u="none" cap="none" strike="noStrike">
              <a:solidFill>
                <a:schemeClr val="dk1"/>
              </a:solidFill>
              <a:latin typeface="Calibri"/>
              <a:ea typeface="Calibri"/>
              <a:cs typeface="Calibri"/>
              <a:sym typeface="Calibri"/>
            </a:endParaRPr>
          </a:p>
        </p:txBody>
      </p:sp>
      <p:sp>
        <p:nvSpPr>
          <p:cNvPr id="489" name="Google Shape;489;p18"/>
          <p:cNvSpPr/>
          <p:nvPr/>
        </p:nvSpPr>
        <p:spPr>
          <a:xfrm>
            <a:off x="16905813" y="10718800"/>
            <a:ext cx="5944343"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8"/>
          <p:cNvSpPr/>
          <p:nvPr/>
        </p:nvSpPr>
        <p:spPr>
          <a:xfrm>
            <a:off x="16905813" y="10718800"/>
            <a:ext cx="614756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Uncover the magic</a:t>
            </a:r>
            <a:endParaRPr b="0" i="0" sz="4800" u="none" cap="none" strike="noStrike">
              <a:solidFill>
                <a:schemeClr val="dk1"/>
              </a:solidFill>
              <a:latin typeface="Calibri"/>
              <a:ea typeface="Calibri"/>
              <a:cs typeface="Calibri"/>
              <a:sym typeface="Calibri"/>
            </a:endParaRPr>
          </a:p>
        </p:txBody>
      </p:sp>
      <p:sp>
        <p:nvSpPr>
          <p:cNvPr id="491" name="Google Shape;491;p18"/>
          <p:cNvSpPr/>
          <p:nvPr/>
        </p:nvSpPr>
        <p:spPr>
          <a:xfrm>
            <a:off x="16905813" y="11518900"/>
            <a:ext cx="6079827"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2" name="Google Shape;492;p18"/>
          <p:cNvSpPr/>
          <p:nvPr/>
        </p:nvSpPr>
        <p:spPr>
          <a:xfrm>
            <a:off x="10008851" y="6870700"/>
            <a:ext cx="8560870"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8"/>
          <p:cNvSpPr/>
          <p:nvPr/>
        </p:nvSpPr>
        <p:spPr>
          <a:xfrm>
            <a:off x="10008851" y="6870700"/>
            <a:ext cx="2349794"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8"/>
          <p:cNvSpPr/>
          <p:nvPr/>
        </p:nvSpPr>
        <p:spPr>
          <a:xfrm>
            <a:off x="10770946" y="7175500"/>
            <a:ext cx="1367538"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2</a:t>
            </a:r>
            <a:endParaRPr b="0" i="0" sz="12800" u="none" cap="none" strike="noStrike">
              <a:solidFill>
                <a:schemeClr val="dk1"/>
              </a:solidFill>
              <a:latin typeface="Calibri"/>
              <a:ea typeface="Calibri"/>
              <a:cs typeface="Calibri"/>
              <a:sym typeface="Calibri"/>
            </a:endParaRPr>
          </a:p>
        </p:txBody>
      </p:sp>
      <p:sp>
        <p:nvSpPr>
          <p:cNvPr id="495" name="Google Shape;495;p18"/>
          <p:cNvSpPr/>
          <p:nvPr/>
        </p:nvSpPr>
        <p:spPr>
          <a:xfrm>
            <a:off x="12561870" y="7181850"/>
            <a:ext cx="6007851"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8"/>
          <p:cNvSpPr/>
          <p:nvPr/>
        </p:nvSpPr>
        <p:spPr>
          <a:xfrm>
            <a:off x="12561870" y="7181850"/>
            <a:ext cx="6211076"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Find your own path</a:t>
            </a:r>
            <a:endParaRPr b="0" i="0" sz="4800" u="none" cap="none" strike="noStrike">
              <a:solidFill>
                <a:schemeClr val="dk1"/>
              </a:solidFill>
              <a:latin typeface="Calibri"/>
              <a:ea typeface="Calibri"/>
              <a:cs typeface="Calibri"/>
              <a:sym typeface="Calibri"/>
            </a:endParaRPr>
          </a:p>
        </p:txBody>
      </p:sp>
      <p:sp>
        <p:nvSpPr>
          <p:cNvPr id="497" name="Google Shape;497;p18"/>
          <p:cNvSpPr/>
          <p:nvPr/>
        </p:nvSpPr>
        <p:spPr>
          <a:xfrm>
            <a:off x="12561870" y="7981950"/>
            <a:ext cx="6143334"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502" name="Shape 502"/>
        <p:cNvGrpSpPr/>
        <p:nvPr/>
      </p:nvGrpSpPr>
      <p:grpSpPr>
        <a:xfrm>
          <a:off x="0" y="0"/>
          <a:ext cx="0" cy="0"/>
          <a:chOff x="0" y="0"/>
          <a:chExt cx="0" cy="0"/>
        </a:xfrm>
      </p:grpSpPr>
      <p:pic>
        <p:nvPicPr>
          <p:cNvPr descr=" " id="503" name="Google Shape;503;p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4" name="Google Shape;504;p19"/>
          <p:cNvPicPr preferRelativeResize="0"/>
          <p:nvPr/>
        </p:nvPicPr>
        <p:blipFill rotWithShape="1">
          <a:blip r:embed="rId4">
            <a:alphaModFix/>
          </a:blip>
          <a:srcRect b="0" l="0" r="0" t="0"/>
          <a:stretch/>
        </p:blipFill>
        <p:spPr>
          <a:xfrm>
            <a:off x="80076" y="8246219"/>
            <a:ext cx="2688870" cy="5428407"/>
          </a:xfrm>
          <a:prstGeom prst="rect">
            <a:avLst/>
          </a:prstGeom>
          <a:noFill/>
          <a:ln>
            <a:noFill/>
          </a:ln>
        </p:spPr>
      </p:pic>
      <p:sp>
        <p:nvSpPr>
          <p:cNvPr id="505" name="Google Shape;505;p19"/>
          <p:cNvSpPr/>
          <p:nvPr/>
        </p:nvSpPr>
        <p:spPr>
          <a:xfrm>
            <a:off x="15419727" y="0"/>
            <a:ext cx="8103613" cy="137160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p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8" name="Google Shape;508;p19"/>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509" name="Google Shape;509;p19"/>
          <p:cNvSpPr/>
          <p:nvPr/>
        </p:nvSpPr>
        <p:spPr>
          <a:xfrm>
            <a:off x="5582348" y="1003300"/>
            <a:ext cx="13209651" cy="1765300"/>
          </a:xfrm>
          <a:prstGeom prst="rect">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6344443" y="1308100"/>
            <a:ext cx="12024170"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F7ED"/>
              </a:buClr>
              <a:buSzPts val="8000"/>
              <a:buFont typeface="Rokkitt"/>
              <a:buNone/>
            </a:pPr>
            <a:r>
              <a:rPr b="1" i="0" lang="en-US" sz="8000" u="none" cap="none" strike="noStrike">
                <a:solidFill>
                  <a:srgbClr val="F9F7ED"/>
                </a:solidFill>
                <a:latin typeface="Rokkitt"/>
                <a:ea typeface="Rokkitt"/>
                <a:cs typeface="Rokkitt"/>
                <a:sym typeface="Rokkitt"/>
              </a:rPr>
              <a:t>Fantasy Realm at a Glance</a:t>
            </a:r>
            <a:endParaRPr b="0" i="0" sz="8000" u="none" cap="none" strike="noStrike">
              <a:solidFill>
                <a:schemeClr val="dk1"/>
              </a:solidFill>
              <a:latin typeface="Calibri"/>
              <a:ea typeface="Calibri"/>
              <a:cs typeface="Calibri"/>
              <a:sym typeface="Calibri"/>
            </a:endParaRPr>
          </a:p>
        </p:txBody>
      </p:sp>
      <p:sp>
        <p:nvSpPr>
          <p:cNvPr id="511" name="Google Shape;511;p19"/>
          <p:cNvSpPr/>
          <p:nvPr/>
        </p:nvSpPr>
        <p:spPr>
          <a:xfrm>
            <a:off x="16118315" y="3695700"/>
            <a:ext cx="6935067"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16118315" y="3695700"/>
            <a:ext cx="6935067"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16118315" y="369570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The Enchanted Forest</a:t>
            </a:r>
            <a:endParaRPr b="0" i="0" sz="4800" u="none" cap="none" strike="noStrike">
              <a:solidFill>
                <a:schemeClr val="dk1"/>
              </a:solidFill>
              <a:latin typeface="Calibri"/>
              <a:ea typeface="Calibri"/>
              <a:cs typeface="Calibri"/>
              <a:sym typeface="Calibri"/>
            </a:endParaRPr>
          </a:p>
        </p:txBody>
      </p:sp>
      <p:sp>
        <p:nvSpPr>
          <p:cNvPr id="514" name="Google Shape;514;p19"/>
          <p:cNvSpPr/>
          <p:nvPr/>
        </p:nvSpPr>
        <p:spPr>
          <a:xfrm>
            <a:off x="16118315" y="44958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15" name="Google Shape;515;p19"/>
          <p:cNvSpPr/>
          <p:nvPr/>
        </p:nvSpPr>
        <p:spPr>
          <a:xfrm>
            <a:off x="16118315" y="6864350"/>
            <a:ext cx="6935067"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16118315" y="6864350"/>
            <a:ext cx="6935067"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16118315" y="68643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The Crystal Caves</a:t>
            </a:r>
            <a:endParaRPr b="0" i="0" sz="4800" u="none" cap="none" strike="noStrike">
              <a:solidFill>
                <a:schemeClr val="dk1"/>
              </a:solidFill>
              <a:latin typeface="Calibri"/>
              <a:ea typeface="Calibri"/>
              <a:cs typeface="Calibri"/>
              <a:sym typeface="Calibri"/>
            </a:endParaRPr>
          </a:p>
        </p:txBody>
      </p:sp>
      <p:sp>
        <p:nvSpPr>
          <p:cNvPr id="518" name="Google Shape;518;p19"/>
          <p:cNvSpPr/>
          <p:nvPr/>
        </p:nvSpPr>
        <p:spPr>
          <a:xfrm>
            <a:off x="16118315" y="76644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19" name="Google Shape;519;p19"/>
          <p:cNvSpPr/>
          <p:nvPr/>
        </p:nvSpPr>
        <p:spPr>
          <a:xfrm>
            <a:off x="16118315" y="10026650"/>
            <a:ext cx="6935067"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6118315" y="10026650"/>
            <a:ext cx="6935067"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6118315" y="100266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The Dragon's Lair</a:t>
            </a:r>
            <a:endParaRPr b="0" i="0" sz="4800" u="none" cap="none" strike="noStrike">
              <a:solidFill>
                <a:schemeClr val="dk1"/>
              </a:solidFill>
              <a:latin typeface="Calibri"/>
              <a:ea typeface="Calibri"/>
              <a:cs typeface="Calibri"/>
              <a:sym typeface="Calibri"/>
            </a:endParaRPr>
          </a:p>
        </p:txBody>
      </p:sp>
      <p:sp>
        <p:nvSpPr>
          <p:cNvPr id="522" name="Google Shape;522;p19"/>
          <p:cNvSpPr/>
          <p:nvPr/>
        </p:nvSpPr>
        <p:spPr>
          <a:xfrm>
            <a:off x="16118315" y="108267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28" name="Shape 28"/>
        <p:cNvGrpSpPr/>
        <p:nvPr/>
      </p:nvGrpSpPr>
      <p:grpSpPr>
        <a:xfrm>
          <a:off x="0" y="0"/>
          <a:ext cx="0" cy="0"/>
          <a:chOff x="0" y="0"/>
          <a:chExt cx="0" cy="0"/>
        </a:xfrm>
      </p:grpSpPr>
      <p:pic>
        <p:nvPicPr>
          <p:cNvPr descr=" " id="29" name="Google Shape;29;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 name="Google Shape;30;p2"/>
          <p:cNvPicPr preferRelativeResize="0"/>
          <p:nvPr/>
        </p:nvPicPr>
        <p:blipFill rotWithShape="1">
          <a:blip r:embed="rId4">
            <a:alphaModFix/>
          </a:blip>
          <a:srcRect b="0" l="0" r="0" t="0"/>
          <a:stretch/>
        </p:blipFill>
        <p:spPr>
          <a:xfrm>
            <a:off x="19293711" y="1016000"/>
            <a:ext cx="4309404" cy="1521456"/>
          </a:xfrm>
          <a:prstGeom prst="rect">
            <a:avLst/>
          </a:prstGeom>
          <a:noFill/>
          <a:ln>
            <a:noFill/>
          </a:ln>
        </p:spPr>
      </p:pic>
      <p:pic>
        <p:nvPicPr>
          <p:cNvPr descr=" " id="31" name="Google Shape;31;p2"/>
          <p:cNvPicPr preferRelativeResize="0"/>
          <p:nvPr/>
        </p:nvPicPr>
        <p:blipFill rotWithShape="1">
          <a:blip r:embed="rId5">
            <a:alphaModFix/>
          </a:blip>
          <a:srcRect b="0" l="0" r="0" t="0"/>
          <a:stretch/>
        </p:blipFill>
        <p:spPr>
          <a:xfrm>
            <a:off x="2311689" y="2540000"/>
            <a:ext cx="4153419" cy="1467089"/>
          </a:xfrm>
          <a:prstGeom prst="rect">
            <a:avLst/>
          </a:prstGeom>
          <a:noFill/>
          <a:ln>
            <a:noFill/>
          </a:ln>
        </p:spPr>
      </p:pic>
      <p:pic>
        <p:nvPicPr>
          <p:cNvPr descr=" " id="32" name="Google Shape;32;p2"/>
          <p:cNvPicPr preferRelativeResize="0"/>
          <p:nvPr/>
        </p:nvPicPr>
        <p:blipFill rotWithShape="1">
          <a:blip r:embed="rId6">
            <a:alphaModFix/>
          </a:blip>
          <a:srcRect b="0" l="0" r="0" t="0"/>
          <a:stretch/>
        </p:blipFill>
        <p:spPr>
          <a:xfrm>
            <a:off x="0" y="6858000"/>
            <a:ext cx="8002000" cy="6134100"/>
          </a:xfrm>
          <a:prstGeom prst="rect">
            <a:avLst/>
          </a:prstGeom>
          <a:noFill/>
          <a:ln>
            <a:noFill/>
          </a:ln>
        </p:spPr>
      </p:pic>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 name="Google Shape;35;p2"/>
          <p:cNvSpPr/>
          <p:nvPr/>
        </p:nvSpPr>
        <p:spPr>
          <a:xfrm>
            <a:off x="8243330" y="3619500"/>
            <a:ext cx="7913089"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9005426" y="3924300"/>
            <a:ext cx="6930833"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Welcome</a:t>
            </a:r>
            <a:endParaRPr b="0" i="0" sz="12800" u="none" cap="none" strike="noStrike">
              <a:solidFill>
                <a:schemeClr val="dk1"/>
              </a:solidFill>
              <a:latin typeface="Calibri"/>
              <a:ea typeface="Calibri"/>
              <a:cs typeface="Calibri"/>
              <a:sym typeface="Calibri"/>
            </a:endParaRPr>
          </a:p>
        </p:txBody>
      </p:sp>
      <p:sp>
        <p:nvSpPr>
          <p:cNvPr id="37" name="Google Shape;37;p2"/>
          <p:cNvSpPr/>
          <p:nvPr/>
        </p:nvSpPr>
        <p:spPr>
          <a:xfrm>
            <a:off x="5000192" y="6921500"/>
            <a:ext cx="143993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527" name="Shape 527"/>
        <p:cNvGrpSpPr/>
        <p:nvPr/>
      </p:nvGrpSpPr>
      <p:grpSpPr>
        <a:xfrm>
          <a:off x="0" y="0"/>
          <a:ext cx="0" cy="0"/>
          <a:chOff x="0" y="0"/>
          <a:chExt cx="0" cy="0"/>
        </a:xfrm>
      </p:grpSpPr>
      <p:pic>
        <p:nvPicPr>
          <p:cNvPr descr=" " id="528" name="Google Shape;528;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9" name="Google Shape;529;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1" name="Google Shape;531;p20"/>
          <p:cNvSpPr/>
          <p:nvPr/>
        </p:nvSpPr>
        <p:spPr>
          <a:xfrm>
            <a:off x="1574997" y="660400"/>
            <a:ext cx="7354219"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2337092" y="965200"/>
            <a:ext cx="6168738"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The Timeline</a:t>
            </a:r>
            <a:endParaRPr b="0" i="0" sz="8000" u="none" cap="none" strike="noStrike">
              <a:solidFill>
                <a:schemeClr val="dk1"/>
              </a:solidFill>
              <a:latin typeface="Calibri"/>
              <a:ea typeface="Calibri"/>
              <a:cs typeface="Calibri"/>
              <a:sym typeface="Calibri"/>
            </a:endParaRPr>
          </a:p>
        </p:txBody>
      </p:sp>
      <p:pic>
        <p:nvPicPr>
          <p:cNvPr descr=" " id="533" name="Google Shape;533;p20"/>
          <p:cNvPicPr preferRelativeResize="0"/>
          <p:nvPr/>
        </p:nvPicPr>
        <p:blipFill rotWithShape="1">
          <a:blip r:embed="rId5">
            <a:alphaModFix/>
          </a:blip>
          <a:srcRect b="0" l="0" r="0" t="0"/>
          <a:stretch/>
        </p:blipFill>
        <p:spPr>
          <a:xfrm>
            <a:off x="1574997" y="3124200"/>
            <a:ext cx="21237054" cy="8597900"/>
          </a:xfrm>
          <a:prstGeom prst="rect">
            <a:avLst/>
          </a:prstGeom>
          <a:noFill/>
          <a:ln>
            <a:noFill/>
          </a:ln>
        </p:spPr>
      </p:pic>
      <p:pic>
        <p:nvPicPr>
          <p:cNvPr descr=" " id="534" name="Google Shape;534;p20"/>
          <p:cNvPicPr preferRelativeResize="0"/>
          <p:nvPr/>
        </p:nvPicPr>
        <p:blipFill rotWithShape="1">
          <a:blip r:embed="rId6">
            <a:alphaModFix/>
          </a:blip>
          <a:srcRect b="0" l="0" r="0" t="0"/>
          <a:stretch/>
        </p:blipFill>
        <p:spPr>
          <a:xfrm>
            <a:off x="4077210" y="6159500"/>
            <a:ext cx="38105" cy="2527300"/>
          </a:xfrm>
          <a:prstGeom prst="rect">
            <a:avLst/>
          </a:prstGeom>
          <a:noFill/>
          <a:ln>
            <a:noFill/>
          </a:ln>
        </p:spPr>
      </p:pic>
      <p:pic>
        <p:nvPicPr>
          <p:cNvPr descr=" " id="535" name="Google Shape;535;p20"/>
          <p:cNvPicPr preferRelativeResize="0"/>
          <p:nvPr/>
        </p:nvPicPr>
        <p:blipFill rotWithShape="1">
          <a:blip r:embed="rId6">
            <a:alphaModFix/>
          </a:blip>
          <a:srcRect b="0" l="0" r="0" t="0"/>
          <a:stretch/>
        </p:blipFill>
        <p:spPr>
          <a:xfrm>
            <a:off x="9462683" y="6159500"/>
            <a:ext cx="38105" cy="2527300"/>
          </a:xfrm>
          <a:prstGeom prst="rect">
            <a:avLst/>
          </a:prstGeom>
          <a:noFill/>
          <a:ln>
            <a:noFill/>
          </a:ln>
        </p:spPr>
      </p:pic>
      <p:pic>
        <p:nvPicPr>
          <p:cNvPr descr=" " id="536" name="Google Shape;536;p20"/>
          <p:cNvPicPr preferRelativeResize="0"/>
          <p:nvPr/>
        </p:nvPicPr>
        <p:blipFill rotWithShape="1">
          <a:blip r:embed="rId6">
            <a:alphaModFix/>
          </a:blip>
          <a:srcRect b="0" l="0" r="0" t="0"/>
          <a:stretch/>
        </p:blipFill>
        <p:spPr>
          <a:xfrm>
            <a:off x="14848156" y="6159500"/>
            <a:ext cx="38105" cy="2527300"/>
          </a:xfrm>
          <a:prstGeom prst="rect">
            <a:avLst/>
          </a:prstGeom>
          <a:noFill/>
          <a:ln>
            <a:noFill/>
          </a:ln>
        </p:spPr>
      </p:pic>
      <p:pic>
        <p:nvPicPr>
          <p:cNvPr descr=" " id="537" name="Google Shape;537;p20"/>
          <p:cNvPicPr preferRelativeResize="0"/>
          <p:nvPr/>
        </p:nvPicPr>
        <p:blipFill rotWithShape="1">
          <a:blip r:embed="rId6">
            <a:alphaModFix/>
          </a:blip>
          <a:srcRect b="0" l="0" r="0" t="0"/>
          <a:stretch/>
        </p:blipFill>
        <p:spPr>
          <a:xfrm>
            <a:off x="20233629" y="6159500"/>
            <a:ext cx="38105" cy="2527300"/>
          </a:xfrm>
          <a:prstGeom prst="rect">
            <a:avLst/>
          </a:prstGeom>
          <a:noFill/>
          <a:ln>
            <a:noFill/>
          </a:ln>
        </p:spPr>
      </p:pic>
      <p:sp>
        <p:nvSpPr>
          <p:cNvPr id="538" name="Google Shape;538;p20"/>
          <p:cNvSpPr/>
          <p:nvPr/>
        </p:nvSpPr>
        <p:spPr>
          <a:xfrm>
            <a:off x="1574997" y="6654800"/>
            <a:ext cx="21237054"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1574997" y="6654800"/>
            <a:ext cx="5080635" cy="1524000"/>
          </a:xfrm>
          <a:prstGeom prst="rect">
            <a:avLst/>
          </a:prstGeom>
          <a:solidFill>
            <a:srgbClr val="FFFFFF"/>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3175397" y="7067550"/>
            <a:ext cx="208306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Eclipse</a:t>
            </a:r>
            <a:endParaRPr b="0" i="0" sz="4800" u="none" cap="none" strike="noStrike">
              <a:solidFill>
                <a:schemeClr val="dk1"/>
              </a:solidFill>
              <a:latin typeface="Calibri"/>
              <a:ea typeface="Calibri"/>
              <a:cs typeface="Calibri"/>
              <a:sym typeface="Calibri"/>
            </a:endParaRPr>
          </a:p>
        </p:txBody>
      </p:sp>
      <p:sp>
        <p:nvSpPr>
          <p:cNvPr id="541" name="Google Shape;541;p20"/>
          <p:cNvSpPr/>
          <p:nvPr/>
        </p:nvSpPr>
        <p:spPr>
          <a:xfrm>
            <a:off x="6655632" y="7416800"/>
            <a:ext cx="30483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p20"/>
          <p:cNvPicPr preferRelativeResize="0"/>
          <p:nvPr/>
        </p:nvPicPr>
        <p:blipFill rotWithShape="1">
          <a:blip r:embed="rId7">
            <a:alphaModFix/>
          </a:blip>
          <a:srcRect b="0" l="0" r="0" t="0"/>
          <a:stretch/>
        </p:blipFill>
        <p:spPr>
          <a:xfrm>
            <a:off x="6655632" y="7378700"/>
            <a:ext cx="304838" cy="38100"/>
          </a:xfrm>
          <a:prstGeom prst="rect">
            <a:avLst/>
          </a:prstGeom>
          <a:noFill/>
          <a:ln>
            <a:noFill/>
          </a:ln>
        </p:spPr>
      </p:pic>
      <p:sp>
        <p:nvSpPr>
          <p:cNvPr id="543" name="Google Shape;543;p20"/>
          <p:cNvSpPr/>
          <p:nvPr/>
        </p:nvSpPr>
        <p:spPr>
          <a:xfrm>
            <a:off x="6960470" y="6654800"/>
            <a:ext cx="5080635" cy="1524000"/>
          </a:xfrm>
          <a:prstGeom prst="rect">
            <a:avLst/>
          </a:prstGeom>
          <a:solidFill>
            <a:srgbClr val="FFFFFF"/>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8725991" y="7067550"/>
            <a:ext cx="1752819"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Quest</a:t>
            </a:r>
            <a:endParaRPr b="0" i="0" sz="4800" u="none" cap="none" strike="noStrike">
              <a:solidFill>
                <a:schemeClr val="dk1"/>
              </a:solidFill>
              <a:latin typeface="Calibri"/>
              <a:ea typeface="Calibri"/>
              <a:cs typeface="Calibri"/>
              <a:sym typeface="Calibri"/>
            </a:endParaRPr>
          </a:p>
        </p:txBody>
      </p:sp>
      <p:sp>
        <p:nvSpPr>
          <p:cNvPr id="545" name="Google Shape;545;p20"/>
          <p:cNvSpPr/>
          <p:nvPr/>
        </p:nvSpPr>
        <p:spPr>
          <a:xfrm>
            <a:off x="12041105" y="7416800"/>
            <a:ext cx="30483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p20"/>
          <p:cNvPicPr preferRelativeResize="0"/>
          <p:nvPr/>
        </p:nvPicPr>
        <p:blipFill rotWithShape="1">
          <a:blip r:embed="rId7">
            <a:alphaModFix/>
          </a:blip>
          <a:srcRect b="0" l="0" r="0" t="0"/>
          <a:stretch/>
        </p:blipFill>
        <p:spPr>
          <a:xfrm>
            <a:off x="12041105" y="7378700"/>
            <a:ext cx="304838" cy="38100"/>
          </a:xfrm>
          <a:prstGeom prst="rect">
            <a:avLst/>
          </a:prstGeom>
          <a:noFill/>
          <a:ln>
            <a:noFill/>
          </a:ln>
        </p:spPr>
      </p:pic>
      <p:sp>
        <p:nvSpPr>
          <p:cNvPr id="547" name="Google Shape;547;p20"/>
          <p:cNvSpPr/>
          <p:nvPr/>
        </p:nvSpPr>
        <p:spPr>
          <a:xfrm>
            <a:off x="12345943" y="6654800"/>
            <a:ext cx="5080635" cy="1524000"/>
          </a:xfrm>
          <a:prstGeom prst="rect">
            <a:avLst/>
          </a:prstGeom>
          <a:solidFill>
            <a:srgbClr val="FFFFFF"/>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13419227" y="7067550"/>
            <a:ext cx="3137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Foundation</a:t>
            </a:r>
            <a:endParaRPr b="0" i="0" sz="4800" u="none" cap="none" strike="noStrike">
              <a:solidFill>
                <a:schemeClr val="dk1"/>
              </a:solidFill>
              <a:latin typeface="Calibri"/>
              <a:ea typeface="Calibri"/>
              <a:cs typeface="Calibri"/>
              <a:sym typeface="Calibri"/>
            </a:endParaRPr>
          </a:p>
        </p:txBody>
      </p:sp>
      <p:sp>
        <p:nvSpPr>
          <p:cNvPr id="549" name="Google Shape;549;p20"/>
          <p:cNvSpPr/>
          <p:nvPr/>
        </p:nvSpPr>
        <p:spPr>
          <a:xfrm>
            <a:off x="17426578" y="7416800"/>
            <a:ext cx="30483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p20"/>
          <p:cNvPicPr preferRelativeResize="0"/>
          <p:nvPr/>
        </p:nvPicPr>
        <p:blipFill rotWithShape="1">
          <a:blip r:embed="rId7">
            <a:alphaModFix/>
          </a:blip>
          <a:srcRect b="0" l="0" r="0" t="0"/>
          <a:stretch/>
        </p:blipFill>
        <p:spPr>
          <a:xfrm>
            <a:off x="17426578" y="7378700"/>
            <a:ext cx="304838" cy="38100"/>
          </a:xfrm>
          <a:prstGeom prst="rect">
            <a:avLst/>
          </a:prstGeom>
          <a:noFill/>
          <a:ln>
            <a:noFill/>
          </a:ln>
        </p:spPr>
      </p:pic>
      <p:sp>
        <p:nvSpPr>
          <p:cNvPr id="551" name="Google Shape;551;p20"/>
          <p:cNvSpPr/>
          <p:nvPr/>
        </p:nvSpPr>
        <p:spPr>
          <a:xfrm>
            <a:off x="17731416" y="6654800"/>
            <a:ext cx="5080635" cy="1524000"/>
          </a:xfrm>
          <a:prstGeom prst="rect">
            <a:avLst/>
          </a:prstGeom>
          <a:solidFill>
            <a:srgbClr val="FFFFFF"/>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18252181" y="7067550"/>
            <a:ext cx="424233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Transformation</a:t>
            </a:r>
            <a:endParaRPr b="0" i="0" sz="4800" u="none" cap="none" strike="noStrike">
              <a:solidFill>
                <a:schemeClr val="dk1"/>
              </a:solidFill>
              <a:latin typeface="Calibri"/>
              <a:ea typeface="Calibri"/>
              <a:cs typeface="Calibri"/>
              <a:sym typeface="Calibri"/>
            </a:endParaRPr>
          </a:p>
        </p:txBody>
      </p:sp>
      <p:sp>
        <p:nvSpPr>
          <p:cNvPr id="553" name="Google Shape;553;p20"/>
          <p:cNvSpPr/>
          <p:nvPr/>
        </p:nvSpPr>
        <p:spPr>
          <a:xfrm>
            <a:off x="3302413" y="4432300"/>
            <a:ext cx="1625803" cy="1625600"/>
          </a:xfrm>
          <a:prstGeom prst="roundRect">
            <a:avLst>
              <a:gd fmla="val 78188"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p20"/>
          <p:cNvPicPr preferRelativeResize="0"/>
          <p:nvPr/>
        </p:nvPicPr>
        <p:blipFill rotWithShape="1">
          <a:blip r:embed="rId8">
            <a:alphaModFix/>
          </a:blip>
          <a:srcRect b="0" l="0" r="0" t="0"/>
          <a:stretch/>
        </p:blipFill>
        <p:spPr>
          <a:xfrm>
            <a:off x="3607251" y="4948709"/>
            <a:ext cx="1016127" cy="592758"/>
          </a:xfrm>
          <a:prstGeom prst="rect">
            <a:avLst/>
          </a:prstGeom>
          <a:noFill/>
          <a:ln>
            <a:noFill/>
          </a:ln>
        </p:spPr>
      </p:pic>
      <p:sp>
        <p:nvSpPr>
          <p:cNvPr id="555" name="Google Shape;555;p20"/>
          <p:cNvSpPr/>
          <p:nvPr/>
        </p:nvSpPr>
        <p:spPr>
          <a:xfrm>
            <a:off x="8687886" y="8788400"/>
            <a:ext cx="1625803" cy="1625600"/>
          </a:xfrm>
          <a:prstGeom prst="roundRect">
            <a:avLst>
              <a:gd fmla="val 78188"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p20"/>
          <p:cNvPicPr preferRelativeResize="0"/>
          <p:nvPr/>
        </p:nvPicPr>
        <p:blipFill rotWithShape="1">
          <a:blip r:embed="rId9">
            <a:alphaModFix/>
          </a:blip>
          <a:srcRect b="0" l="0" r="0" t="0"/>
          <a:stretch/>
        </p:blipFill>
        <p:spPr>
          <a:xfrm>
            <a:off x="9177880" y="9093200"/>
            <a:ext cx="645812" cy="1016000"/>
          </a:xfrm>
          <a:prstGeom prst="rect">
            <a:avLst/>
          </a:prstGeom>
          <a:noFill/>
          <a:ln>
            <a:noFill/>
          </a:ln>
        </p:spPr>
      </p:pic>
      <p:sp>
        <p:nvSpPr>
          <p:cNvPr id="557" name="Google Shape;557;p20"/>
          <p:cNvSpPr/>
          <p:nvPr/>
        </p:nvSpPr>
        <p:spPr>
          <a:xfrm>
            <a:off x="14073359" y="4432300"/>
            <a:ext cx="1625803" cy="1625600"/>
          </a:xfrm>
          <a:prstGeom prst="roundRect">
            <a:avLst>
              <a:gd fmla="val 78188"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p20"/>
          <p:cNvPicPr preferRelativeResize="0"/>
          <p:nvPr/>
        </p:nvPicPr>
        <p:blipFill rotWithShape="1">
          <a:blip r:embed="rId10">
            <a:alphaModFix/>
          </a:blip>
          <a:srcRect b="0" l="0" r="0" t="0"/>
          <a:stretch/>
        </p:blipFill>
        <p:spPr>
          <a:xfrm>
            <a:off x="14378197" y="4943698"/>
            <a:ext cx="1016127" cy="602804"/>
          </a:xfrm>
          <a:prstGeom prst="rect">
            <a:avLst/>
          </a:prstGeom>
          <a:noFill/>
          <a:ln>
            <a:noFill/>
          </a:ln>
        </p:spPr>
      </p:pic>
      <p:sp>
        <p:nvSpPr>
          <p:cNvPr id="559" name="Google Shape;559;p20"/>
          <p:cNvSpPr/>
          <p:nvPr/>
        </p:nvSpPr>
        <p:spPr>
          <a:xfrm>
            <a:off x="19458832" y="8788400"/>
            <a:ext cx="1625803" cy="1625600"/>
          </a:xfrm>
          <a:prstGeom prst="roundRect">
            <a:avLst>
              <a:gd fmla="val 78188" name="adj"/>
            </a:avLst>
          </a:prstGeom>
          <a:solidFill>
            <a:srgbClr val="1D8984"/>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p20"/>
          <p:cNvPicPr preferRelativeResize="0"/>
          <p:nvPr/>
        </p:nvPicPr>
        <p:blipFill rotWithShape="1">
          <a:blip r:embed="rId11">
            <a:alphaModFix/>
          </a:blip>
          <a:srcRect b="0" l="0" r="0" t="0"/>
          <a:stretch/>
        </p:blipFill>
        <p:spPr>
          <a:xfrm>
            <a:off x="19763670" y="9381282"/>
            <a:ext cx="1016127" cy="439837"/>
          </a:xfrm>
          <a:prstGeom prst="rect">
            <a:avLst/>
          </a:prstGeom>
          <a:noFill/>
          <a:ln>
            <a:noFill/>
          </a:ln>
        </p:spPr>
      </p:pic>
      <p:sp>
        <p:nvSpPr>
          <p:cNvPr id="561" name="Google Shape;561;p20"/>
          <p:cNvSpPr/>
          <p:nvPr/>
        </p:nvSpPr>
        <p:spPr>
          <a:xfrm>
            <a:off x="1574997" y="9029700"/>
            <a:ext cx="5080635" cy="2451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1981448" y="9334500"/>
            <a:ext cx="4267733"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1879835" y="9334500"/>
            <a:ext cx="447095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April</a:t>
            </a:r>
            <a:endParaRPr b="0" i="0" sz="4800" u="none" cap="none" strike="noStrike">
              <a:solidFill>
                <a:schemeClr val="dk1"/>
              </a:solidFill>
              <a:latin typeface="Calibri"/>
              <a:ea typeface="Calibri"/>
              <a:cs typeface="Calibri"/>
              <a:sym typeface="Calibri"/>
            </a:endParaRPr>
          </a:p>
        </p:txBody>
      </p:sp>
      <p:sp>
        <p:nvSpPr>
          <p:cNvPr id="564" name="Google Shape;564;p20"/>
          <p:cNvSpPr/>
          <p:nvPr/>
        </p:nvSpPr>
        <p:spPr>
          <a:xfrm>
            <a:off x="1913706" y="1013460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65" name="Google Shape;565;p20"/>
          <p:cNvSpPr/>
          <p:nvPr/>
        </p:nvSpPr>
        <p:spPr>
          <a:xfrm>
            <a:off x="6960470" y="3365500"/>
            <a:ext cx="5080635" cy="2451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7366921" y="3670300"/>
            <a:ext cx="4267733"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7265308" y="3670300"/>
            <a:ext cx="447095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May</a:t>
            </a:r>
            <a:endParaRPr b="0" i="0" sz="4800" u="none" cap="none" strike="noStrike">
              <a:solidFill>
                <a:schemeClr val="dk1"/>
              </a:solidFill>
              <a:latin typeface="Calibri"/>
              <a:ea typeface="Calibri"/>
              <a:cs typeface="Calibri"/>
              <a:sym typeface="Calibri"/>
            </a:endParaRPr>
          </a:p>
        </p:txBody>
      </p:sp>
      <p:sp>
        <p:nvSpPr>
          <p:cNvPr id="568" name="Google Shape;568;p20"/>
          <p:cNvSpPr/>
          <p:nvPr/>
        </p:nvSpPr>
        <p:spPr>
          <a:xfrm>
            <a:off x="7299179" y="447040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69" name="Google Shape;569;p20"/>
          <p:cNvSpPr/>
          <p:nvPr/>
        </p:nvSpPr>
        <p:spPr>
          <a:xfrm>
            <a:off x="12345943" y="9029700"/>
            <a:ext cx="5080635" cy="2451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12752394" y="9334500"/>
            <a:ext cx="4267733"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12650781" y="9334500"/>
            <a:ext cx="447095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June</a:t>
            </a:r>
            <a:endParaRPr b="0" i="0" sz="4800" u="none" cap="none" strike="noStrike">
              <a:solidFill>
                <a:schemeClr val="dk1"/>
              </a:solidFill>
              <a:latin typeface="Calibri"/>
              <a:ea typeface="Calibri"/>
              <a:cs typeface="Calibri"/>
              <a:sym typeface="Calibri"/>
            </a:endParaRPr>
          </a:p>
        </p:txBody>
      </p:sp>
      <p:sp>
        <p:nvSpPr>
          <p:cNvPr id="572" name="Google Shape;572;p20"/>
          <p:cNvSpPr/>
          <p:nvPr/>
        </p:nvSpPr>
        <p:spPr>
          <a:xfrm>
            <a:off x="12684652" y="1013460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73" name="Google Shape;573;p20"/>
          <p:cNvSpPr/>
          <p:nvPr/>
        </p:nvSpPr>
        <p:spPr>
          <a:xfrm>
            <a:off x="17731416" y="3365500"/>
            <a:ext cx="5080635" cy="2451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18137867" y="3670300"/>
            <a:ext cx="4267733"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18036254" y="3670300"/>
            <a:ext cx="447095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July</a:t>
            </a:r>
            <a:endParaRPr b="0" i="0" sz="4800" u="none" cap="none" strike="noStrike">
              <a:solidFill>
                <a:schemeClr val="dk1"/>
              </a:solidFill>
              <a:latin typeface="Calibri"/>
              <a:ea typeface="Calibri"/>
              <a:cs typeface="Calibri"/>
              <a:sym typeface="Calibri"/>
            </a:endParaRPr>
          </a:p>
        </p:txBody>
      </p:sp>
      <p:sp>
        <p:nvSpPr>
          <p:cNvPr id="576" name="Google Shape;576;p20"/>
          <p:cNvSpPr/>
          <p:nvPr/>
        </p:nvSpPr>
        <p:spPr>
          <a:xfrm>
            <a:off x="18070125" y="4470400"/>
            <a:ext cx="4403217"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581" name="Shape 581"/>
        <p:cNvGrpSpPr/>
        <p:nvPr/>
      </p:nvGrpSpPr>
      <p:grpSpPr>
        <a:xfrm>
          <a:off x="0" y="0"/>
          <a:ext cx="0" cy="0"/>
          <a:chOff x="0" y="0"/>
          <a:chExt cx="0" cy="0"/>
        </a:xfrm>
      </p:grpSpPr>
      <p:pic>
        <p:nvPicPr>
          <p:cNvPr descr=" " id="582" name="Google Shape;582;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3" name="Google Shape;583;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5" name="Google Shape;585;p21"/>
          <p:cNvSpPr/>
          <p:nvPr/>
        </p:nvSpPr>
        <p:spPr>
          <a:xfrm>
            <a:off x="7747968" y="12801600"/>
            <a:ext cx="766752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jdhani"/>
              <a:buNone/>
            </a:pPr>
            <a:r>
              <a:rPr b="0" i="0" lang="en-US" sz="3200" u="none" cap="none" strike="noStrike">
                <a:solidFill>
                  <a:srgbClr val="000000"/>
                </a:solidFill>
                <a:latin typeface="Rajdhani"/>
                <a:ea typeface="Rajdhani"/>
                <a:cs typeface="Rajdhani"/>
                <a:sym typeface="Rajdhani"/>
              </a:rPr>
              <a:t>To download more editable chart, </a:t>
            </a:r>
            <a:r>
              <a:rPr b="0" i="0" lang="en-US" sz="32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86" name="Google Shape;586;p21"/>
          <p:cNvSpPr/>
          <p:nvPr/>
        </p:nvSpPr>
        <p:spPr>
          <a:xfrm>
            <a:off x="7633654" y="800100"/>
            <a:ext cx="9132441"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1"/>
          <p:cNvSpPr/>
          <p:nvPr/>
        </p:nvSpPr>
        <p:spPr>
          <a:xfrm>
            <a:off x="8395749" y="1104900"/>
            <a:ext cx="7946960"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The Organization</a:t>
            </a:r>
            <a:endParaRPr b="0" i="0" sz="8000" u="none" cap="none" strike="noStrike">
              <a:solidFill>
                <a:schemeClr val="dk1"/>
              </a:solidFill>
              <a:latin typeface="Calibri"/>
              <a:ea typeface="Calibri"/>
              <a:cs typeface="Calibri"/>
              <a:sym typeface="Calibri"/>
            </a:endParaRPr>
          </a:p>
        </p:txBody>
      </p:sp>
      <p:sp>
        <p:nvSpPr>
          <p:cNvPr id="588" name="Google Shape;588;p21"/>
          <p:cNvSpPr/>
          <p:nvPr/>
        </p:nvSpPr>
        <p:spPr>
          <a:xfrm>
            <a:off x="787498" y="34671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a:off x="10173972" y="34671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21"/>
          <p:cNvPicPr preferRelativeResize="0"/>
          <p:nvPr/>
        </p:nvPicPr>
        <p:blipFill rotWithShape="1">
          <a:blip r:embed="rId6">
            <a:alphaModFix/>
          </a:blip>
          <a:srcRect b="0" l="0" r="0" t="0"/>
          <a:stretch/>
        </p:blipFill>
        <p:spPr>
          <a:xfrm>
            <a:off x="10478810" y="3683000"/>
            <a:ext cx="1117740" cy="1117600"/>
          </a:xfrm>
          <a:prstGeom prst="rect">
            <a:avLst/>
          </a:prstGeom>
          <a:noFill/>
          <a:ln>
            <a:noFill/>
          </a:ln>
        </p:spPr>
      </p:pic>
      <p:sp>
        <p:nvSpPr>
          <p:cNvPr id="591" name="Google Shape;591;p21"/>
          <p:cNvSpPr/>
          <p:nvPr/>
        </p:nvSpPr>
        <p:spPr>
          <a:xfrm>
            <a:off x="11799775" y="36703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11799775" y="36703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Chloe Ng</a:t>
            </a:r>
            <a:endParaRPr b="0" i="0" sz="3600" u="none" cap="none" strike="noStrike">
              <a:solidFill>
                <a:schemeClr val="dk1"/>
              </a:solidFill>
              <a:latin typeface="Calibri"/>
              <a:ea typeface="Calibri"/>
              <a:cs typeface="Calibri"/>
              <a:sym typeface="Calibri"/>
            </a:endParaRPr>
          </a:p>
        </p:txBody>
      </p:sp>
      <p:sp>
        <p:nvSpPr>
          <p:cNvPr id="593" name="Google Shape;593;p21"/>
          <p:cNvSpPr/>
          <p:nvPr/>
        </p:nvSpPr>
        <p:spPr>
          <a:xfrm>
            <a:off x="11799775" y="42926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Mage</a:t>
            </a:r>
            <a:endParaRPr b="0" i="0" sz="3200" u="none" cap="none" strike="noStrike">
              <a:solidFill>
                <a:schemeClr val="dk1"/>
              </a:solidFill>
              <a:latin typeface="Calibri"/>
              <a:ea typeface="Calibri"/>
              <a:cs typeface="Calibri"/>
              <a:sym typeface="Calibri"/>
            </a:endParaRPr>
          </a:p>
        </p:txBody>
      </p:sp>
      <p:sp>
        <p:nvSpPr>
          <p:cNvPr id="594" name="Google Shape;594;p21"/>
          <p:cNvSpPr/>
          <p:nvPr/>
        </p:nvSpPr>
        <p:spPr>
          <a:xfrm>
            <a:off x="787498" y="58293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p21"/>
          <p:cNvPicPr preferRelativeResize="0"/>
          <p:nvPr/>
        </p:nvPicPr>
        <p:blipFill rotWithShape="1">
          <a:blip r:embed="rId7">
            <a:alphaModFix/>
          </a:blip>
          <a:srcRect b="0" l="0" r="0" t="0"/>
          <a:stretch/>
        </p:blipFill>
        <p:spPr>
          <a:xfrm>
            <a:off x="1092337" y="6045200"/>
            <a:ext cx="1117740" cy="1117600"/>
          </a:xfrm>
          <a:prstGeom prst="rect">
            <a:avLst/>
          </a:prstGeom>
          <a:noFill/>
          <a:ln>
            <a:noFill/>
          </a:ln>
        </p:spPr>
      </p:pic>
      <p:sp>
        <p:nvSpPr>
          <p:cNvPr id="596" name="Google Shape;596;p21"/>
          <p:cNvSpPr/>
          <p:nvPr/>
        </p:nvSpPr>
        <p:spPr>
          <a:xfrm>
            <a:off x="2413302" y="60325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a:off x="2413302" y="60325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Valtorin</a:t>
            </a:r>
            <a:endParaRPr b="0" i="0" sz="3600" u="none" cap="none" strike="noStrike">
              <a:solidFill>
                <a:schemeClr val="dk1"/>
              </a:solidFill>
              <a:latin typeface="Calibri"/>
              <a:ea typeface="Calibri"/>
              <a:cs typeface="Calibri"/>
              <a:sym typeface="Calibri"/>
            </a:endParaRPr>
          </a:p>
        </p:txBody>
      </p:sp>
      <p:sp>
        <p:nvSpPr>
          <p:cNvPr id="598" name="Google Shape;598;p21"/>
          <p:cNvSpPr/>
          <p:nvPr/>
        </p:nvSpPr>
        <p:spPr>
          <a:xfrm>
            <a:off x="2413302" y="66548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Assassin</a:t>
            </a:r>
            <a:endParaRPr b="0" i="0" sz="3200" u="none" cap="none" strike="noStrike">
              <a:solidFill>
                <a:schemeClr val="dk1"/>
              </a:solidFill>
              <a:latin typeface="Calibri"/>
              <a:ea typeface="Calibri"/>
              <a:cs typeface="Calibri"/>
              <a:sym typeface="Calibri"/>
            </a:endParaRPr>
          </a:p>
        </p:txBody>
      </p:sp>
      <p:sp>
        <p:nvSpPr>
          <p:cNvPr id="599" name="Google Shape;599;p21"/>
          <p:cNvSpPr/>
          <p:nvPr/>
        </p:nvSpPr>
        <p:spPr>
          <a:xfrm>
            <a:off x="3835879" y="81661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p21"/>
          <p:cNvPicPr preferRelativeResize="0"/>
          <p:nvPr/>
        </p:nvPicPr>
        <p:blipFill rotWithShape="1">
          <a:blip r:embed="rId8">
            <a:alphaModFix/>
          </a:blip>
          <a:srcRect b="0" l="0" r="0" t="0"/>
          <a:stretch/>
        </p:blipFill>
        <p:spPr>
          <a:xfrm>
            <a:off x="4140718" y="8382000"/>
            <a:ext cx="1117740" cy="1117600"/>
          </a:xfrm>
          <a:prstGeom prst="rect">
            <a:avLst/>
          </a:prstGeom>
          <a:noFill/>
          <a:ln>
            <a:noFill/>
          </a:ln>
        </p:spPr>
      </p:pic>
      <p:sp>
        <p:nvSpPr>
          <p:cNvPr id="601" name="Google Shape;601;p21"/>
          <p:cNvSpPr/>
          <p:nvPr/>
        </p:nvSpPr>
        <p:spPr>
          <a:xfrm>
            <a:off x="5461683" y="83693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p:nvPr/>
        </p:nvSpPr>
        <p:spPr>
          <a:xfrm>
            <a:off x="5461683" y="83693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Lucian</a:t>
            </a:r>
            <a:endParaRPr b="0" i="0" sz="3600" u="none" cap="none" strike="noStrike">
              <a:solidFill>
                <a:schemeClr val="dk1"/>
              </a:solidFill>
              <a:latin typeface="Calibri"/>
              <a:ea typeface="Calibri"/>
              <a:cs typeface="Calibri"/>
              <a:sym typeface="Calibri"/>
            </a:endParaRPr>
          </a:p>
        </p:txBody>
      </p:sp>
      <p:sp>
        <p:nvSpPr>
          <p:cNvPr id="603" name="Google Shape;603;p21"/>
          <p:cNvSpPr/>
          <p:nvPr/>
        </p:nvSpPr>
        <p:spPr>
          <a:xfrm>
            <a:off x="5461683" y="89916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Conjurer</a:t>
            </a:r>
            <a:endParaRPr b="0" i="0" sz="3200" u="none" cap="none" strike="noStrike">
              <a:solidFill>
                <a:schemeClr val="dk1"/>
              </a:solidFill>
              <a:latin typeface="Calibri"/>
              <a:ea typeface="Calibri"/>
              <a:cs typeface="Calibri"/>
              <a:sym typeface="Calibri"/>
            </a:endParaRPr>
          </a:p>
        </p:txBody>
      </p:sp>
      <p:sp>
        <p:nvSpPr>
          <p:cNvPr id="604" name="Google Shape;604;p21"/>
          <p:cNvSpPr/>
          <p:nvPr/>
        </p:nvSpPr>
        <p:spPr>
          <a:xfrm>
            <a:off x="3835879" y="105537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p21"/>
          <p:cNvPicPr preferRelativeResize="0"/>
          <p:nvPr/>
        </p:nvPicPr>
        <p:blipFill rotWithShape="1">
          <a:blip r:embed="rId9">
            <a:alphaModFix/>
          </a:blip>
          <a:srcRect b="0" l="0" r="0" t="0"/>
          <a:stretch/>
        </p:blipFill>
        <p:spPr>
          <a:xfrm>
            <a:off x="4140718" y="10769600"/>
            <a:ext cx="1117740" cy="1117600"/>
          </a:xfrm>
          <a:prstGeom prst="rect">
            <a:avLst/>
          </a:prstGeom>
          <a:noFill/>
          <a:ln>
            <a:noFill/>
          </a:ln>
        </p:spPr>
      </p:pic>
      <p:sp>
        <p:nvSpPr>
          <p:cNvPr id="606" name="Google Shape;606;p21"/>
          <p:cNvSpPr/>
          <p:nvPr/>
        </p:nvSpPr>
        <p:spPr>
          <a:xfrm>
            <a:off x="5461683" y="107569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p:nvPr/>
        </p:nvSpPr>
        <p:spPr>
          <a:xfrm>
            <a:off x="5461683" y="107569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Cedric</a:t>
            </a:r>
            <a:endParaRPr b="0" i="0" sz="3600" u="none" cap="none" strike="noStrike">
              <a:solidFill>
                <a:schemeClr val="dk1"/>
              </a:solidFill>
              <a:latin typeface="Calibri"/>
              <a:ea typeface="Calibri"/>
              <a:cs typeface="Calibri"/>
              <a:sym typeface="Calibri"/>
            </a:endParaRPr>
          </a:p>
        </p:txBody>
      </p:sp>
      <p:sp>
        <p:nvSpPr>
          <p:cNvPr id="608" name="Google Shape;608;p21"/>
          <p:cNvSpPr/>
          <p:nvPr/>
        </p:nvSpPr>
        <p:spPr>
          <a:xfrm>
            <a:off x="5461683" y="113792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Timekeeper</a:t>
            </a:r>
            <a:endParaRPr b="0" i="0" sz="3200" u="none" cap="none" strike="noStrike">
              <a:solidFill>
                <a:schemeClr val="dk1"/>
              </a:solidFill>
              <a:latin typeface="Calibri"/>
              <a:ea typeface="Calibri"/>
              <a:cs typeface="Calibri"/>
              <a:sym typeface="Calibri"/>
            </a:endParaRPr>
          </a:p>
        </p:txBody>
      </p:sp>
      <p:sp>
        <p:nvSpPr>
          <p:cNvPr id="609" name="Google Shape;609;p21"/>
          <p:cNvSpPr/>
          <p:nvPr/>
        </p:nvSpPr>
        <p:spPr>
          <a:xfrm>
            <a:off x="15343518" y="81915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p21"/>
          <p:cNvPicPr preferRelativeResize="0"/>
          <p:nvPr/>
        </p:nvPicPr>
        <p:blipFill rotWithShape="1">
          <a:blip r:embed="rId10">
            <a:alphaModFix/>
          </a:blip>
          <a:srcRect b="0" l="0" r="0" t="0"/>
          <a:stretch/>
        </p:blipFill>
        <p:spPr>
          <a:xfrm>
            <a:off x="15648356" y="8407400"/>
            <a:ext cx="1117740" cy="1117600"/>
          </a:xfrm>
          <a:prstGeom prst="rect">
            <a:avLst/>
          </a:prstGeom>
          <a:noFill/>
          <a:ln>
            <a:noFill/>
          </a:ln>
        </p:spPr>
      </p:pic>
      <p:sp>
        <p:nvSpPr>
          <p:cNvPr id="611" name="Google Shape;611;p21"/>
          <p:cNvSpPr/>
          <p:nvPr/>
        </p:nvSpPr>
        <p:spPr>
          <a:xfrm>
            <a:off x="16969321" y="83947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16969321" y="83947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Elvina</a:t>
            </a:r>
            <a:endParaRPr b="0" i="0" sz="3600" u="none" cap="none" strike="noStrike">
              <a:solidFill>
                <a:schemeClr val="dk1"/>
              </a:solidFill>
              <a:latin typeface="Calibri"/>
              <a:ea typeface="Calibri"/>
              <a:cs typeface="Calibri"/>
              <a:sym typeface="Calibri"/>
            </a:endParaRPr>
          </a:p>
        </p:txBody>
      </p:sp>
      <p:sp>
        <p:nvSpPr>
          <p:cNvPr id="613" name="Google Shape;613;p21"/>
          <p:cNvSpPr/>
          <p:nvPr/>
        </p:nvSpPr>
        <p:spPr>
          <a:xfrm>
            <a:off x="16969321" y="90170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Oracle</a:t>
            </a:r>
            <a:endParaRPr b="0" i="0" sz="3200" u="none" cap="none" strike="noStrike">
              <a:solidFill>
                <a:schemeClr val="dk1"/>
              </a:solidFill>
              <a:latin typeface="Calibri"/>
              <a:ea typeface="Calibri"/>
              <a:cs typeface="Calibri"/>
              <a:sym typeface="Calibri"/>
            </a:endParaRPr>
          </a:p>
        </p:txBody>
      </p:sp>
      <p:sp>
        <p:nvSpPr>
          <p:cNvPr id="614" name="Google Shape;614;p21"/>
          <p:cNvSpPr/>
          <p:nvPr/>
        </p:nvSpPr>
        <p:spPr>
          <a:xfrm>
            <a:off x="15343518" y="105537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p21"/>
          <p:cNvPicPr preferRelativeResize="0"/>
          <p:nvPr/>
        </p:nvPicPr>
        <p:blipFill rotWithShape="1">
          <a:blip r:embed="rId11">
            <a:alphaModFix/>
          </a:blip>
          <a:srcRect b="0" l="0" r="0" t="0"/>
          <a:stretch/>
        </p:blipFill>
        <p:spPr>
          <a:xfrm>
            <a:off x="15648356" y="10769600"/>
            <a:ext cx="1117740" cy="1117600"/>
          </a:xfrm>
          <a:prstGeom prst="rect">
            <a:avLst/>
          </a:prstGeom>
          <a:noFill/>
          <a:ln>
            <a:noFill/>
          </a:ln>
        </p:spPr>
      </p:pic>
      <p:sp>
        <p:nvSpPr>
          <p:cNvPr id="616" name="Google Shape;616;p21"/>
          <p:cNvSpPr/>
          <p:nvPr/>
        </p:nvSpPr>
        <p:spPr>
          <a:xfrm>
            <a:off x="16969321" y="107569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p:nvPr/>
        </p:nvSpPr>
        <p:spPr>
          <a:xfrm>
            <a:off x="16969321" y="107569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Seraphina</a:t>
            </a:r>
            <a:endParaRPr b="0" i="0" sz="3600" u="none" cap="none" strike="noStrike">
              <a:solidFill>
                <a:schemeClr val="dk1"/>
              </a:solidFill>
              <a:latin typeface="Calibri"/>
              <a:ea typeface="Calibri"/>
              <a:cs typeface="Calibri"/>
              <a:sym typeface="Calibri"/>
            </a:endParaRPr>
          </a:p>
        </p:txBody>
      </p:sp>
      <p:sp>
        <p:nvSpPr>
          <p:cNvPr id="618" name="Google Shape;618;p21"/>
          <p:cNvSpPr/>
          <p:nvPr/>
        </p:nvSpPr>
        <p:spPr>
          <a:xfrm>
            <a:off x="16969321" y="113792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Lightbringer</a:t>
            </a:r>
            <a:endParaRPr b="0" i="0" sz="3200" u="none" cap="none" strike="noStrike">
              <a:solidFill>
                <a:schemeClr val="dk1"/>
              </a:solidFill>
              <a:latin typeface="Calibri"/>
              <a:ea typeface="Calibri"/>
              <a:cs typeface="Calibri"/>
              <a:sym typeface="Calibri"/>
            </a:endParaRPr>
          </a:p>
        </p:txBody>
      </p:sp>
      <p:sp>
        <p:nvSpPr>
          <p:cNvPr id="619" name="Google Shape;619;p21"/>
          <p:cNvSpPr/>
          <p:nvPr/>
        </p:nvSpPr>
        <p:spPr>
          <a:xfrm>
            <a:off x="6681035" y="58293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p21"/>
          <p:cNvPicPr preferRelativeResize="0"/>
          <p:nvPr/>
        </p:nvPicPr>
        <p:blipFill rotWithShape="1">
          <a:blip r:embed="rId12">
            <a:alphaModFix/>
          </a:blip>
          <a:srcRect b="0" l="0" r="0" t="0"/>
          <a:stretch/>
        </p:blipFill>
        <p:spPr>
          <a:xfrm>
            <a:off x="6985873" y="6045200"/>
            <a:ext cx="1117740" cy="1117600"/>
          </a:xfrm>
          <a:prstGeom prst="rect">
            <a:avLst/>
          </a:prstGeom>
          <a:noFill/>
          <a:ln>
            <a:noFill/>
          </a:ln>
        </p:spPr>
      </p:pic>
      <p:sp>
        <p:nvSpPr>
          <p:cNvPr id="621" name="Google Shape;621;p21"/>
          <p:cNvSpPr/>
          <p:nvPr/>
        </p:nvSpPr>
        <p:spPr>
          <a:xfrm>
            <a:off x="8306838" y="60325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1"/>
          <p:cNvSpPr/>
          <p:nvPr/>
        </p:nvSpPr>
        <p:spPr>
          <a:xfrm>
            <a:off x="8306838" y="60325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Aurielle</a:t>
            </a:r>
            <a:endParaRPr b="0" i="0" sz="3600" u="none" cap="none" strike="noStrike">
              <a:solidFill>
                <a:schemeClr val="dk1"/>
              </a:solidFill>
              <a:latin typeface="Calibri"/>
              <a:ea typeface="Calibri"/>
              <a:cs typeface="Calibri"/>
              <a:sym typeface="Calibri"/>
            </a:endParaRPr>
          </a:p>
        </p:txBody>
      </p:sp>
      <p:sp>
        <p:nvSpPr>
          <p:cNvPr id="623" name="Google Shape;623;p21"/>
          <p:cNvSpPr/>
          <p:nvPr/>
        </p:nvSpPr>
        <p:spPr>
          <a:xfrm>
            <a:off x="8306838" y="66548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Priestess</a:t>
            </a:r>
            <a:endParaRPr b="0" i="0" sz="3200" u="none" cap="none" strike="noStrike">
              <a:solidFill>
                <a:schemeClr val="dk1"/>
              </a:solidFill>
              <a:latin typeface="Calibri"/>
              <a:ea typeface="Calibri"/>
              <a:cs typeface="Calibri"/>
              <a:sym typeface="Calibri"/>
            </a:endParaRPr>
          </a:p>
        </p:txBody>
      </p:sp>
      <p:sp>
        <p:nvSpPr>
          <p:cNvPr id="624" name="Google Shape;624;p21"/>
          <p:cNvSpPr/>
          <p:nvPr/>
        </p:nvSpPr>
        <p:spPr>
          <a:xfrm>
            <a:off x="18468108" y="58293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p21"/>
          <p:cNvPicPr preferRelativeResize="0"/>
          <p:nvPr/>
        </p:nvPicPr>
        <p:blipFill rotWithShape="1">
          <a:blip r:embed="rId13">
            <a:alphaModFix/>
          </a:blip>
          <a:srcRect b="0" l="0" r="0" t="0"/>
          <a:stretch/>
        </p:blipFill>
        <p:spPr>
          <a:xfrm>
            <a:off x="18772946" y="6045200"/>
            <a:ext cx="1117740" cy="1117600"/>
          </a:xfrm>
          <a:prstGeom prst="rect">
            <a:avLst/>
          </a:prstGeom>
          <a:noFill/>
          <a:ln>
            <a:noFill/>
          </a:ln>
        </p:spPr>
      </p:pic>
      <p:sp>
        <p:nvSpPr>
          <p:cNvPr id="626" name="Google Shape;626;p21"/>
          <p:cNvSpPr/>
          <p:nvPr/>
        </p:nvSpPr>
        <p:spPr>
          <a:xfrm>
            <a:off x="20093911" y="60325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1"/>
          <p:cNvSpPr/>
          <p:nvPr/>
        </p:nvSpPr>
        <p:spPr>
          <a:xfrm>
            <a:off x="20093911" y="60325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Dariana</a:t>
            </a:r>
            <a:endParaRPr b="0" i="0" sz="3600" u="none" cap="none" strike="noStrike">
              <a:solidFill>
                <a:schemeClr val="dk1"/>
              </a:solidFill>
              <a:latin typeface="Calibri"/>
              <a:ea typeface="Calibri"/>
              <a:cs typeface="Calibri"/>
              <a:sym typeface="Calibri"/>
            </a:endParaRPr>
          </a:p>
        </p:txBody>
      </p:sp>
      <p:sp>
        <p:nvSpPr>
          <p:cNvPr id="628" name="Google Shape;628;p21"/>
          <p:cNvSpPr/>
          <p:nvPr/>
        </p:nvSpPr>
        <p:spPr>
          <a:xfrm>
            <a:off x="20093911" y="66548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Shaman</a:t>
            </a:r>
            <a:endParaRPr b="0" i="0" sz="3200" u="none" cap="none" strike="noStrike">
              <a:solidFill>
                <a:schemeClr val="dk1"/>
              </a:solidFill>
              <a:latin typeface="Calibri"/>
              <a:ea typeface="Calibri"/>
              <a:cs typeface="Calibri"/>
              <a:sym typeface="Calibri"/>
            </a:endParaRPr>
          </a:p>
        </p:txBody>
      </p:sp>
      <p:sp>
        <p:nvSpPr>
          <p:cNvPr id="629" name="Google Shape;629;p21"/>
          <p:cNvSpPr/>
          <p:nvPr/>
        </p:nvSpPr>
        <p:spPr>
          <a:xfrm>
            <a:off x="12574572" y="5829300"/>
            <a:ext cx="5487086" cy="15494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p21"/>
          <p:cNvPicPr preferRelativeResize="0"/>
          <p:nvPr/>
        </p:nvPicPr>
        <p:blipFill rotWithShape="1">
          <a:blip r:embed="rId14">
            <a:alphaModFix/>
          </a:blip>
          <a:srcRect b="0" l="0" r="0" t="0"/>
          <a:stretch/>
        </p:blipFill>
        <p:spPr>
          <a:xfrm>
            <a:off x="12879410" y="6045200"/>
            <a:ext cx="1117740" cy="1117600"/>
          </a:xfrm>
          <a:prstGeom prst="rect">
            <a:avLst/>
          </a:prstGeom>
          <a:noFill/>
          <a:ln>
            <a:noFill/>
          </a:ln>
        </p:spPr>
      </p:pic>
      <p:sp>
        <p:nvSpPr>
          <p:cNvPr id="631" name="Google Shape;631;p21"/>
          <p:cNvSpPr/>
          <p:nvPr/>
        </p:nvSpPr>
        <p:spPr>
          <a:xfrm>
            <a:off x="14200375" y="6032500"/>
            <a:ext cx="3556445"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p:nvPr/>
        </p:nvSpPr>
        <p:spPr>
          <a:xfrm>
            <a:off x="14200375" y="6032500"/>
            <a:ext cx="370886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Theronis</a:t>
            </a:r>
            <a:endParaRPr b="0" i="0" sz="3600" u="none" cap="none" strike="noStrike">
              <a:solidFill>
                <a:schemeClr val="dk1"/>
              </a:solidFill>
              <a:latin typeface="Calibri"/>
              <a:ea typeface="Calibri"/>
              <a:cs typeface="Calibri"/>
              <a:sym typeface="Calibri"/>
            </a:endParaRPr>
          </a:p>
        </p:txBody>
      </p:sp>
      <p:sp>
        <p:nvSpPr>
          <p:cNvPr id="633" name="Google Shape;633;p21"/>
          <p:cNvSpPr/>
          <p:nvPr/>
        </p:nvSpPr>
        <p:spPr>
          <a:xfrm>
            <a:off x="14200375" y="66548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Warrior</a:t>
            </a:r>
            <a:endParaRPr b="0" i="0" sz="3200" u="none" cap="none" strike="noStrike">
              <a:solidFill>
                <a:schemeClr val="dk1"/>
              </a:solidFill>
              <a:latin typeface="Calibri"/>
              <a:ea typeface="Calibri"/>
              <a:cs typeface="Calibri"/>
              <a:sym typeface="Calibri"/>
            </a:endParaRPr>
          </a:p>
        </p:txBody>
      </p:sp>
      <p:pic>
        <p:nvPicPr>
          <p:cNvPr descr=" " id="634" name="Google Shape;634;p21"/>
          <p:cNvPicPr preferRelativeResize="0"/>
          <p:nvPr/>
        </p:nvPicPr>
        <p:blipFill rotWithShape="1">
          <a:blip r:embed="rId15">
            <a:alphaModFix/>
          </a:blip>
          <a:srcRect b="0" l="0" r="0" t="0"/>
          <a:stretch/>
        </p:blipFill>
        <p:spPr>
          <a:xfrm>
            <a:off x="3353219" y="5410200"/>
            <a:ext cx="17680610" cy="12700"/>
          </a:xfrm>
          <a:prstGeom prst="rect">
            <a:avLst/>
          </a:prstGeom>
          <a:noFill/>
          <a:ln>
            <a:noFill/>
          </a:ln>
        </p:spPr>
      </p:pic>
      <p:pic>
        <p:nvPicPr>
          <p:cNvPr descr=" " id="635" name="Google Shape;635;p21"/>
          <p:cNvPicPr preferRelativeResize="0"/>
          <p:nvPr/>
        </p:nvPicPr>
        <p:blipFill rotWithShape="1">
          <a:blip r:embed="rId16">
            <a:alphaModFix/>
          </a:blip>
          <a:srcRect b="0" l="0" r="0" t="0"/>
          <a:stretch/>
        </p:blipFill>
        <p:spPr>
          <a:xfrm>
            <a:off x="13006426" y="5016500"/>
            <a:ext cx="12702" cy="406400"/>
          </a:xfrm>
          <a:prstGeom prst="rect">
            <a:avLst/>
          </a:prstGeom>
          <a:noFill/>
          <a:ln>
            <a:noFill/>
          </a:ln>
        </p:spPr>
      </p:pic>
      <p:pic>
        <p:nvPicPr>
          <p:cNvPr descr=" " id="636" name="Google Shape;636;p21"/>
          <p:cNvPicPr preferRelativeResize="0"/>
          <p:nvPr/>
        </p:nvPicPr>
        <p:blipFill rotWithShape="1">
          <a:blip r:embed="rId17">
            <a:alphaModFix/>
          </a:blip>
          <a:srcRect b="0" l="0" r="0" t="0"/>
          <a:stretch/>
        </p:blipFill>
        <p:spPr>
          <a:xfrm>
            <a:off x="3353219" y="5422900"/>
            <a:ext cx="12702" cy="419100"/>
          </a:xfrm>
          <a:prstGeom prst="rect">
            <a:avLst/>
          </a:prstGeom>
          <a:noFill/>
          <a:ln>
            <a:noFill/>
          </a:ln>
        </p:spPr>
      </p:pic>
      <p:pic>
        <p:nvPicPr>
          <p:cNvPr descr=" " id="637" name="Google Shape;637;p21"/>
          <p:cNvPicPr preferRelativeResize="0"/>
          <p:nvPr/>
        </p:nvPicPr>
        <p:blipFill rotWithShape="1">
          <a:blip r:embed="rId17">
            <a:alphaModFix/>
          </a:blip>
          <a:srcRect b="0" l="0" r="0" t="0"/>
          <a:stretch/>
        </p:blipFill>
        <p:spPr>
          <a:xfrm>
            <a:off x="9513489" y="5422900"/>
            <a:ext cx="12702" cy="419100"/>
          </a:xfrm>
          <a:prstGeom prst="rect">
            <a:avLst/>
          </a:prstGeom>
          <a:noFill/>
          <a:ln>
            <a:noFill/>
          </a:ln>
        </p:spPr>
      </p:pic>
      <p:pic>
        <p:nvPicPr>
          <p:cNvPr descr=" " id="638" name="Google Shape;638;p21"/>
          <p:cNvPicPr preferRelativeResize="0"/>
          <p:nvPr/>
        </p:nvPicPr>
        <p:blipFill rotWithShape="1">
          <a:blip r:embed="rId17">
            <a:alphaModFix/>
          </a:blip>
          <a:srcRect b="0" l="0" r="0" t="0"/>
          <a:stretch/>
        </p:blipFill>
        <p:spPr>
          <a:xfrm>
            <a:off x="15407026" y="5422900"/>
            <a:ext cx="12702" cy="419100"/>
          </a:xfrm>
          <a:prstGeom prst="rect">
            <a:avLst/>
          </a:prstGeom>
          <a:noFill/>
          <a:ln>
            <a:noFill/>
          </a:ln>
        </p:spPr>
      </p:pic>
      <p:pic>
        <p:nvPicPr>
          <p:cNvPr descr=" " id="639" name="Google Shape;639;p21"/>
          <p:cNvPicPr preferRelativeResize="0"/>
          <p:nvPr/>
        </p:nvPicPr>
        <p:blipFill rotWithShape="1">
          <a:blip r:embed="rId17">
            <a:alphaModFix/>
          </a:blip>
          <a:srcRect b="0" l="0" r="0" t="0"/>
          <a:stretch/>
        </p:blipFill>
        <p:spPr>
          <a:xfrm>
            <a:off x="21021127" y="5422900"/>
            <a:ext cx="12702" cy="419100"/>
          </a:xfrm>
          <a:prstGeom prst="rect">
            <a:avLst/>
          </a:prstGeom>
          <a:noFill/>
          <a:ln>
            <a:noFill/>
          </a:ln>
        </p:spPr>
      </p:pic>
      <p:pic>
        <p:nvPicPr>
          <p:cNvPr descr=" " id="640" name="Google Shape;640;p21"/>
          <p:cNvPicPr preferRelativeResize="0"/>
          <p:nvPr/>
        </p:nvPicPr>
        <p:blipFill rotWithShape="1">
          <a:blip r:embed="rId18">
            <a:alphaModFix/>
          </a:blip>
          <a:srcRect b="0" l="0" r="0" t="0"/>
          <a:stretch/>
        </p:blipFill>
        <p:spPr>
          <a:xfrm>
            <a:off x="9513489" y="7239000"/>
            <a:ext cx="12702" cy="4165600"/>
          </a:xfrm>
          <a:prstGeom prst="rect">
            <a:avLst/>
          </a:prstGeom>
          <a:noFill/>
          <a:ln>
            <a:noFill/>
          </a:ln>
        </p:spPr>
      </p:pic>
      <p:pic>
        <p:nvPicPr>
          <p:cNvPr descr=" " id="641" name="Google Shape;641;p21"/>
          <p:cNvPicPr preferRelativeResize="0"/>
          <p:nvPr/>
        </p:nvPicPr>
        <p:blipFill rotWithShape="1">
          <a:blip r:embed="rId19">
            <a:alphaModFix/>
          </a:blip>
          <a:srcRect b="0" l="0" r="0" t="0"/>
          <a:stretch/>
        </p:blipFill>
        <p:spPr>
          <a:xfrm>
            <a:off x="9322965" y="8928100"/>
            <a:ext cx="203225" cy="12700"/>
          </a:xfrm>
          <a:prstGeom prst="rect">
            <a:avLst/>
          </a:prstGeom>
          <a:noFill/>
          <a:ln>
            <a:noFill/>
          </a:ln>
        </p:spPr>
      </p:pic>
      <p:pic>
        <p:nvPicPr>
          <p:cNvPr descr=" " id="642" name="Google Shape;642;p21"/>
          <p:cNvPicPr preferRelativeResize="0"/>
          <p:nvPr/>
        </p:nvPicPr>
        <p:blipFill rotWithShape="1">
          <a:blip r:embed="rId19">
            <a:alphaModFix/>
          </a:blip>
          <a:srcRect b="0" l="0" r="0" t="0"/>
          <a:stretch/>
        </p:blipFill>
        <p:spPr>
          <a:xfrm>
            <a:off x="20830603" y="8928100"/>
            <a:ext cx="203225" cy="12700"/>
          </a:xfrm>
          <a:prstGeom prst="rect">
            <a:avLst/>
          </a:prstGeom>
          <a:noFill/>
          <a:ln>
            <a:noFill/>
          </a:ln>
        </p:spPr>
      </p:pic>
      <p:pic>
        <p:nvPicPr>
          <p:cNvPr descr=" " id="643" name="Google Shape;643;p21"/>
          <p:cNvPicPr preferRelativeResize="0"/>
          <p:nvPr/>
        </p:nvPicPr>
        <p:blipFill rotWithShape="1">
          <a:blip r:embed="rId19">
            <a:alphaModFix/>
          </a:blip>
          <a:srcRect b="0" l="0" r="0" t="0"/>
          <a:stretch/>
        </p:blipFill>
        <p:spPr>
          <a:xfrm>
            <a:off x="9322965" y="11391900"/>
            <a:ext cx="203225" cy="12700"/>
          </a:xfrm>
          <a:prstGeom prst="rect">
            <a:avLst/>
          </a:prstGeom>
          <a:noFill/>
          <a:ln>
            <a:noFill/>
          </a:ln>
        </p:spPr>
      </p:pic>
      <p:pic>
        <p:nvPicPr>
          <p:cNvPr descr=" " id="644" name="Google Shape;644;p21"/>
          <p:cNvPicPr preferRelativeResize="0"/>
          <p:nvPr/>
        </p:nvPicPr>
        <p:blipFill rotWithShape="1">
          <a:blip r:embed="rId19">
            <a:alphaModFix/>
          </a:blip>
          <a:srcRect b="0" l="0" r="0" t="0"/>
          <a:stretch/>
        </p:blipFill>
        <p:spPr>
          <a:xfrm>
            <a:off x="20830603" y="11391900"/>
            <a:ext cx="203225" cy="12700"/>
          </a:xfrm>
          <a:prstGeom prst="rect">
            <a:avLst/>
          </a:prstGeom>
          <a:noFill/>
          <a:ln>
            <a:noFill/>
          </a:ln>
        </p:spPr>
      </p:pic>
      <p:pic>
        <p:nvPicPr>
          <p:cNvPr descr=" " id="645" name="Google Shape;645;p21"/>
          <p:cNvPicPr preferRelativeResize="0"/>
          <p:nvPr/>
        </p:nvPicPr>
        <p:blipFill rotWithShape="1">
          <a:blip r:embed="rId20">
            <a:alphaModFix/>
          </a:blip>
          <a:srcRect b="0" l="0" r="0" t="0"/>
          <a:stretch/>
        </p:blipFill>
        <p:spPr>
          <a:xfrm>
            <a:off x="21021127" y="7378700"/>
            <a:ext cx="12702" cy="4025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650" name="Shape 650"/>
        <p:cNvGrpSpPr/>
        <p:nvPr/>
      </p:nvGrpSpPr>
      <p:grpSpPr>
        <a:xfrm>
          <a:off x="0" y="0"/>
          <a:ext cx="0" cy="0"/>
          <a:chOff x="0" y="0"/>
          <a:chExt cx="0" cy="0"/>
        </a:xfrm>
      </p:grpSpPr>
      <p:pic>
        <p:nvPicPr>
          <p:cNvPr descr=" " id="651" name="Google Shape;651;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52" name="Google Shape;652;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54" name="Google Shape;654;p22"/>
          <p:cNvSpPr/>
          <p:nvPr/>
        </p:nvSpPr>
        <p:spPr>
          <a:xfrm>
            <a:off x="7900387" y="2463800"/>
            <a:ext cx="10923365" cy="8788400"/>
          </a:xfrm>
          <a:prstGeom prst="roundRect">
            <a:avLst>
              <a:gd fmla="val 1446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2"/>
          <p:cNvSpPr/>
          <p:nvPr/>
        </p:nvSpPr>
        <p:spPr>
          <a:xfrm>
            <a:off x="8713289" y="3276600"/>
            <a:ext cx="9297562" cy="29210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2"/>
          <p:cNvSpPr/>
          <p:nvPr/>
        </p:nvSpPr>
        <p:spPr>
          <a:xfrm>
            <a:off x="9475384" y="3581400"/>
            <a:ext cx="8112081" cy="2650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choosing EaTemp</a:t>
            </a:r>
            <a:endParaRPr b="0" i="0" sz="8000" u="none" cap="none" strike="noStrike">
              <a:solidFill>
                <a:schemeClr val="dk1"/>
              </a:solidFill>
              <a:latin typeface="Calibri"/>
              <a:ea typeface="Calibri"/>
              <a:cs typeface="Calibri"/>
              <a:sym typeface="Calibri"/>
            </a:endParaRPr>
          </a:p>
        </p:txBody>
      </p:sp>
      <p:sp>
        <p:nvSpPr>
          <p:cNvPr id="657" name="Google Shape;657;p22"/>
          <p:cNvSpPr/>
          <p:nvPr/>
        </p:nvSpPr>
        <p:spPr>
          <a:xfrm>
            <a:off x="8713289" y="6807200"/>
            <a:ext cx="9433046"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58" name="Google Shape;658;p22"/>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59" name="Google Shape;659;p22"/>
          <p:cNvPicPr preferRelativeResize="0"/>
          <p:nvPr/>
        </p:nvPicPr>
        <p:blipFill rotWithShape="1">
          <a:blip r:embed="rId6">
            <a:alphaModFix/>
          </a:blip>
          <a:srcRect b="0" l="0" r="0" t="0"/>
          <a:stretch/>
        </p:blipFill>
        <p:spPr>
          <a:xfrm>
            <a:off x="0" y="3860800"/>
            <a:ext cx="8319540" cy="82572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42" name="Shape 42"/>
        <p:cNvGrpSpPr/>
        <p:nvPr/>
      </p:nvGrpSpPr>
      <p:grpSpPr>
        <a:xfrm>
          <a:off x="0" y="0"/>
          <a:ext cx="0" cy="0"/>
          <a:chOff x="0" y="0"/>
          <a:chExt cx="0" cy="0"/>
        </a:xfrm>
      </p:grpSpPr>
      <p:pic>
        <p:nvPicPr>
          <p:cNvPr descr=" " id="43" name="Google Shape;43;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 name="Google Shape;44;p3"/>
          <p:cNvPicPr preferRelativeResize="0"/>
          <p:nvPr/>
        </p:nvPicPr>
        <p:blipFill rotWithShape="1">
          <a:blip r:embed="rId4">
            <a:alphaModFix/>
          </a:blip>
          <a:srcRect b="0" l="0" r="0" t="0"/>
          <a:stretch/>
        </p:blipFill>
        <p:spPr>
          <a:xfrm>
            <a:off x="80076" y="8246222"/>
            <a:ext cx="2688870" cy="5428394"/>
          </a:xfrm>
          <a:prstGeom prst="rect">
            <a:avLst/>
          </a:prstGeom>
          <a:noFill/>
          <a:ln>
            <a:noFill/>
          </a:ln>
        </p:spPr>
      </p:pic>
      <p:sp>
        <p:nvSpPr>
          <p:cNvPr id="45" name="Google Shape;45;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 name="Google Shape;47;p3"/>
          <p:cNvSpPr/>
          <p:nvPr/>
        </p:nvSpPr>
        <p:spPr>
          <a:xfrm>
            <a:off x="1613102" y="1219200"/>
            <a:ext cx="13984448"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2375197" y="1524000"/>
            <a:ext cx="13002192"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Table of Contents</a:t>
            </a:r>
            <a:endParaRPr b="0" i="0" sz="12800" u="none" cap="none" strike="noStrike">
              <a:solidFill>
                <a:schemeClr val="dk1"/>
              </a:solidFill>
              <a:latin typeface="Calibri"/>
              <a:ea typeface="Calibri"/>
              <a:cs typeface="Calibri"/>
              <a:sym typeface="Calibri"/>
            </a:endParaRPr>
          </a:p>
        </p:txBody>
      </p:sp>
      <p:sp>
        <p:nvSpPr>
          <p:cNvPr id="49" name="Google Shape;49;p3"/>
          <p:cNvSpPr/>
          <p:nvPr/>
        </p:nvSpPr>
        <p:spPr>
          <a:xfrm>
            <a:off x="1613102"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1613102" y="4521200"/>
            <a:ext cx="1625803" cy="1625600"/>
          </a:xfrm>
          <a:prstGeom prst="roundRect">
            <a:avLst>
              <a:gd fmla="val 781313" name="adj"/>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2051306" y="4883150"/>
            <a:ext cx="74939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01</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3442130" y="4673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3442130" y="46736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Introduction</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3442130" y="547370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5" name="Google Shape;55;p3"/>
          <p:cNvSpPr/>
          <p:nvPr/>
        </p:nvSpPr>
        <p:spPr>
          <a:xfrm>
            <a:off x="9081635"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9081635" y="4521200"/>
            <a:ext cx="1625803" cy="16256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9462683" y="4883150"/>
            <a:ext cx="863708"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02</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10910664" y="4673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0910664" y="46736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Encounters</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0910664" y="547370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1" name="Google Shape;61;p3"/>
          <p:cNvSpPr/>
          <p:nvPr/>
        </p:nvSpPr>
        <p:spPr>
          <a:xfrm>
            <a:off x="1613102"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613102" y="7505700"/>
            <a:ext cx="1625803" cy="16256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994149" y="7867650"/>
            <a:ext cx="863708"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03</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3442130" y="76581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3442130" y="76581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Wonders</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3442130" y="845820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67" name="Google Shape;67;p3"/>
          <p:cNvSpPr/>
          <p:nvPr/>
        </p:nvSpPr>
        <p:spPr>
          <a:xfrm>
            <a:off x="9081635"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9081635" y="7505700"/>
            <a:ext cx="1625803" cy="1625600"/>
          </a:xfrm>
          <a:prstGeom prst="roundRect">
            <a:avLst>
              <a:gd fmla="val 781313" name="adj"/>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9456332" y="7867650"/>
            <a:ext cx="876410"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04</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10910664" y="76581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0910664" y="76581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Magic</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0910664" y="845820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3" name="Google Shape;73;p3"/>
          <p:cNvSpPr/>
          <p:nvPr/>
        </p:nvSpPr>
        <p:spPr>
          <a:xfrm>
            <a:off x="1613102"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613102" y="10490200"/>
            <a:ext cx="1625803" cy="1625600"/>
          </a:xfrm>
          <a:prstGeom prst="roundRect">
            <a:avLst>
              <a:gd fmla="val 781313" name="adj"/>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994149" y="10852150"/>
            <a:ext cx="863708"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05</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3442130" y="10642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3442130" y="106426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Adventure</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3442130" y="1144270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79" name="Google Shape;79;p3"/>
          <p:cNvSpPr/>
          <p:nvPr/>
        </p:nvSpPr>
        <p:spPr>
          <a:xfrm>
            <a:off x="9081635"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9081635" y="10490200"/>
            <a:ext cx="1625803" cy="16256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9475384" y="10852150"/>
            <a:ext cx="838305"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okkitt"/>
              <a:buNone/>
            </a:pPr>
            <a:r>
              <a:rPr b="1" i="0" lang="en-US" sz="4800" u="none" cap="none" strike="noStrike">
                <a:solidFill>
                  <a:srgbClr val="000000"/>
                </a:solidFill>
                <a:latin typeface="Rokkitt"/>
                <a:ea typeface="Rokkitt"/>
                <a:cs typeface="Rokkitt"/>
                <a:sym typeface="Rokkitt"/>
              </a:rPr>
              <a:t>06</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10910664" y="10642600"/>
            <a:ext cx="5487086" cy="13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0910664" y="106426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Conclusion</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0910664" y="1144270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85" name="Google Shape;85;p3"/>
          <p:cNvPicPr preferRelativeResize="0"/>
          <p:nvPr/>
        </p:nvPicPr>
        <p:blipFill rotWithShape="1">
          <a:blip r:embed="rId6">
            <a:alphaModFix/>
          </a:blip>
          <a:srcRect b="0" l="0" r="0" t="0"/>
          <a:stretch/>
        </p:blipFill>
        <p:spPr>
          <a:xfrm>
            <a:off x="15711864" y="1638309"/>
            <a:ext cx="8675184" cy="11772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90" name="Shape 90"/>
        <p:cNvGrpSpPr/>
        <p:nvPr/>
      </p:nvGrpSpPr>
      <p:grpSpPr>
        <a:xfrm>
          <a:off x="0" y="0"/>
          <a:ext cx="0" cy="0"/>
          <a:chOff x="0" y="0"/>
          <a:chExt cx="0" cy="0"/>
        </a:xfrm>
      </p:grpSpPr>
      <p:pic>
        <p:nvPicPr>
          <p:cNvPr descr=" " id="91" name="Google Shape;91;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2" name="Google Shape;92;p4"/>
          <p:cNvPicPr preferRelativeResize="0"/>
          <p:nvPr/>
        </p:nvPicPr>
        <p:blipFill rotWithShape="1">
          <a:blip r:embed="rId4">
            <a:alphaModFix/>
          </a:blip>
          <a:srcRect b="0" l="0" r="0" t="0"/>
          <a:stretch/>
        </p:blipFill>
        <p:spPr>
          <a:xfrm>
            <a:off x="19293711" y="1016000"/>
            <a:ext cx="4309404" cy="1521458"/>
          </a:xfrm>
          <a:prstGeom prst="rect">
            <a:avLst/>
          </a:prstGeom>
          <a:noFill/>
          <a:ln>
            <a:noFill/>
          </a:ln>
        </p:spPr>
      </p:pic>
      <p:pic>
        <p:nvPicPr>
          <p:cNvPr descr=" " id="93" name="Google Shape;93;p4"/>
          <p:cNvPicPr preferRelativeResize="0"/>
          <p:nvPr/>
        </p:nvPicPr>
        <p:blipFill rotWithShape="1">
          <a:blip r:embed="rId5">
            <a:alphaModFix/>
          </a:blip>
          <a:srcRect b="0" l="0" r="0" t="0"/>
          <a:stretch/>
        </p:blipFill>
        <p:spPr>
          <a:xfrm>
            <a:off x="2311689" y="2540000"/>
            <a:ext cx="4153419" cy="1467089"/>
          </a:xfrm>
          <a:prstGeom prst="rect">
            <a:avLst/>
          </a:prstGeom>
          <a:noFill/>
          <a:ln>
            <a:noFill/>
          </a:ln>
        </p:spPr>
      </p:pic>
      <p:pic>
        <p:nvPicPr>
          <p:cNvPr descr=" " id="94" name="Google Shape;94;p4"/>
          <p:cNvPicPr preferRelativeResize="0"/>
          <p:nvPr/>
        </p:nvPicPr>
        <p:blipFill rotWithShape="1">
          <a:blip r:embed="rId6">
            <a:alphaModFix/>
          </a:blip>
          <a:srcRect b="0" l="0" r="0" t="0"/>
          <a:stretch/>
        </p:blipFill>
        <p:spPr>
          <a:xfrm>
            <a:off x="0" y="6858000"/>
            <a:ext cx="8002000" cy="6134100"/>
          </a:xfrm>
          <a:prstGeom prst="rect">
            <a:avLst/>
          </a:prstGeom>
          <a:noFill/>
          <a:ln>
            <a:noFill/>
          </a:ln>
        </p:spPr>
      </p:pic>
      <p:sp>
        <p:nvSpPr>
          <p:cNvPr id="95" name="Google Shape;9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p4"/>
          <p:cNvSpPr/>
          <p:nvPr/>
        </p:nvSpPr>
        <p:spPr>
          <a:xfrm>
            <a:off x="7150994" y="4953000"/>
            <a:ext cx="10097762"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7150994" y="4953000"/>
            <a:ext cx="10097762" cy="24638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7913089" y="5257800"/>
            <a:ext cx="9115506"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12800"/>
              <a:buFont typeface="Rokkitt"/>
              <a:buNone/>
            </a:pPr>
            <a:r>
              <a:rPr b="1" i="0" lang="en-US" sz="12800" u="none" cap="none" strike="noStrike">
                <a:solidFill>
                  <a:srgbClr val="1D8984"/>
                </a:solidFill>
                <a:latin typeface="Rokkitt"/>
                <a:ea typeface="Rokkitt"/>
                <a:cs typeface="Rokkitt"/>
                <a:sym typeface="Rokkitt"/>
              </a:rPr>
              <a:t>Introduction</a:t>
            </a:r>
            <a:endParaRPr b="0" i="0" sz="12800" u="none" cap="none" strike="noStrike">
              <a:solidFill>
                <a:schemeClr val="dk1"/>
              </a:solidFill>
              <a:latin typeface="Calibri"/>
              <a:ea typeface="Calibri"/>
              <a:cs typeface="Calibri"/>
              <a:sym typeface="Calibri"/>
            </a:endParaRPr>
          </a:p>
        </p:txBody>
      </p:sp>
      <p:sp>
        <p:nvSpPr>
          <p:cNvPr id="100" name="Google Shape;100;p4"/>
          <p:cNvSpPr/>
          <p:nvPr/>
        </p:nvSpPr>
        <p:spPr>
          <a:xfrm>
            <a:off x="7083252" y="7721600"/>
            <a:ext cx="1023324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105" name="Shape 105"/>
        <p:cNvGrpSpPr/>
        <p:nvPr/>
      </p:nvGrpSpPr>
      <p:grpSpPr>
        <a:xfrm>
          <a:off x="0" y="0"/>
          <a:ext cx="0" cy="0"/>
          <a:chOff x="0" y="0"/>
          <a:chExt cx="0" cy="0"/>
        </a:xfrm>
      </p:grpSpPr>
      <p:pic>
        <p:nvPicPr>
          <p:cNvPr descr=" " id="106" name="Google Shape;106;p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7" name="Google Shape;107;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9" name="Google Shape;109;p5"/>
          <p:cNvSpPr/>
          <p:nvPr/>
        </p:nvSpPr>
        <p:spPr>
          <a:xfrm>
            <a:off x="2959470" y="3556000"/>
            <a:ext cx="15394324" cy="17653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3721565" y="3860800"/>
            <a:ext cx="14208843"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8984"/>
              </a:buClr>
              <a:buSzPts val="8000"/>
              <a:buFont typeface="Rokkitt"/>
              <a:buNone/>
            </a:pPr>
            <a:r>
              <a:rPr b="1" i="0" lang="en-US" sz="8000" u="none" cap="none" strike="noStrike">
                <a:solidFill>
                  <a:srgbClr val="1D8984"/>
                </a:solidFill>
                <a:latin typeface="Rokkitt"/>
                <a:ea typeface="Rokkitt"/>
                <a:cs typeface="Rokkitt"/>
                <a:sym typeface="Rokkitt"/>
              </a:rPr>
              <a:t>The Realm of the Extraordinary</a:t>
            </a:r>
            <a:endParaRPr b="0" i="0" sz="8000" u="none" cap="none" strike="noStrike">
              <a:solidFill>
                <a:schemeClr val="dk1"/>
              </a:solidFill>
              <a:latin typeface="Calibri"/>
              <a:ea typeface="Calibri"/>
              <a:cs typeface="Calibri"/>
              <a:sym typeface="Calibri"/>
            </a:endParaRPr>
          </a:p>
        </p:txBody>
      </p:sp>
      <p:sp>
        <p:nvSpPr>
          <p:cNvPr id="111" name="Google Shape;111;p5"/>
          <p:cNvSpPr/>
          <p:nvPr/>
        </p:nvSpPr>
        <p:spPr>
          <a:xfrm>
            <a:off x="2959470" y="61341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2" name="Google Shape;112;p5"/>
          <p:cNvSpPr/>
          <p:nvPr/>
        </p:nvSpPr>
        <p:spPr>
          <a:xfrm>
            <a:off x="12701588" y="61341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117" name="Shape 117"/>
        <p:cNvGrpSpPr/>
        <p:nvPr/>
      </p:nvGrpSpPr>
      <p:grpSpPr>
        <a:xfrm>
          <a:off x="0" y="0"/>
          <a:ext cx="0" cy="0"/>
          <a:chOff x="0" y="0"/>
          <a:chExt cx="0" cy="0"/>
        </a:xfrm>
      </p:grpSpPr>
      <p:pic>
        <p:nvPicPr>
          <p:cNvPr descr=" " id="118" name="Google Shape;118;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19" name="Google Shape;119;p6"/>
          <p:cNvPicPr preferRelativeResize="0"/>
          <p:nvPr/>
        </p:nvPicPr>
        <p:blipFill rotWithShape="1">
          <a:blip r:embed="rId4">
            <a:alphaModFix/>
          </a:blip>
          <a:srcRect b="0" l="0" r="0" t="0"/>
          <a:stretch/>
        </p:blipFill>
        <p:spPr>
          <a:xfrm>
            <a:off x="6274584" y="0"/>
            <a:ext cx="18112464" cy="13716000"/>
          </a:xfrm>
          <a:prstGeom prst="rect">
            <a:avLst/>
          </a:prstGeom>
          <a:noFill/>
          <a:ln>
            <a:noFill/>
          </a:ln>
        </p:spPr>
      </p:pic>
      <p:sp>
        <p:nvSpPr>
          <p:cNvPr id="120" name="Google Shape;12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p6"/>
          <p:cNvSpPr/>
          <p:nvPr/>
        </p:nvSpPr>
        <p:spPr>
          <a:xfrm>
            <a:off x="1778222" y="1435100"/>
            <a:ext cx="7874984" cy="54229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6"/>
          <p:cNvPicPr preferRelativeResize="0"/>
          <p:nvPr/>
        </p:nvPicPr>
        <p:blipFill rotWithShape="1">
          <a:blip r:embed="rId6">
            <a:alphaModFix/>
          </a:blip>
          <a:srcRect b="0" l="0" r="0" t="0"/>
          <a:stretch/>
        </p:blipFill>
        <p:spPr>
          <a:xfrm>
            <a:off x="4651057" y="1739900"/>
            <a:ext cx="2129318" cy="1625600"/>
          </a:xfrm>
          <a:prstGeom prst="rect">
            <a:avLst/>
          </a:prstGeom>
          <a:noFill/>
          <a:ln>
            <a:noFill/>
          </a:ln>
        </p:spPr>
      </p:pic>
      <p:sp>
        <p:nvSpPr>
          <p:cNvPr id="124" name="Google Shape;124;p6"/>
          <p:cNvSpPr/>
          <p:nvPr/>
        </p:nvSpPr>
        <p:spPr>
          <a:xfrm>
            <a:off x="2184673" y="3670300"/>
            <a:ext cx="7062083"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
          <p:cNvSpPr/>
          <p:nvPr/>
        </p:nvSpPr>
        <p:spPr>
          <a:xfrm>
            <a:off x="2083060" y="3670300"/>
            <a:ext cx="7265308"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p6"/>
          <p:cNvSpPr/>
          <p:nvPr/>
        </p:nvSpPr>
        <p:spPr>
          <a:xfrm>
            <a:off x="2116931" y="4470400"/>
            <a:ext cx="71975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7" name="Google Shape;127;p6"/>
          <p:cNvSpPr/>
          <p:nvPr/>
        </p:nvSpPr>
        <p:spPr>
          <a:xfrm>
            <a:off x="1778222" y="7797800"/>
            <a:ext cx="7874984" cy="49022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6"/>
          <p:cNvPicPr preferRelativeResize="0"/>
          <p:nvPr/>
        </p:nvPicPr>
        <p:blipFill rotWithShape="1">
          <a:blip r:embed="rId7">
            <a:alphaModFix/>
          </a:blip>
          <a:srcRect b="0" l="0" r="0" t="0"/>
          <a:stretch/>
        </p:blipFill>
        <p:spPr>
          <a:xfrm>
            <a:off x="4913272" y="8102600"/>
            <a:ext cx="1604884" cy="1625600"/>
          </a:xfrm>
          <a:prstGeom prst="rect">
            <a:avLst/>
          </a:prstGeom>
          <a:noFill/>
          <a:ln>
            <a:noFill/>
          </a:ln>
        </p:spPr>
      </p:pic>
      <p:sp>
        <p:nvSpPr>
          <p:cNvPr id="129" name="Google Shape;129;p6"/>
          <p:cNvSpPr/>
          <p:nvPr/>
        </p:nvSpPr>
        <p:spPr>
          <a:xfrm>
            <a:off x="2184673" y="10033000"/>
            <a:ext cx="7062083"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p:nvPr/>
        </p:nvSpPr>
        <p:spPr>
          <a:xfrm>
            <a:off x="2083060" y="10033000"/>
            <a:ext cx="7265308"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Dragon Taming</a:t>
            </a:r>
            <a:endParaRPr b="0" i="0" sz="4800" u="none" cap="none" strike="noStrike">
              <a:solidFill>
                <a:schemeClr val="dk1"/>
              </a:solidFill>
              <a:latin typeface="Calibri"/>
              <a:ea typeface="Calibri"/>
              <a:cs typeface="Calibri"/>
              <a:sym typeface="Calibri"/>
            </a:endParaRPr>
          </a:p>
        </p:txBody>
      </p:sp>
      <p:sp>
        <p:nvSpPr>
          <p:cNvPr id="131" name="Google Shape;131;p6"/>
          <p:cNvSpPr/>
          <p:nvPr/>
        </p:nvSpPr>
        <p:spPr>
          <a:xfrm>
            <a:off x="2116931" y="108331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136" name="Shape 136"/>
        <p:cNvGrpSpPr/>
        <p:nvPr/>
      </p:nvGrpSpPr>
      <p:grpSpPr>
        <a:xfrm>
          <a:off x="0" y="0"/>
          <a:ext cx="0" cy="0"/>
          <a:chOff x="0" y="0"/>
          <a:chExt cx="0" cy="0"/>
        </a:xfrm>
      </p:grpSpPr>
      <p:pic>
        <p:nvPicPr>
          <p:cNvPr descr=" " id="137" name="Google Shape;137;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8" name="Google Shape;138;p7"/>
          <p:cNvPicPr preferRelativeResize="0"/>
          <p:nvPr/>
        </p:nvPicPr>
        <p:blipFill rotWithShape="1">
          <a:blip r:embed="rId4">
            <a:alphaModFix/>
          </a:blip>
          <a:srcRect b="0" l="0" r="0" t="0"/>
          <a:stretch/>
        </p:blipFill>
        <p:spPr>
          <a:xfrm>
            <a:off x="80076" y="8246225"/>
            <a:ext cx="2688870" cy="5428394"/>
          </a:xfrm>
          <a:prstGeom prst="rect">
            <a:avLst/>
          </a:prstGeom>
          <a:noFill/>
          <a:ln>
            <a:noFill/>
          </a:ln>
        </p:spPr>
      </p:pic>
      <p:sp>
        <p:nvSpPr>
          <p:cNvPr id="139" name="Google Shape;13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41" name="Google Shape;141;p7"/>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p7"/>
          <p:cNvPicPr preferRelativeResize="0"/>
          <p:nvPr/>
        </p:nvPicPr>
        <p:blipFill rotWithShape="1">
          <a:blip r:embed="rId6">
            <a:alphaModFix/>
          </a:blip>
          <a:srcRect b="0" l="0" r="0" t="0"/>
          <a:stretch/>
        </p:blipFill>
        <p:spPr>
          <a:xfrm>
            <a:off x="2934067" y="1384300"/>
            <a:ext cx="8129016" cy="7645400"/>
          </a:xfrm>
          <a:prstGeom prst="rect">
            <a:avLst/>
          </a:prstGeom>
          <a:noFill/>
          <a:ln>
            <a:noFill/>
          </a:ln>
        </p:spPr>
      </p:pic>
      <p:sp>
        <p:nvSpPr>
          <p:cNvPr id="143" name="Google Shape;143;p7"/>
          <p:cNvSpPr/>
          <p:nvPr/>
        </p:nvSpPr>
        <p:spPr>
          <a:xfrm>
            <a:off x="2934067" y="9639300"/>
            <a:ext cx="8129016" cy="1308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3696162" y="9944100"/>
            <a:ext cx="4953619"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Unicorn Sightings</a:t>
            </a:r>
            <a:endParaRPr b="0" i="0" sz="4800" u="none" cap="none" strike="noStrike">
              <a:solidFill>
                <a:schemeClr val="dk1"/>
              </a:solidFill>
              <a:latin typeface="Calibri"/>
              <a:ea typeface="Calibri"/>
              <a:cs typeface="Calibri"/>
              <a:sym typeface="Calibri"/>
            </a:endParaRPr>
          </a:p>
        </p:txBody>
      </p:sp>
      <p:sp>
        <p:nvSpPr>
          <p:cNvPr id="145" name="Google Shape;145;p7"/>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7" name="Google Shape;147;p7"/>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7"/>
          <p:cNvPicPr preferRelativeResize="0"/>
          <p:nvPr/>
        </p:nvPicPr>
        <p:blipFill rotWithShape="1">
          <a:blip r:embed="rId7">
            <a:alphaModFix/>
          </a:blip>
          <a:srcRect b="0" l="0" r="0" t="0"/>
          <a:stretch/>
        </p:blipFill>
        <p:spPr>
          <a:xfrm>
            <a:off x="13323965" y="1384300"/>
            <a:ext cx="8129016" cy="7645400"/>
          </a:xfrm>
          <a:prstGeom prst="rect">
            <a:avLst/>
          </a:prstGeom>
          <a:noFill/>
          <a:ln>
            <a:noFill/>
          </a:ln>
        </p:spPr>
      </p:pic>
      <p:sp>
        <p:nvSpPr>
          <p:cNvPr id="149" name="Google Shape;149;p7"/>
          <p:cNvSpPr/>
          <p:nvPr/>
        </p:nvSpPr>
        <p:spPr>
          <a:xfrm>
            <a:off x="13323965" y="9639300"/>
            <a:ext cx="8129016" cy="1308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
          <p:cNvSpPr/>
          <p:nvPr/>
        </p:nvSpPr>
        <p:spPr>
          <a:xfrm>
            <a:off x="14086061" y="9944100"/>
            <a:ext cx="433124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Dragon Taming</a:t>
            </a:r>
            <a:endParaRPr b="0" i="0" sz="4800" u="none" cap="none" strike="noStrike">
              <a:solidFill>
                <a:schemeClr val="dk1"/>
              </a:solidFill>
              <a:latin typeface="Calibri"/>
              <a:ea typeface="Calibri"/>
              <a:cs typeface="Calibri"/>
              <a:sym typeface="Calibri"/>
            </a:endParaRPr>
          </a:p>
        </p:txBody>
      </p:sp>
      <p:sp>
        <p:nvSpPr>
          <p:cNvPr id="151" name="Google Shape;151;p7"/>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157" name="Shape 157"/>
        <p:cNvGrpSpPr/>
        <p:nvPr/>
      </p:nvGrpSpPr>
      <p:grpSpPr>
        <a:xfrm>
          <a:off x="0" y="0"/>
          <a:ext cx="0" cy="0"/>
          <a:chOff x="0" y="0"/>
          <a:chExt cx="0" cy="0"/>
        </a:xfrm>
      </p:grpSpPr>
      <p:pic>
        <p:nvPicPr>
          <p:cNvPr descr=" " id="158" name="Google Shape;158;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9" name="Google Shape;159;p8"/>
          <p:cNvPicPr preferRelativeResize="0"/>
          <p:nvPr/>
        </p:nvPicPr>
        <p:blipFill rotWithShape="1">
          <a:blip r:embed="rId4">
            <a:alphaModFix/>
          </a:blip>
          <a:srcRect b="0" l="0" r="0" t="0"/>
          <a:stretch/>
        </p:blipFill>
        <p:spPr>
          <a:xfrm>
            <a:off x="19293711" y="1016000"/>
            <a:ext cx="4309404" cy="1521458"/>
          </a:xfrm>
          <a:prstGeom prst="rect">
            <a:avLst/>
          </a:prstGeom>
          <a:noFill/>
          <a:ln>
            <a:noFill/>
          </a:ln>
        </p:spPr>
      </p:pic>
      <p:pic>
        <p:nvPicPr>
          <p:cNvPr descr=" " id="160" name="Google Shape;160;p8"/>
          <p:cNvPicPr preferRelativeResize="0"/>
          <p:nvPr/>
        </p:nvPicPr>
        <p:blipFill rotWithShape="1">
          <a:blip r:embed="rId5">
            <a:alphaModFix/>
          </a:blip>
          <a:srcRect b="0" l="0" r="0" t="0"/>
          <a:stretch/>
        </p:blipFill>
        <p:spPr>
          <a:xfrm>
            <a:off x="0" y="6858000"/>
            <a:ext cx="8002000" cy="6134100"/>
          </a:xfrm>
          <a:prstGeom prst="rect">
            <a:avLst/>
          </a:prstGeom>
          <a:noFill/>
          <a:ln>
            <a:noFill/>
          </a:ln>
        </p:spPr>
      </p:pic>
      <p:sp>
        <p:nvSpPr>
          <p:cNvPr id="161" name="Google Shape;16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p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3" name="Google Shape;163;p8"/>
          <p:cNvPicPr preferRelativeResize="0"/>
          <p:nvPr/>
        </p:nvPicPr>
        <p:blipFill rotWithShape="1">
          <a:blip r:embed="rId7">
            <a:alphaModFix/>
          </a:blip>
          <a:srcRect b="0" l="0" r="0" t="0"/>
          <a:stretch/>
        </p:blipFill>
        <p:spPr>
          <a:xfrm>
            <a:off x="571571" y="249721"/>
            <a:ext cx="6068311" cy="4556472"/>
          </a:xfrm>
          <a:prstGeom prst="rect">
            <a:avLst/>
          </a:prstGeom>
          <a:noFill/>
          <a:ln>
            <a:noFill/>
          </a:ln>
        </p:spPr>
      </p:pic>
      <p:sp>
        <p:nvSpPr>
          <p:cNvPr id="164" name="Google Shape;164;p8"/>
          <p:cNvSpPr/>
          <p:nvPr/>
        </p:nvSpPr>
        <p:spPr>
          <a:xfrm>
            <a:off x="5842730" y="1778000"/>
            <a:ext cx="13603400" cy="431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p:nvPr/>
        </p:nvSpPr>
        <p:spPr>
          <a:xfrm>
            <a:off x="5842730" y="1778000"/>
            <a:ext cx="13806626" cy="369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6" name="Google Shape;166;p8"/>
          <p:cNvSpPr/>
          <p:nvPr/>
        </p:nvSpPr>
        <p:spPr>
          <a:xfrm>
            <a:off x="15622953" y="5575300"/>
            <a:ext cx="3975597"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okkitt"/>
              <a:buNone/>
            </a:pPr>
            <a:r>
              <a:rPr b="1" i="0" lang="en-US" sz="3600" u="none" cap="none" strike="noStrike">
                <a:solidFill>
                  <a:srgbClr val="0E0E0E"/>
                </a:solidFill>
                <a:latin typeface="Rokkitt"/>
                <a:ea typeface="Rokkitt"/>
                <a:cs typeface="Rokkitt"/>
                <a:sym typeface="Rokkitt"/>
              </a:rPr>
              <a:t>The Dream Weaver</a:t>
            </a:r>
            <a:endParaRPr b="0" i="0" sz="3600" u="none" cap="none" strike="noStrike">
              <a:solidFill>
                <a:schemeClr val="dk1"/>
              </a:solidFill>
              <a:latin typeface="Calibri"/>
              <a:ea typeface="Calibri"/>
              <a:cs typeface="Calibri"/>
              <a:sym typeface="Calibri"/>
            </a:endParaRPr>
          </a:p>
        </p:txBody>
      </p:sp>
      <p:pic>
        <p:nvPicPr>
          <p:cNvPr descr=" " id="167" name="Google Shape;167;p8"/>
          <p:cNvPicPr preferRelativeResize="0"/>
          <p:nvPr/>
        </p:nvPicPr>
        <p:blipFill rotWithShape="1">
          <a:blip r:embed="rId8">
            <a:alphaModFix/>
          </a:blip>
          <a:srcRect b="0" l="0" r="0" t="0"/>
          <a:stretch/>
        </p:blipFill>
        <p:spPr>
          <a:xfrm>
            <a:off x="6639882" y="6350000"/>
            <a:ext cx="11482235" cy="7226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7ED"/>
        </a:solidFill>
      </p:bgPr>
    </p:bg>
    <p:spTree>
      <p:nvGrpSpPr>
        <p:cNvPr id="172" name="Shape 172"/>
        <p:cNvGrpSpPr/>
        <p:nvPr/>
      </p:nvGrpSpPr>
      <p:grpSpPr>
        <a:xfrm>
          <a:off x="0" y="0"/>
          <a:ext cx="0" cy="0"/>
          <a:chOff x="0" y="0"/>
          <a:chExt cx="0" cy="0"/>
        </a:xfrm>
      </p:grpSpPr>
      <p:pic>
        <p:nvPicPr>
          <p:cNvPr descr=" " id="173" name="Google Shape;173;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4" name="Google Shape;174;p9"/>
          <p:cNvPicPr preferRelativeResize="0"/>
          <p:nvPr/>
        </p:nvPicPr>
        <p:blipFill rotWithShape="1">
          <a:blip r:embed="rId4">
            <a:alphaModFix/>
          </a:blip>
          <a:srcRect b="0" l="0" r="0" t="0"/>
          <a:stretch/>
        </p:blipFill>
        <p:spPr>
          <a:xfrm>
            <a:off x="16270734" y="5727700"/>
            <a:ext cx="7049381" cy="6400800"/>
          </a:xfrm>
          <a:prstGeom prst="rect">
            <a:avLst/>
          </a:prstGeom>
          <a:noFill/>
          <a:ln>
            <a:noFill/>
          </a:ln>
        </p:spPr>
      </p:pic>
      <p:pic>
        <p:nvPicPr>
          <p:cNvPr descr=" " id="175" name="Google Shape;175;p9"/>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sp>
        <p:nvSpPr>
          <p:cNvPr id="176" name="Google Shape;17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p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8" name="Google Shape;178;p9"/>
          <p:cNvSpPr/>
          <p:nvPr/>
        </p:nvSpPr>
        <p:spPr>
          <a:xfrm>
            <a:off x="1079635" y="2247900"/>
            <a:ext cx="7049381"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1079635" y="2247900"/>
            <a:ext cx="7049381" cy="1308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1841730" y="2552700"/>
            <a:ext cx="433124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Dragon Taming </a:t>
            </a:r>
            <a:endParaRPr b="0" i="0" sz="4800" u="none" cap="none" strike="noStrike">
              <a:solidFill>
                <a:schemeClr val="dk1"/>
              </a:solidFill>
              <a:latin typeface="Calibri"/>
              <a:ea typeface="Calibri"/>
              <a:cs typeface="Calibri"/>
              <a:sym typeface="Calibri"/>
            </a:endParaRPr>
          </a:p>
        </p:txBody>
      </p:sp>
      <p:sp>
        <p:nvSpPr>
          <p:cNvPr id="181" name="Google Shape;181;p9"/>
          <p:cNvSpPr/>
          <p:nvPr/>
        </p:nvSpPr>
        <p:spPr>
          <a:xfrm>
            <a:off x="1079635" y="38608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2" name="Google Shape;182;p9"/>
          <p:cNvSpPr/>
          <p:nvPr/>
        </p:nvSpPr>
        <p:spPr>
          <a:xfrm>
            <a:off x="8675184" y="2247900"/>
            <a:ext cx="7049381"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8675184" y="2247900"/>
            <a:ext cx="7049381" cy="1308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9437280" y="2552700"/>
            <a:ext cx="5194949"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The Art of Unicorn</a:t>
            </a:r>
            <a:endParaRPr b="0" i="0" sz="4800" u="none" cap="none" strike="noStrike">
              <a:solidFill>
                <a:schemeClr val="dk1"/>
              </a:solidFill>
              <a:latin typeface="Calibri"/>
              <a:ea typeface="Calibri"/>
              <a:cs typeface="Calibri"/>
              <a:sym typeface="Calibri"/>
            </a:endParaRPr>
          </a:p>
        </p:txBody>
      </p:sp>
      <p:sp>
        <p:nvSpPr>
          <p:cNvPr id="185" name="Google Shape;185;p9"/>
          <p:cNvSpPr/>
          <p:nvPr/>
        </p:nvSpPr>
        <p:spPr>
          <a:xfrm>
            <a:off x="8675184" y="38608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86" name="Google Shape;186;p9"/>
          <p:cNvSpPr/>
          <p:nvPr/>
        </p:nvSpPr>
        <p:spPr>
          <a:xfrm>
            <a:off x="16270734" y="2247900"/>
            <a:ext cx="7049381"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16270734" y="2247900"/>
            <a:ext cx="7049381" cy="1308100"/>
          </a:xfrm>
          <a:prstGeom prst="rect">
            <a:avLst/>
          </a:prstGeom>
          <a:solidFill>
            <a:srgbClr val="BCD88A"/>
          </a:solidFill>
          <a:ln cap="flat" cmpd="sng" w="50800">
            <a:solidFill>
              <a:srgbClr val="4E97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17032829" y="2552700"/>
            <a:ext cx="433124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okkitt"/>
              <a:buNone/>
            </a:pPr>
            <a:r>
              <a:rPr b="1" i="0" lang="en-US" sz="4800" u="none" cap="none" strike="noStrike">
                <a:solidFill>
                  <a:srgbClr val="0E0E0E"/>
                </a:solidFill>
                <a:latin typeface="Rokkitt"/>
                <a:ea typeface="Rokkitt"/>
                <a:cs typeface="Rokkitt"/>
                <a:sym typeface="Rokkitt"/>
              </a:rPr>
              <a:t>Dragon Taming </a:t>
            </a:r>
            <a:endParaRPr b="0" i="0" sz="4800" u="none" cap="none" strike="noStrike">
              <a:solidFill>
                <a:schemeClr val="dk1"/>
              </a:solidFill>
              <a:latin typeface="Calibri"/>
              <a:ea typeface="Calibri"/>
              <a:cs typeface="Calibri"/>
              <a:sym typeface="Calibri"/>
            </a:endParaRPr>
          </a:p>
        </p:txBody>
      </p:sp>
      <p:sp>
        <p:nvSpPr>
          <p:cNvPr id="189" name="Google Shape;189;p9"/>
          <p:cNvSpPr/>
          <p:nvPr/>
        </p:nvSpPr>
        <p:spPr>
          <a:xfrm>
            <a:off x="16270734" y="38608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2024-01-03T05:17:44Z</dcterms:created>
  <dc:creator>PptxGenJS</dc:creator>
</cp:coreProperties>
</file>