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  <p:sldMasterId id="2147483780" r:id="rId4"/>
  </p:sldMasterIdLst>
  <p:notesMasterIdLst>
    <p:notesMasterId r:id="rId45"/>
  </p:notesMasterIdLst>
  <p:sldIdLst>
    <p:sldId id="295" r:id="rId5"/>
    <p:sldId id="259" r:id="rId6"/>
    <p:sldId id="258" r:id="rId7"/>
    <p:sldId id="257" r:id="rId8"/>
    <p:sldId id="281" r:id="rId9"/>
    <p:sldId id="296" r:id="rId10"/>
    <p:sldId id="297" r:id="rId11"/>
    <p:sldId id="298" r:id="rId12"/>
    <p:sldId id="299" r:id="rId13"/>
    <p:sldId id="300" r:id="rId14"/>
    <p:sldId id="301" r:id="rId15"/>
    <p:sldId id="270" r:id="rId16"/>
    <p:sldId id="302" r:id="rId17"/>
    <p:sldId id="303" r:id="rId18"/>
    <p:sldId id="304" r:id="rId19"/>
    <p:sldId id="306" r:id="rId20"/>
    <p:sldId id="307" r:id="rId21"/>
    <p:sldId id="305" r:id="rId22"/>
    <p:sldId id="260" r:id="rId23"/>
    <p:sldId id="310" r:id="rId24"/>
    <p:sldId id="308" r:id="rId25"/>
    <p:sldId id="309" r:id="rId26"/>
    <p:sldId id="311" r:id="rId27"/>
    <p:sldId id="312" r:id="rId28"/>
    <p:sldId id="313" r:id="rId29"/>
    <p:sldId id="288" r:id="rId30"/>
    <p:sldId id="314" r:id="rId31"/>
    <p:sldId id="315" r:id="rId32"/>
    <p:sldId id="316" r:id="rId33"/>
    <p:sldId id="317" r:id="rId34"/>
    <p:sldId id="318" r:id="rId35"/>
    <p:sldId id="319" r:id="rId36"/>
    <p:sldId id="265" r:id="rId37"/>
    <p:sldId id="320" r:id="rId38"/>
    <p:sldId id="321" r:id="rId39"/>
    <p:sldId id="322" r:id="rId40"/>
    <p:sldId id="323" r:id="rId41"/>
    <p:sldId id="324" r:id="rId42"/>
    <p:sldId id="325" r:id="rId43"/>
    <p:sldId id="326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0" autoAdjust="0"/>
    <p:restoredTop sz="94660"/>
  </p:normalViewPr>
  <p:slideViewPr>
    <p:cSldViewPr>
      <p:cViewPr varScale="1">
        <p:scale>
          <a:sx n="109" d="100"/>
          <a:sy n="109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0C547-E972-477A-A9BA-BBC16374EC3D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76B120-8279-48AB-BCB3-0CD935B370B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5395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76B120-8279-48AB-BCB3-0CD935B370B6}" type="slidenum">
              <a:rPr lang="uk-UA" smtClean="0"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167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>
                <a:solidFill>
                  <a:srgbClr val="FEFAC9"/>
                </a:solidFill>
              </a:rPr>
              <a:pPr/>
              <a:t>26.07.2026</a:t>
            </a:fld>
            <a:endParaRPr lang="uk-UA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>
                <a:solidFill>
                  <a:srgbClr val="FEFAC9"/>
                </a:solidFill>
              </a:rPr>
              <a:pPr/>
              <a:t>‹№›</a:t>
            </a:fld>
            <a:endParaRPr lang="uk-UA">
              <a:solidFill>
                <a:srgbClr val="FEFAC9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rgbClr val="FEFAC9">
                        <a:alpha val="60000"/>
                      </a:srgbClr>
                    </a:solidFill>
                  </a:ln>
                  <a:solidFill>
                    <a:srgbClr val="FEFAC9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rgbClr val="FEFAC9">
                      <a:alpha val="60000"/>
                    </a:srgbClr>
                  </a:solidFill>
                </a:ln>
                <a:solidFill>
                  <a:srgbClr val="FEFAC9">
                    <a:lumMod val="90000"/>
                  </a:srgb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582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7040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43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48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9457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9366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72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00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824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4209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57885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>
                <a:solidFill>
                  <a:srgbClr val="FEFAC9"/>
                </a:solidFill>
              </a:rPr>
              <a:pPr/>
              <a:t>26.07.2026</a:t>
            </a:fld>
            <a:endParaRPr lang="uk-UA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>
                <a:solidFill>
                  <a:srgbClr val="FEFAC9"/>
                </a:solidFill>
              </a:rPr>
              <a:pPr/>
              <a:t>‹№›</a:t>
            </a:fld>
            <a:endParaRPr lang="uk-UA">
              <a:solidFill>
                <a:srgbClr val="FEFAC9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rgbClr val="FEFAC9">
                        <a:alpha val="60000"/>
                      </a:srgbClr>
                    </a:solidFill>
                  </a:ln>
                  <a:solidFill>
                    <a:srgbClr val="FEFAC9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rgbClr val="FEFAC9">
                      <a:alpha val="60000"/>
                    </a:srgbClr>
                  </a:solidFill>
                </a:ln>
                <a:solidFill>
                  <a:srgbClr val="FEFAC9">
                    <a:lumMod val="90000"/>
                  </a:srgb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035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5108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64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626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08415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9530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3253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537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5718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27006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03265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>
                <a:solidFill>
                  <a:srgbClr val="FEFAC9"/>
                </a:solidFill>
              </a:rPr>
              <a:pPr/>
              <a:t>26.07.2026</a:t>
            </a:fld>
            <a:endParaRPr lang="uk-UA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uk-UA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>
                <a:solidFill>
                  <a:srgbClr val="FEFAC9"/>
                </a:solidFill>
              </a:rPr>
              <a:pPr/>
              <a:t>‹№›</a:t>
            </a:fld>
            <a:endParaRPr lang="uk-UA">
              <a:solidFill>
                <a:srgbClr val="FEFAC9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rgbClr val="FEFAC9">
                        <a:alpha val="60000"/>
                      </a:srgbClr>
                    </a:solidFill>
                  </a:ln>
                  <a:solidFill>
                    <a:srgbClr val="FEFAC9">
                      <a:lumMod val="90000"/>
                    </a:srgb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rgbClr val="FEFAC9">
                      <a:alpha val="60000"/>
                    </a:srgbClr>
                  </a:solidFill>
                </a:ln>
                <a:solidFill>
                  <a:srgbClr val="FEFAC9">
                    <a:lumMod val="90000"/>
                  </a:srgb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54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1603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984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639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1121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06709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5148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096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3110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2392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rgbClr val="444D26">
                      <a:lumMod val="60000"/>
                      <a:lumOff val="40000"/>
                    </a:srgb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rgbClr val="444D26">
                    <a:lumMod val="60000"/>
                    <a:lumOff val="40000"/>
                  </a:srgb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997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D7646C9-2539-493F-94E3-21E1CDD7D335}" type="datetimeFigureOut">
              <a:rPr lang="uk-UA" smtClean="0"/>
              <a:t>26.07.2026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59E0D2B-F84D-47ED-93D8-797CDD25373A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7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38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90A66AE-81F5-474A-B74B-EE41E9320F19}" type="datetimeFigureOut">
              <a:rPr lang="uk-UA" smtClean="0">
                <a:solidFill>
                  <a:srgbClr val="444D26"/>
                </a:solidFill>
              </a:rPr>
              <a:pPr/>
              <a:t>26.07.2026</a:t>
            </a:fld>
            <a:endParaRPr lang="uk-UA">
              <a:solidFill>
                <a:srgbClr val="444D2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uk-UA">
              <a:solidFill>
                <a:srgbClr val="444D2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64F593F-0D5B-4CF0-BEE2-6583C73E7271}" type="slidenum">
              <a:rPr lang="uk-UA" smtClean="0">
                <a:solidFill>
                  <a:srgbClr val="444D26"/>
                </a:solidFill>
              </a:rPr>
              <a:pPr/>
              <a:t>‹№›</a:t>
            </a:fld>
            <a:endParaRPr lang="uk-UA">
              <a:solidFill>
                <a:srgbClr val="444D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94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slide" Target="slide30.xml"/><Relationship Id="rId18" Type="http://schemas.openxmlformats.org/officeDocument/2006/relationships/slide" Target="slide36.xml"/><Relationship Id="rId26" Type="http://schemas.openxmlformats.org/officeDocument/2006/relationships/slide" Target="slide6.xml"/><Relationship Id="rId21" Type="http://schemas.openxmlformats.org/officeDocument/2006/relationships/slide" Target="slide26.xml"/><Relationship Id="rId34" Type="http://schemas.openxmlformats.org/officeDocument/2006/relationships/slide" Target="slide23.xml"/><Relationship Id="rId7" Type="http://schemas.openxmlformats.org/officeDocument/2006/relationships/slide" Target="slide5.xml"/><Relationship Id="rId12" Type="http://schemas.openxmlformats.org/officeDocument/2006/relationships/slide" Target="slide7.xml"/><Relationship Id="rId17" Type="http://schemas.openxmlformats.org/officeDocument/2006/relationships/slide" Target="slide28.xml"/><Relationship Id="rId25" Type="http://schemas.openxmlformats.org/officeDocument/2006/relationships/slide" Target="slide38.xml"/><Relationship Id="rId33" Type="http://schemas.openxmlformats.org/officeDocument/2006/relationships/slide" Target="slide8.xml"/><Relationship Id="rId2" Type="http://schemas.openxmlformats.org/officeDocument/2006/relationships/slide" Target="slide19.xml"/><Relationship Id="rId16" Type="http://schemas.openxmlformats.org/officeDocument/2006/relationships/slide" Target="slide12.xml"/><Relationship Id="rId20" Type="http://schemas.openxmlformats.org/officeDocument/2006/relationships/slide" Target="slide37.xml"/><Relationship Id="rId29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slide" Target="slide33.xml"/><Relationship Id="rId24" Type="http://schemas.openxmlformats.org/officeDocument/2006/relationships/slide" Target="slide32.xml"/><Relationship Id="rId32" Type="http://schemas.openxmlformats.org/officeDocument/2006/relationships/slide" Target="slide29.xml"/><Relationship Id="rId37" Type="http://schemas.openxmlformats.org/officeDocument/2006/relationships/slide" Target="slide3.xml"/><Relationship Id="rId5" Type="http://schemas.openxmlformats.org/officeDocument/2006/relationships/slide" Target="slide15.xml"/><Relationship Id="rId15" Type="http://schemas.openxmlformats.org/officeDocument/2006/relationships/slide" Target="slide24.xml"/><Relationship Id="rId23" Type="http://schemas.openxmlformats.org/officeDocument/2006/relationships/slide" Target="slide14.xml"/><Relationship Id="rId28" Type="http://schemas.openxmlformats.org/officeDocument/2006/relationships/slide" Target="slide39.xml"/><Relationship Id="rId36" Type="http://schemas.openxmlformats.org/officeDocument/2006/relationships/slide" Target="slide17.xml"/><Relationship Id="rId10" Type="http://schemas.openxmlformats.org/officeDocument/2006/relationships/slide" Target="slide9.xml"/><Relationship Id="rId19" Type="http://schemas.openxmlformats.org/officeDocument/2006/relationships/slide" Target="slide16.xml"/><Relationship Id="rId31" Type="http://schemas.openxmlformats.org/officeDocument/2006/relationships/slide" Target="slide20.xml"/><Relationship Id="rId4" Type="http://schemas.openxmlformats.org/officeDocument/2006/relationships/slide" Target="slide35.xml"/><Relationship Id="rId9" Type="http://schemas.openxmlformats.org/officeDocument/2006/relationships/slide" Target="slide22.xml"/><Relationship Id="rId14" Type="http://schemas.openxmlformats.org/officeDocument/2006/relationships/slide" Target="slide31.xml"/><Relationship Id="rId22" Type="http://schemas.openxmlformats.org/officeDocument/2006/relationships/slide" Target="slide21.xml"/><Relationship Id="rId27" Type="http://schemas.openxmlformats.org/officeDocument/2006/relationships/slide" Target="slide34.xml"/><Relationship Id="rId30" Type="http://schemas.openxmlformats.org/officeDocument/2006/relationships/slide" Target="slide25.xml"/><Relationship Id="rId35" Type="http://schemas.openxmlformats.org/officeDocument/2006/relationships/slide" Target="slide18.xml"/><Relationship Id="rId8" Type="http://schemas.openxmlformats.org/officeDocument/2006/relationships/slide" Target="slide27.xml"/><Relationship Id="rId3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slide" Target="slide4.xml"/><Relationship Id="rId4" Type="http://schemas.openxmlformats.org/officeDocument/2006/relationships/image" Target="../media/image6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ПК\Downloads\pngwing.com (8).pn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000"/>
            <a:ext cx="9144000" cy="70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ілка вправо 3">
            <a:hlinkClick r:id="" action="ppaction://hlinkshowjump?jump=nextslide"/>
          </p:cNvPr>
          <p:cNvSpPr/>
          <p:nvPr/>
        </p:nvSpPr>
        <p:spPr>
          <a:xfrm>
            <a:off x="7740352" y="5805264"/>
            <a:ext cx="1224136" cy="90872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Дата 7"/>
          <p:cNvSpPr txBox="1">
            <a:spLocks/>
          </p:cNvSpPr>
          <p:nvPr/>
        </p:nvSpPr>
        <p:spPr>
          <a:xfrm>
            <a:off x="179512" y="1052736"/>
            <a:ext cx="8784976" cy="4176464"/>
          </a:xfrm>
          <a:prstGeom prst="rect">
            <a:avLst/>
          </a:prstGeom>
        </p:spPr>
        <p:txBody>
          <a:bodyPr vert="horz" anchor="t"/>
          <a:lstStyle>
            <a:defPPr>
              <a:defRPr lang="uk-UA"/>
            </a:defPPr>
            <a:lvl1pPr marL="0" algn="l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n-ea"/>
                <a:cs typeface="+mn-cs"/>
              </a:rPr>
              <a:t>Класна робота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solidFill>
                  <a:prstClr val="black"/>
                </a:solidFill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lvl="0" algn="ctr"/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Узагальнення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за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розділом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«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Світ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ідей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.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Відродження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.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Реформація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.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Бароко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»</a:t>
            </a:r>
            <a:endParaRPr kumimoji="0" lang="ru-RU" sz="4000" b="1" i="0" u="none" strike="noStrike" kern="0" cap="none" spc="0" normalizeH="0" baseline="0" noProof="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11" name="Дата 7"/>
          <p:cNvSpPr>
            <a:spLocks noGrp="1"/>
          </p:cNvSpPr>
          <p:nvPr/>
        </p:nvSpPr>
        <p:spPr>
          <a:xfrm>
            <a:off x="179512" y="188640"/>
            <a:ext cx="8784976" cy="1080120"/>
          </a:xfrm>
          <a:prstGeom prst="rect">
            <a:avLst/>
          </a:prstGeom>
        </p:spPr>
        <p:txBody>
          <a:bodyPr vert="horz" anchor="t"/>
          <a:lstStyle>
            <a:defPPr>
              <a:defRPr lang="uk-UA"/>
            </a:defPPr>
            <a:lvl1pPr marL="0" algn="l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90AD36-CE98-462E-A84E-3F7F7EB00585}" type="datetime4">
              <a:rPr kumimoji="0" lang="uk-UA" sz="4000" b="1" i="0" u="none" strike="noStrike" kern="0" cap="none" spc="0" normalizeH="0" baseline="0" noProof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 липня 2026 р.</a:t>
            </a:fld>
            <a:endParaRPr kumimoji="0" lang="uk-UA" sz="4000" b="1" i="0" u="none" strike="noStrike" kern="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95" y="-81390"/>
            <a:ext cx="9144000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Місце для вмісту 3"/>
          <p:cNvSpPr>
            <a:spLocks noGrp="1"/>
          </p:cNvSpPr>
          <p:nvPr>
            <p:ph sz="quarter" idx="13"/>
          </p:nvPr>
        </p:nvSpPr>
        <p:spPr>
          <a:xfrm>
            <a:off x="-26495" y="1043735"/>
            <a:ext cx="9144000" cy="693665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uk-UA" sz="4800" b="1" dirty="0" smtClean="0"/>
              <a:t>ТЕМИ</a:t>
            </a:r>
            <a:endParaRPr lang="uk-UA" sz="4800" b="1" dirty="0"/>
          </a:p>
        </p:txBody>
      </p:sp>
      <p:sp>
        <p:nvSpPr>
          <p:cNvPr id="8" name="Кнопка дії: настроювана 7">
            <a:hlinkClick r:id="" action="ppaction://noaction" highlightClick="1"/>
          </p:cNvPr>
          <p:cNvSpPr/>
          <p:nvPr/>
        </p:nvSpPr>
        <p:spPr>
          <a:xfrm>
            <a:off x="198022" y="3897152"/>
            <a:ext cx="4301970" cy="900000"/>
          </a:xfrm>
          <a:prstGeom prst="actionButtonBlank">
            <a:avLst/>
          </a:prstGeom>
          <a:solidFill>
            <a:srgbClr val="00B0F0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Вгадай героя</a:t>
            </a:r>
            <a:endParaRPr lang="uk-UA" sz="400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9" name="Кнопка дії: настроювана 8">
            <a:hlinkClick r:id="" action="ppaction://noaction" highlightClick="1"/>
          </p:cNvPr>
          <p:cNvSpPr/>
          <p:nvPr/>
        </p:nvSpPr>
        <p:spPr>
          <a:xfrm>
            <a:off x="4707260" y="3897152"/>
            <a:ext cx="4301970" cy="900000"/>
          </a:xfrm>
          <a:prstGeom prst="actionButtonBlank">
            <a:avLst/>
          </a:prstGeom>
          <a:solidFill>
            <a:srgbClr val="7030A0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Карта</a:t>
            </a:r>
            <a:endParaRPr lang="uk-UA" sz="400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10" name="Кнопка дії: настроювана 9">
            <a:hlinkClick r:id="" action="ppaction://noaction" highlightClick="1"/>
          </p:cNvPr>
          <p:cNvSpPr/>
          <p:nvPr/>
        </p:nvSpPr>
        <p:spPr>
          <a:xfrm>
            <a:off x="198022" y="2240968"/>
            <a:ext cx="4301970" cy="900000"/>
          </a:xfrm>
          <a:prstGeom prst="actionButtonBlank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Хронологія</a:t>
            </a:r>
            <a:endParaRPr lang="uk-UA" sz="400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11" name="Кнопка дії: настроювана 10">
            <a:hlinkClick r:id="" action="ppaction://noaction" highlightClick="1"/>
          </p:cNvPr>
          <p:cNvSpPr/>
          <p:nvPr/>
        </p:nvSpPr>
        <p:spPr>
          <a:xfrm>
            <a:off x="4716016" y="2240968"/>
            <a:ext cx="4293214" cy="900000"/>
          </a:xfrm>
          <a:prstGeom prst="actionButtonBlank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Поняття</a:t>
            </a:r>
            <a:endParaRPr lang="uk-UA" sz="400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12" name="Кнопка дії: настроювана 11">
            <a:hlinkClick r:id="" action="ppaction://noaction" highlightClick="1"/>
          </p:cNvPr>
          <p:cNvSpPr/>
          <p:nvPr/>
        </p:nvSpPr>
        <p:spPr>
          <a:xfrm>
            <a:off x="2428304" y="5337312"/>
            <a:ext cx="4301970" cy="900000"/>
          </a:xfrm>
          <a:prstGeom prst="actionButtonBlank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00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Загальні питання</a:t>
            </a:r>
            <a:endParaRPr lang="uk-UA" sz="400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13" name="Стрілка вправо 12">
            <a:hlinkClick r:id="" action="ppaction://hlinkshowjump?jump=nextslide"/>
          </p:cNvPr>
          <p:cNvSpPr/>
          <p:nvPr/>
        </p:nvSpPr>
        <p:spPr>
          <a:xfrm>
            <a:off x="7876592" y="5949280"/>
            <a:ext cx="1224136" cy="908720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483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/>
          <p:cNvSpPr/>
          <p:nvPr/>
        </p:nvSpPr>
        <p:spPr>
          <a:xfrm>
            <a:off x="162000" y="189000"/>
            <a:ext cx="8820000" cy="6480000"/>
          </a:xfrm>
          <a:prstGeom prst="rect">
            <a:avLst/>
          </a:prstGeom>
          <a:solidFill>
            <a:sysClr val="windowText" lastClr="000000">
              <a:tint val="68000"/>
              <a:shade val="94000"/>
              <a:satMod val="300000"/>
              <a:lumMod val="110000"/>
            </a:sysClr>
          </a:solidFill>
          <a:ln w="12700" cap="flat" cmpd="sng" algn="ctr">
            <a:solidFill>
              <a:sysClr val="windowText" lastClr="000000">
                <a:shade val="90000"/>
                <a:lumMod val="90000"/>
              </a:sysClr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9" name="Прямокутник 38"/>
          <p:cNvSpPr/>
          <p:nvPr/>
        </p:nvSpPr>
        <p:spPr>
          <a:xfrm>
            <a:off x="323648" y="35656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40" name="Прямокутник 39"/>
          <p:cNvSpPr/>
          <p:nvPr/>
        </p:nvSpPr>
        <p:spPr>
          <a:xfrm>
            <a:off x="323648" y="161640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41" name="Прямокутник 40"/>
          <p:cNvSpPr/>
          <p:nvPr/>
        </p:nvSpPr>
        <p:spPr>
          <a:xfrm>
            <a:off x="323648" y="287640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15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42" name="Прямокутник 41"/>
          <p:cNvSpPr/>
          <p:nvPr/>
        </p:nvSpPr>
        <p:spPr>
          <a:xfrm>
            <a:off x="323648" y="413640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22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43" name="Прямокутник 42"/>
          <p:cNvSpPr/>
          <p:nvPr/>
        </p:nvSpPr>
        <p:spPr>
          <a:xfrm>
            <a:off x="323648" y="539640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29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44" name="Прямокутник 43"/>
          <p:cNvSpPr/>
          <p:nvPr/>
        </p:nvSpPr>
        <p:spPr>
          <a:xfrm>
            <a:off x="1562400" y="35656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45" name="Прямокутник 44"/>
          <p:cNvSpPr/>
          <p:nvPr/>
        </p:nvSpPr>
        <p:spPr>
          <a:xfrm>
            <a:off x="1562400" y="161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46" name="Прямокутник 45"/>
          <p:cNvSpPr/>
          <p:nvPr/>
        </p:nvSpPr>
        <p:spPr>
          <a:xfrm>
            <a:off x="1543900" y="287640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16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47" name="Прямокутник 46"/>
          <p:cNvSpPr/>
          <p:nvPr/>
        </p:nvSpPr>
        <p:spPr>
          <a:xfrm>
            <a:off x="1562400" y="413640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23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48" name="Прямокутник 47"/>
          <p:cNvSpPr/>
          <p:nvPr/>
        </p:nvSpPr>
        <p:spPr>
          <a:xfrm>
            <a:off x="2800800" y="35656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49" name="Прямокутник 48"/>
          <p:cNvSpPr/>
          <p:nvPr/>
        </p:nvSpPr>
        <p:spPr>
          <a:xfrm>
            <a:off x="2800800" y="161640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10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0" name="Прямокутник 49"/>
          <p:cNvSpPr/>
          <p:nvPr/>
        </p:nvSpPr>
        <p:spPr>
          <a:xfrm>
            <a:off x="2800800" y="287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17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1" name="Прямокутник 50"/>
          <p:cNvSpPr/>
          <p:nvPr/>
        </p:nvSpPr>
        <p:spPr>
          <a:xfrm>
            <a:off x="2800800" y="413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24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2" name="Прямокутник 51"/>
          <p:cNvSpPr/>
          <p:nvPr/>
        </p:nvSpPr>
        <p:spPr>
          <a:xfrm>
            <a:off x="2800800" y="539640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31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3" name="Прямокутник 52"/>
          <p:cNvSpPr/>
          <p:nvPr/>
        </p:nvSpPr>
        <p:spPr>
          <a:xfrm>
            <a:off x="4039200" y="35656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54" name="Прямокутник 53"/>
          <p:cNvSpPr/>
          <p:nvPr/>
        </p:nvSpPr>
        <p:spPr>
          <a:xfrm>
            <a:off x="4032000" y="161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11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5" name="Прямокутник 54"/>
          <p:cNvSpPr/>
          <p:nvPr/>
        </p:nvSpPr>
        <p:spPr>
          <a:xfrm>
            <a:off x="4032000" y="287640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18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6" name="Прямокутник 55"/>
          <p:cNvSpPr/>
          <p:nvPr/>
        </p:nvSpPr>
        <p:spPr>
          <a:xfrm>
            <a:off x="4032000" y="413640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25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7" name="Прямокутник 56"/>
          <p:cNvSpPr/>
          <p:nvPr/>
        </p:nvSpPr>
        <p:spPr>
          <a:xfrm>
            <a:off x="4032000" y="539640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32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58" name="Прямокутник 57"/>
          <p:cNvSpPr/>
          <p:nvPr/>
        </p:nvSpPr>
        <p:spPr>
          <a:xfrm>
            <a:off x="5277600" y="35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59" name="Прямокутник 58"/>
          <p:cNvSpPr/>
          <p:nvPr/>
        </p:nvSpPr>
        <p:spPr>
          <a:xfrm>
            <a:off x="5273528" y="161640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12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0" name="Прямокутник 59"/>
          <p:cNvSpPr/>
          <p:nvPr/>
        </p:nvSpPr>
        <p:spPr>
          <a:xfrm>
            <a:off x="5273528" y="287640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19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1" name="Прямокутник 60"/>
          <p:cNvSpPr/>
          <p:nvPr/>
        </p:nvSpPr>
        <p:spPr>
          <a:xfrm>
            <a:off x="5273528" y="413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26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2" name="Прямокутник 61"/>
          <p:cNvSpPr/>
          <p:nvPr/>
        </p:nvSpPr>
        <p:spPr>
          <a:xfrm>
            <a:off x="5273528" y="539640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33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3" name="Прямокутник 62"/>
          <p:cNvSpPr/>
          <p:nvPr/>
        </p:nvSpPr>
        <p:spPr>
          <a:xfrm>
            <a:off x="6516000" y="35640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64" name="Прямокутник 63"/>
          <p:cNvSpPr/>
          <p:nvPr/>
        </p:nvSpPr>
        <p:spPr>
          <a:xfrm>
            <a:off x="6497664" y="161640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13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5" name="Прямокутник 64"/>
          <p:cNvSpPr/>
          <p:nvPr/>
        </p:nvSpPr>
        <p:spPr>
          <a:xfrm>
            <a:off x="6497664" y="2876400"/>
            <a:ext cx="1080000" cy="1080000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20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6" name="Прямокутник 65"/>
          <p:cNvSpPr/>
          <p:nvPr/>
        </p:nvSpPr>
        <p:spPr>
          <a:xfrm>
            <a:off x="6497664" y="413640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27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7" name="Прямокутник 66"/>
          <p:cNvSpPr/>
          <p:nvPr/>
        </p:nvSpPr>
        <p:spPr>
          <a:xfrm>
            <a:off x="6497664" y="539640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34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68" name="Прямокутник 67"/>
          <p:cNvSpPr/>
          <p:nvPr/>
        </p:nvSpPr>
        <p:spPr>
          <a:xfrm>
            <a:off x="7754400" y="35640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69" name="Прямокутник 68"/>
          <p:cNvSpPr/>
          <p:nvPr/>
        </p:nvSpPr>
        <p:spPr>
          <a:xfrm>
            <a:off x="7757864" y="1616400"/>
            <a:ext cx="1080000" cy="1080000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14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70" name="Прямокутник 69"/>
          <p:cNvSpPr/>
          <p:nvPr/>
        </p:nvSpPr>
        <p:spPr>
          <a:xfrm>
            <a:off x="7757864" y="2876400"/>
            <a:ext cx="1080000" cy="1080000"/>
          </a:xfrm>
          <a:prstGeom prst="rect">
            <a:avLst/>
          </a:prstGeom>
          <a:solidFill>
            <a:srgbClr val="92D05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21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71" name="Прямокутник 70"/>
          <p:cNvSpPr/>
          <p:nvPr/>
        </p:nvSpPr>
        <p:spPr>
          <a:xfrm>
            <a:off x="7757864" y="4136400"/>
            <a:ext cx="1080000" cy="1080000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28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72" name="Прямокутник 71"/>
          <p:cNvSpPr/>
          <p:nvPr/>
        </p:nvSpPr>
        <p:spPr>
          <a:xfrm>
            <a:off x="7757864" y="539640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35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73" name="Прямокутник 72"/>
          <p:cNvSpPr/>
          <p:nvPr/>
        </p:nvSpPr>
        <p:spPr>
          <a:xfrm>
            <a:off x="1562400" y="5396400"/>
            <a:ext cx="1080000" cy="1080000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600" b="0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  <a:ea typeface="+mn-ea"/>
                <a:cs typeface="+mn-cs"/>
              </a:rPr>
              <a:t>30</a:t>
            </a:r>
            <a:endParaRPr kumimoji="0" lang="uk-UA" sz="6600" b="0" i="0" u="none" strike="noStrike" kern="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+mn-ea"/>
              <a:cs typeface="+mn-cs"/>
            </a:endParaRPr>
          </a:p>
        </p:txBody>
      </p:sp>
      <p:sp>
        <p:nvSpPr>
          <p:cNvPr id="74" name="Стрілка вправо 73">
            <a:hlinkClick r:id="" action="ppaction://hlinkshowjump?jump=nextslide"/>
          </p:cNvPr>
          <p:cNvSpPr/>
          <p:nvPr/>
        </p:nvSpPr>
        <p:spPr>
          <a:xfrm>
            <a:off x="8716999" y="6669000"/>
            <a:ext cx="424272" cy="189000"/>
          </a:xfrm>
          <a:prstGeom prst="rightArrow">
            <a:avLst>
              <a:gd name="adj1" fmla="val 70159"/>
              <a:gd name="adj2" fmla="val 50000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949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162000" y="189000"/>
            <a:ext cx="8820000" cy="6480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кутник 4">
            <a:hlinkClick r:id="rId2" action="ppaction://hlinksldjump"/>
          </p:cNvPr>
          <p:cNvSpPr/>
          <p:nvPr/>
        </p:nvSpPr>
        <p:spPr>
          <a:xfrm>
            <a:off x="323648" y="35656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58" name="Прямокутник 57">
            <a:hlinkClick r:id="rId3" action="ppaction://hlinksldjump"/>
          </p:cNvPr>
          <p:cNvSpPr/>
          <p:nvPr/>
        </p:nvSpPr>
        <p:spPr>
          <a:xfrm>
            <a:off x="323648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8</a:t>
            </a:r>
          </a:p>
        </p:txBody>
      </p:sp>
      <p:sp>
        <p:nvSpPr>
          <p:cNvPr id="59" name="Прямокутник 58">
            <a:hlinkClick r:id="rId4" action="ppaction://hlinksldjump"/>
          </p:cNvPr>
          <p:cNvSpPr/>
          <p:nvPr/>
        </p:nvSpPr>
        <p:spPr>
          <a:xfrm>
            <a:off x="323648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15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60" name="Прямокутник 59">
            <a:hlinkClick r:id="rId5" action="ppaction://hlinksldjump"/>
          </p:cNvPr>
          <p:cNvSpPr/>
          <p:nvPr/>
        </p:nvSpPr>
        <p:spPr>
          <a:xfrm>
            <a:off x="323648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22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61" name="Прямокутник 60">
            <a:hlinkClick r:id="rId6" action="ppaction://hlinksldjump"/>
          </p:cNvPr>
          <p:cNvSpPr/>
          <p:nvPr/>
        </p:nvSpPr>
        <p:spPr>
          <a:xfrm>
            <a:off x="323648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29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62" name="Прямокутник 61">
            <a:hlinkClick r:id="rId7" action="ppaction://hlinksldjump"/>
          </p:cNvPr>
          <p:cNvSpPr/>
          <p:nvPr/>
        </p:nvSpPr>
        <p:spPr>
          <a:xfrm>
            <a:off x="1562400" y="35656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</a:t>
            </a:r>
          </a:p>
        </p:txBody>
      </p:sp>
      <p:sp>
        <p:nvSpPr>
          <p:cNvPr id="63" name="Прямокутник 62">
            <a:hlinkClick r:id="rId8" action="ppaction://hlinksldjump"/>
          </p:cNvPr>
          <p:cNvSpPr/>
          <p:nvPr/>
        </p:nvSpPr>
        <p:spPr>
          <a:xfrm>
            <a:off x="1562400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9</a:t>
            </a:r>
          </a:p>
        </p:txBody>
      </p:sp>
      <p:sp>
        <p:nvSpPr>
          <p:cNvPr id="64" name="Прямокутник 63">
            <a:hlinkClick r:id="rId9" action="ppaction://hlinksldjump"/>
          </p:cNvPr>
          <p:cNvSpPr/>
          <p:nvPr/>
        </p:nvSpPr>
        <p:spPr>
          <a:xfrm>
            <a:off x="1543900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16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65" name="Прямокутник 64">
            <a:hlinkClick r:id="rId10" action="ppaction://hlinksldjump"/>
          </p:cNvPr>
          <p:cNvSpPr/>
          <p:nvPr/>
        </p:nvSpPr>
        <p:spPr>
          <a:xfrm>
            <a:off x="1562400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23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67" name="Прямокутник 66">
            <a:hlinkClick r:id="rId11" action="ppaction://hlinksldjump"/>
          </p:cNvPr>
          <p:cNvSpPr/>
          <p:nvPr/>
        </p:nvSpPr>
        <p:spPr>
          <a:xfrm>
            <a:off x="2800800" y="35656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3</a:t>
            </a:r>
          </a:p>
        </p:txBody>
      </p:sp>
      <p:sp>
        <p:nvSpPr>
          <p:cNvPr id="68" name="Прямокутник 67">
            <a:hlinkClick r:id="rId12" action="ppaction://hlinksldjump"/>
          </p:cNvPr>
          <p:cNvSpPr/>
          <p:nvPr/>
        </p:nvSpPr>
        <p:spPr>
          <a:xfrm>
            <a:off x="2800800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10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69" name="Прямокутник 68">
            <a:hlinkClick r:id="rId13" action="ppaction://hlinksldjump"/>
          </p:cNvPr>
          <p:cNvSpPr/>
          <p:nvPr/>
        </p:nvSpPr>
        <p:spPr>
          <a:xfrm>
            <a:off x="2800800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17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0" name="Прямокутник 69">
            <a:hlinkClick r:id="rId14" action="ppaction://hlinksldjump"/>
          </p:cNvPr>
          <p:cNvSpPr/>
          <p:nvPr/>
        </p:nvSpPr>
        <p:spPr>
          <a:xfrm>
            <a:off x="2800800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24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1" name="Прямокутник 70">
            <a:hlinkClick r:id="rId15" action="ppaction://hlinksldjump"/>
          </p:cNvPr>
          <p:cNvSpPr/>
          <p:nvPr/>
        </p:nvSpPr>
        <p:spPr>
          <a:xfrm>
            <a:off x="2800800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31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2" name="Прямокутник 71">
            <a:hlinkClick r:id="rId16" action="ppaction://hlinksldjump"/>
          </p:cNvPr>
          <p:cNvSpPr/>
          <p:nvPr/>
        </p:nvSpPr>
        <p:spPr>
          <a:xfrm>
            <a:off x="4039200" y="35656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4</a:t>
            </a:r>
          </a:p>
        </p:txBody>
      </p:sp>
      <p:sp>
        <p:nvSpPr>
          <p:cNvPr id="73" name="Прямокутник 72">
            <a:hlinkClick r:id="rId17" action="ppaction://hlinksldjump"/>
          </p:cNvPr>
          <p:cNvSpPr/>
          <p:nvPr/>
        </p:nvSpPr>
        <p:spPr>
          <a:xfrm>
            <a:off x="4032000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11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4" name="Прямокутник 73">
            <a:hlinkClick r:id="rId18" action="ppaction://hlinksldjump"/>
          </p:cNvPr>
          <p:cNvSpPr/>
          <p:nvPr/>
        </p:nvSpPr>
        <p:spPr>
          <a:xfrm>
            <a:off x="4032000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18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5" name="Прямокутник 74">
            <a:hlinkClick r:id="rId19" action="ppaction://hlinksldjump"/>
          </p:cNvPr>
          <p:cNvSpPr/>
          <p:nvPr/>
        </p:nvSpPr>
        <p:spPr>
          <a:xfrm>
            <a:off x="4032000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25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6" name="Прямокутник 75">
            <a:hlinkClick r:id="rId20" action="ppaction://hlinksldjump"/>
          </p:cNvPr>
          <p:cNvSpPr/>
          <p:nvPr/>
        </p:nvSpPr>
        <p:spPr>
          <a:xfrm>
            <a:off x="4032000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32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7" name="Прямокутник 76">
            <a:hlinkClick r:id="rId21" action="ppaction://hlinksldjump"/>
          </p:cNvPr>
          <p:cNvSpPr/>
          <p:nvPr/>
        </p:nvSpPr>
        <p:spPr>
          <a:xfrm>
            <a:off x="5277600" y="35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5</a:t>
            </a:r>
          </a:p>
        </p:txBody>
      </p:sp>
      <p:sp>
        <p:nvSpPr>
          <p:cNvPr id="78" name="Прямокутник 77">
            <a:hlinkClick r:id="rId22" action="ppaction://hlinksldjump"/>
          </p:cNvPr>
          <p:cNvSpPr/>
          <p:nvPr/>
        </p:nvSpPr>
        <p:spPr>
          <a:xfrm>
            <a:off x="5273528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12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79" name="Прямокутник 78">
            <a:hlinkClick r:id="rId23" action="ppaction://hlinksldjump"/>
          </p:cNvPr>
          <p:cNvSpPr/>
          <p:nvPr/>
        </p:nvSpPr>
        <p:spPr>
          <a:xfrm>
            <a:off x="5273528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19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0" name="Прямокутник 79">
            <a:hlinkClick r:id="rId24" action="ppaction://hlinksldjump"/>
          </p:cNvPr>
          <p:cNvSpPr/>
          <p:nvPr/>
        </p:nvSpPr>
        <p:spPr>
          <a:xfrm>
            <a:off x="5273528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26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1" name="Прямокутник 80">
            <a:hlinkClick r:id="rId25" action="ppaction://hlinksldjump"/>
          </p:cNvPr>
          <p:cNvSpPr/>
          <p:nvPr/>
        </p:nvSpPr>
        <p:spPr>
          <a:xfrm>
            <a:off x="5273528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33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2" name="Прямокутник 81">
            <a:hlinkClick r:id="rId26" action="ppaction://hlinksldjump"/>
          </p:cNvPr>
          <p:cNvSpPr/>
          <p:nvPr/>
        </p:nvSpPr>
        <p:spPr>
          <a:xfrm>
            <a:off x="6516000" y="35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6</a:t>
            </a:r>
          </a:p>
        </p:txBody>
      </p:sp>
      <p:sp>
        <p:nvSpPr>
          <p:cNvPr id="83" name="Прямокутник 82">
            <a:hlinkClick r:id="rId27" action="ppaction://hlinksldjump"/>
          </p:cNvPr>
          <p:cNvSpPr/>
          <p:nvPr/>
        </p:nvSpPr>
        <p:spPr>
          <a:xfrm>
            <a:off x="6497664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13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4" name="Прямокутник 83">
            <a:hlinkClick r:id="rId28" action="ppaction://hlinksldjump"/>
          </p:cNvPr>
          <p:cNvSpPr/>
          <p:nvPr/>
        </p:nvSpPr>
        <p:spPr>
          <a:xfrm>
            <a:off x="6497664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20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5" name="Прямокутник 84">
            <a:hlinkClick r:id="rId29" action="ppaction://hlinksldjump"/>
          </p:cNvPr>
          <p:cNvSpPr/>
          <p:nvPr/>
        </p:nvSpPr>
        <p:spPr>
          <a:xfrm>
            <a:off x="6497664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27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6" name="Прямокутник 85">
            <a:hlinkClick r:id="rId30" action="ppaction://hlinksldjump"/>
          </p:cNvPr>
          <p:cNvSpPr/>
          <p:nvPr/>
        </p:nvSpPr>
        <p:spPr>
          <a:xfrm>
            <a:off x="6497664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34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7" name="Прямокутник 86">
            <a:hlinkClick r:id="rId31" action="ppaction://hlinksldjump"/>
          </p:cNvPr>
          <p:cNvSpPr/>
          <p:nvPr/>
        </p:nvSpPr>
        <p:spPr>
          <a:xfrm>
            <a:off x="7754400" y="35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7</a:t>
            </a:r>
          </a:p>
        </p:txBody>
      </p:sp>
      <p:sp>
        <p:nvSpPr>
          <p:cNvPr id="88" name="Прямокутник 87">
            <a:hlinkClick r:id="rId32" action="ppaction://hlinksldjump"/>
          </p:cNvPr>
          <p:cNvSpPr/>
          <p:nvPr/>
        </p:nvSpPr>
        <p:spPr>
          <a:xfrm>
            <a:off x="7757864" y="161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14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89" name="Прямокутник 88">
            <a:hlinkClick r:id="rId33" action="ppaction://hlinksldjump"/>
          </p:cNvPr>
          <p:cNvSpPr/>
          <p:nvPr/>
        </p:nvSpPr>
        <p:spPr>
          <a:xfrm>
            <a:off x="7757864" y="287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21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90" name="Прямокутник 89">
            <a:hlinkClick r:id="rId34" action="ppaction://hlinksldjump"/>
          </p:cNvPr>
          <p:cNvSpPr/>
          <p:nvPr/>
        </p:nvSpPr>
        <p:spPr>
          <a:xfrm>
            <a:off x="7757864" y="413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28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91" name="Прямокутник 90">
            <a:hlinkClick r:id="rId35" action="ppaction://hlinksldjump"/>
          </p:cNvPr>
          <p:cNvSpPr/>
          <p:nvPr/>
        </p:nvSpPr>
        <p:spPr>
          <a:xfrm>
            <a:off x="7757864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uk-UA" sz="6600" dirty="0" smtClean="0">
                <a:ln w="3175">
                  <a:solidFill>
                    <a:prstClr val="black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35</a:t>
            </a:r>
            <a:endParaRPr lang="uk-UA" sz="6600" dirty="0">
              <a:ln w="3175">
                <a:solidFill>
                  <a:prstClr val="black"/>
                </a:solidFill>
              </a:ln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105" name="Прямокутник 104">
            <a:hlinkClick r:id="rId36" action="ppaction://hlinksldjump"/>
          </p:cNvPr>
          <p:cNvSpPr/>
          <p:nvPr/>
        </p:nvSpPr>
        <p:spPr>
          <a:xfrm>
            <a:off x="1562400" y="5396400"/>
            <a:ext cx="1080000" cy="108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6600" dirty="0" smtClean="0">
                <a:ln w="3175">
                  <a:solidFill>
                    <a:schemeClr val="bg1"/>
                  </a:solidFill>
                </a:ln>
                <a:solidFill>
                  <a:schemeClr val="tx1"/>
                </a:solidFill>
                <a:latin typeface="Impact" pitchFamily="34" charset="0"/>
              </a:rPr>
              <a:t>30</a:t>
            </a:r>
            <a:endParaRPr lang="uk-UA" sz="6600" dirty="0">
              <a:ln w="3175">
                <a:solidFill>
                  <a:schemeClr val="bg1"/>
                </a:solidFill>
              </a:ln>
              <a:solidFill>
                <a:schemeClr val="tx1"/>
              </a:solidFill>
              <a:latin typeface="Impact" pitchFamily="34" charset="0"/>
            </a:endParaRPr>
          </a:p>
        </p:txBody>
      </p:sp>
      <p:sp>
        <p:nvSpPr>
          <p:cNvPr id="2" name="Кнопка дії: довідка 1">
            <a:hlinkClick r:id="rId37" action="ppaction://hlinksldjump" highlightClick="1"/>
          </p:cNvPr>
          <p:cNvSpPr/>
          <p:nvPr/>
        </p:nvSpPr>
        <p:spPr>
          <a:xfrm>
            <a:off x="8982000" y="6669000"/>
            <a:ext cx="162000" cy="189000"/>
          </a:xfrm>
          <a:prstGeom prst="actionButtonHelp">
            <a:avLst/>
          </a:prstGeom>
          <a:solidFill>
            <a:srgbClr val="FF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975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9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2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2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2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5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1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1" y="1787039"/>
            <a:ext cx="91140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У </a:t>
            </a:r>
            <a:r>
              <a:rPr lang="ru-RU" sz="4800" b="1" dirty="0" err="1">
                <a:solidFill>
                  <a:prstClr val="black"/>
                </a:solidFill>
              </a:rPr>
              <a:t>якому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році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відбулася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Липнева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революція</a:t>
            </a:r>
            <a:r>
              <a:rPr lang="ru-RU" sz="4800" b="1" dirty="0">
                <a:solidFill>
                  <a:prstClr val="black"/>
                </a:solidFill>
              </a:rPr>
              <a:t> у </a:t>
            </a:r>
            <a:r>
              <a:rPr lang="ru-RU" sz="4800" b="1" dirty="0" err="1">
                <a:solidFill>
                  <a:prstClr val="black"/>
                </a:solidFill>
              </a:rPr>
              <a:t>Франції</a:t>
            </a:r>
            <a:r>
              <a:rPr lang="ru-RU" sz="4800" b="1" dirty="0">
                <a:solidFill>
                  <a:prstClr val="black"/>
                </a:solidFill>
              </a:rPr>
              <a:t>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766355"/>
            <a:ext cx="5292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>
                <a:solidFill>
                  <a:srgbClr val="000000"/>
                </a:solidFill>
              </a:rPr>
              <a:t>1830 р.</a:t>
            </a:r>
            <a:endParaRPr lang="uk-UA" sz="4800" b="1" i="1" dirty="0" smtClean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82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82742" y="1857819"/>
            <a:ext cx="9055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У </a:t>
            </a:r>
            <a:r>
              <a:rPr lang="ru-RU" sz="4800" b="1" dirty="0" err="1">
                <a:solidFill>
                  <a:prstClr val="black"/>
                </a:solidFill>
              </a:rPr>
              <a:t>якому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році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розпочалася</a:t>
            </a:r>
            <a:r>
              <a:rPr lang="ru-RU" sz="4800" b="1" dirty="0">
                <a:solidFill>
                  <a:prstClr val="black"/>
                </a:solidFill>
              </a:rPr>
              <a:t> «Весна </a:t>
            </a:r>
            <a:r>
              <a:rPr lang="ru-RU" sz="4800" b="1" dirty="0" err="1">
                <a:solidFill>
                  <a:prstClr val="black"/>
                </a:solidFill>
              </a:rPr>
              <a:t>народів</a:t>
            </a:r>
            <a:r>
              <a:rPr lang="ru-RU" sz="4800" b="1" dirty="0">
                <a:solidFill>
                  <a:prstClr val="black"/>
                </a:solidFill>
              </a:rPr>
              <a:t>» у </a:t>
            </a:r>
            <a:r>
              <a:rPr lang="ru-RU" sz="4800" b="1" dirty="0" err="1">
                <a:solidFill>
                  <a:prstClr val="black"/>
                </a:solidFill>
              </a:rPr>
              <a:t>Європі</a:t>
            </a:r>
            <a:r>
              <a:rPr lang="ru-RU" sz="4800" b="1" dirty="0">
                <a:solidFill>
                  <a:prstClr val="black"/>
                </a:solidFill>
              </a:rPr>
              <a:t>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827911"/>
            <a:ext cx="5292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>
                <a:solidFill>
                  <a:srgbClr val="000000"/>
                </a:solidFill>
              </a:rPr>
              <a:t>1848 р.</a:t>
            </a: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662751"/>
            <a:ext cx="9147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Коли </a:t>
            </a:r>
            <a:r>
              <a:rPr lang="ru-RU" sz="4800" b="1" dirty="0" err="1">
                <a:solidFill>
                  <a:prstClr val="black"/>
                </a:solidFill>
              </a:rPr>
              <a:t>розпочалася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Громадянська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війна</a:t>
            </a:r>
            <a:r>
              <a:rPr lang="ru-RU" sz="4800" b="1" dirty="0">
                <a:solidFill>
                  <a:prstClr val="black"/>
                </a:solidFill>
              </a:rPr>
              <a:t> у США?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733256"/>
            <a:ext cx="5292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>
                <a:solidFill>
                  <a:srgbClr val="000000"/>
                </a:solidFill>
              </a:rPr>
              <a:t>12 квітня 1861 р.</a:t>
            </a:r>
            <a:endParaRPr lang="uk-UA" sz="4800" b="1" i="1" dirty="0" smtClean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5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5342" y="2132856"/>
            <a:ext cx="91440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У </a:t>
            </a:r>
            <a:r>
              <a:rPr lang="ru-RU" sz="4800" b="1" dirty="0" err="1">
                <a:solidFill>
                  <a:prstClr val="black"/>
                </a:solidFill>
              </a:rPr>
              <a:t>якому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 smtClean="0">
                <a:solidFill>
                  <a:prstClr val="black"/>
                </a:solidFill>
              </a:rPr>
              <a:t>році</a:t>
            </a:r>
            <a:r>
              <a:rPr lang="ru-RU" sz="4800" b="1" dirty="0" smtClean="0">
                <a:solidFill>
                  <a:prstClr val="black"/>
                </a:solidFill>
              </a:rPr>
              <a:t> </a:t>
            </a:r>
            <a:r>
              <a:rPr lang="ru-RU" sz="4800" b="1" dirty="0" err="1" smtClean="0">
                <a:solidFill>
                  <a:prstClr val="black"/>
                </a:solidFill>
              </a:rPr>
              <a:t>відбулося</a:t>
            </a:r>
            <a:r>
              <a:rPr lang="ru-RU" sz="4800" b="1" dirty="0" smtClean="0">
                <a:solidFill>
                  <a:prstClr val="black"/>
                </a:solidFill>
              </a:rPr>
              <a:t> </a:t>
            </a:r>
            <a:r>
              <a:rPr lang="ru-RU" sz="4800" b="1" dirty="0" err="1" smtClean="0">
                <a:solidFill>
                  <a:prstClr val="black"/>
                </a:solidFill>
              </a:rPr>
              <a:t>об’єднання</a:t>
            </a:r>
            <a:r>
              <a:rPr lang="ru-RU" sz="4800" b="1" dirty="0" smtClean="0">
                <a:solidFill>
                  <a:prstClr val="black"/>
                </a:solidFill>
              </a:rPr>
              <a:t> </a:t>
            </a:r>
            <a:r>
              <a:rPr lang="ru-RU" sz="4800" b="1" dirty="0" err="1" smtClean="0">
                <a:solidFill>
                  <a:prstClr val="black"/>
                </a:solidFill>
              </a:rPr>
              <a:t>Німеччини</a:t>
            </a:r>
            <a:r>
              <a:rPr lang="ru-RU" sz="4800" b="1" dirty="0" smtClean="0">
                <a:solidFill>
                  <a:prstClr val="black"/>
                </a:solidFill>
              </a:rPr>
              <a:t>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766355"/>
            <a:ext cx="5292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000000"/>
                </a:solidFill>
              </a:rPr>
              <a:t>1871 р.</a:t>
            </a: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17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851845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859340"/>
            <a:ext cx="9138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 smtClean="0">
                <a:solidFill>
                  <a:prstClr val="black"/>
                </a:solidFill>
              </a:rPr>
              <a:t>Кримська</a:t>
            </a:r>
            <a:r>
              <a:rPr lang="ru-RU" sz="4800" b="1" dirty="0" smtClean="0">
                <a:solidFill>
                  <a:prstClr val="black"/>
                </a:solidFill>
              </a:rPr>
              <a:t> (</a:t>
            </a:r>
            <a:r>
              <a:rPr lang="ru-RU" sz="4800" b="1" dirty="0" err="1" smtClean="0">
                <a:solidFill>
                  <a:prstClr val="black"/>
                </a:solidFill>
              </a:rPr>
              <a:t>Східна</a:t>
            </a:r>
            <a:r>
              <a:rPr lang="ru-RU" sz="4800" b="1" dirty="0" smtClean="0">
                <a:solidFill>
                  <a:prstClr val="black"/>
                </a:solidFill>
              </a:rPr>
              <a:t>) </a:t>
            </a:r>
            <a:r>
              <a:rPr lang="ru-RU" sz="4800" b="1" dirty="0" err="1" smtClean="0">
                <a:solidFill>
                  <a:prstClr val="black"/>
                </a:solidFill>
              </a:rPr>
              <a:t>війна</a:t>
            </a:r>
            <a:r>
              <a:rPr lang="ru-RU" sz="4800" b="1" dirty="0" smtClean="0">
                <a:solidFill>
                  <a:prstClr val="black"/>
                </a:solidFill>
              </a:rPr>
              <a:t> </a:t>
            </a:r>
            <a:r>
              <a:rPr lang="ru-RU" sz="4800" b="1" dirty="0" err="1" smtClean="0">
                <a:solidFill>
                  <a:prstClr val="black"/>
                </a:solidFill>
              </a:rPr>
              <a:t>тривала</a:t>
            </a:r>
            <a:r>
              <a:rPr lang="ru-RU" sz="4800" b="1" dirty="0" smtClean="0">
                <a:solidFill>
                  <a:prstClr val="black"/>
                </a:solidFill>
              </a:rPr>
              <a:t> </a:t>
            </a:r>
            <a:r>
              <a:rPr lang="ru-RU" sz="4800" b="1" dirty="0" err="1" smtClean="0">
                <a:solidFill>
                  <a:prstClr val="black"/>
                </a:solidFill>
              </a:rPr>
              <a:t>протягом</a:t>
            </a:r>
            <a:r>
              <a:rPr lang="ru-RU" sz="4800" b="1" dirty="0" smtClean="0">
                <a:solidFill>
                  <a:prstClr val="black"/>
                </a:solidFill>
              </a:rPr>
              <a:t> …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918213"/>
            <a:ext cx="5292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000000"/>
                </a:solidFill>
              </a:rPr>
              <a:t>1853-1856 </a:t>
            </a:r>
            <a:r>
              <a:rPr lang="uk-UA" sz="4800" b="1" i="1" dirty="0">
                <a:solidFill>
                  <a:srgbClr val="000000"/>
                </a:solidFill>
              </a:rPr>
              <a:t>рр.</a:t>
            </a:r>
            <a:endParaRPr lang="uk-UA" sz="4800" b="1" i="1" dirty="0" smtClean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1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82742" y="1857819"/>
            <a:ext cx="90559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 smtClean="0">
                <a:solidFill>
                  <a:prstClr val="black"/>
                </a:solidFill>
              </a:rPr>
              <a:t>В якому році відбулася парламентська реформа у Великій Британії?</a:t>
            </a:r>
            <a:endParaRPr lang="uk-UA" sz="4800" b="1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918213"/>
            <a:ext cx="5292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000000"/>
                </a:solidFill>
              </a:rPr>
              <a:t>1832 р.</a:t>
            </a: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65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755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82742" y="1857819"/>
            <a:ext cx="9055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dirty="0" smtClean="0">
                <a:solidFill>
                  <a:prstClr val="black"/>
                </a:solidFill>
              </a:rPr>
              <a:t>В якому </a:t>
            </a:r>
            <a:r>
              <a:rPr lang="uk-UA" sz="4800" b="1" dirty="0">
                <a:solidFill>
                  <a:prstClr val="black"/>
                </a:solidFill>
              </a:rPr>
              <a:t>році проголошено незалежність республіки </a:t>
            </a:r>
            <a:r>
              <a:rPr lang="uk-UA" sz="4800" b="1" dirty="0" smtClean="0">
                <a:solidFill>
                  <a:prstClr val="black"/>
                </a:solidFill>
              </a:rPr>
              <a:t>Гаїті?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918213"/>
            <a:ext cx="5292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 smtClean="0">
                <a:solidFill>
                  <a:prstClr val="black"/>
                </a:solidFill>
              </a:rPr>
              <a:t>1804 р.</a:t>
            </a:r>
            <a:endParaRPr lang="uk-UA" sz="4800" b="1" i="1" dirty="0" smtClean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64264" y="1074216"/>
            <a:ext cx="91792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prstClr val="black"/>
                </a:solidFill>
              </a:rPr>
              <a:t>Як </a:t>
            </a:r>
            <a:r>
              <a:rPr lang="ru-RU" sz="5400" b="1" dirty="0" err="1">
                <a:solidFill>
                  <a:prstClr val="black"/>
                </a:solidFill>
              </a:rPr>
              <a:t>називається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перехід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від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ручної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праці</a:t>
            </a:r>
            <a:r>
              <a:rPr lang="ru-RU" sz="5400" b="1" dirty="0">
                <a:solidFill>
                  <a:prstClr val="black"/>
                </a:solidFill>
              </a:rPr>
              <a:t> до машинного </a:t>
            </a:r>
            <a:r>
              <a:rPr lang="ru-RU" sz="5400" b="1" dirty="0" err="1">
                <a:solidFill>
                  <a:prstClr val="black"/>
                </a:solidFill>
              </a:rPr>
              <a:t>виробництва</a:t>
            </a:r>
            <a:r>
              <a:rPr lang="ru-RU" sz="5400" b="1" dirty="0">
                <a:solidFill>
                  <a:prstClr val="black"/>
                </a:solidFill>
              </a:rPr>
              <a:t>?</a:t>
            </a:r>
            <a:endParaRPr lang="uk-UA" sz="5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0" y="3886016"/>
            <a:ext cx="91149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>
                <a:solidFill>
                  <a:srgbClr val="000000"/>
                </a:solidFill>
              </a:rPr>
              <a:t>Промисловий (індустріальний) переворот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91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36082" y="1628800"/>
            <a:ext cx="91792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Як </a:t>
            </a:r>
            <a:r>
              <a:rPr lang="ru-RU" sz="4800" b="1" dirty="0" err="1">
                <a:solidFill>
                  <a:prstClr val="black"/>
                </a:solidFill>
              </a:rPr>
              <a:t>називається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масовий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рух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британських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робітників</a:t>
            </a:r>
            <a:r>
              <a:rPr lang="ru-RU" sz="4800" b="1" dirty="0">
                <a:solidFill>
                  <a:prstClr val="black"/>
                </a:solidFill>
              </a:rPr>
              <a:t> за </a:t>
            </a:r>
            <a:r>
              <a:rPr lang="ru-RU" sz="4800" b="1" dirty="0" err="1">
                <a:solidFill>
                  <a:prstClr val="black"/>
                </a:solidFill>
              </a:rPr>
              <a:t>виборчу</a:t>
            </a:r>
            <a:r>
              <a:rPr lang="ru-RU" sz="4800" b="1" dirty="0">
                <a:solidFill>
                  <a:prstClr val="black"/>
                </a:solidFill>
              </a:rPr>
              <a:t> реформу?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782022"/>
            <a:ext cx="52920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чартизм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02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268760"/>
            <a:ext cx="91792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prstClr val="black"/>
                </a:solidFill>
              </a:rPr>
              <a:t>Як </a:t>
            </a:r>
            <a:r>
              <a:rPr lang="ru-RU" sz="5400" b="1" dirty="0" err="1">
                <a:solidFill>
                  <a:prstClr val="black"/>
                </a:solidFill>
              </a:rPr>
              <a:t>називається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політична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ідеологія</a:t>
            </a:r>
            <a:r>
              <a:rPr lang="ru-RU" sz="5400" b="1" dirty="0">
                <a:solidFill>
                  <a:prstClr val="black"/>
                </a:solidFill>
              </a:rPr>
              <a:t>, </a:t>
            </a:r>
            <a:r>
              <a:rPr lang="ru-RU" sz="5400" b="1" dirty="0" err="1">
                <a:solidFill>
                  <a:prstClr val="black"/>
                </a:solidFill>
              </a:rPr>
              <a:t>що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відстоює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збереження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традицій</a:t>
            </a:r>
            <a:r>
              <a:rPr lang="ru-RU" sz="5400" b="1" dirty="0">
                <a:solidFill>
                  <a:prstClr val="black"/>
                </a:solidFill>
              </a:rPr>
              <a:t>?</a:t>
            </a:r>
            <a:endParaRPr lang="uk-UA" sz="5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789691"/>
            <a:ext cx="52920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консерватизм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61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36082" y="1419741"/>
            <a:ext cx="91792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prstClr val="black"/>
                </a:solidFill>
              </a:rPr>
              <a:t>Яка </a:t>
            </a:r>
            <a:r>
              <a:rPr lang="ru-RU" sz="5400" b="1" dirty="0" err="1">
                <a:solidFill>
                  <a:prstClr val="black"/>
                </a:solidFill>
              </a:rPr>
              <a:t>ідеологія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проголошує</a:t>
            </a:r>
            <a:r>
              <a:rPr lang="ru-RU" sz="5400" b="1" dirty="0">
                <a:solidFill>
                  <a:prstClr val="black"/>
                </a:solidFill>
              </a:rPr>
              <a:t> права і </a:t>
            </a:r>
            <a:r>
              <a:rPr lang="ru-RU" sz="5400" b="1" dirty="0" err="1">
                <a:solidFill>
                  <a:prstClr val="black"/>
                </a:solidFill>
              </a:rPr>
              <a:t>свободи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людини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найвищою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цінністю</a:t>
            </a:r>
            <a:r>
              <a:rPr lang="ru-RU" sz="5400" b="1" dirty="0">
                <a:solidFill>
                  <a:prstClr val="black"/>
                </a:solidFill>
              </a:rPr>
              <a:t>?</a:t>
            </a:r>
            <a:endParaRPr lang="uk-UA" sz="5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1" y="5733256"/>
            <a:ext cx="52920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лібералізм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1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36082" y="1628800"/>
            <a:ext cx="91792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Яка </a:t>
            </a:r>
            <a:r>
              <a:rPr lang="ru-RU" sz="4800" b="1" dirty="0" err="1">
                <a:solidFill>
                  <a:prstClr val="black"/>
                </a:solidFill>
              </a:rPr>
              <a:t>ідеологія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виступає</a:t>
            </a:r>
            <a:r>
              <a:rPr lang="ru-RU" sz="4800" b="1" dirty="0">
                <a:solidFill>
                  <a:prstClr val="black"/>
                </a:solidFill>
              </a:rPr>
              <a:t> за </a:t>
            </a:r>
            <a:r>
              <a:rPr lang="ru-RU" sz="4800" b="1" dirty="0" err="1">
                <a:solidFill>
                  <a:prstClr val="black"/>
                </a:solidFill>
              </a:rPr>
              <a:t>економічну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справедливість</a:t>
            </a:r>
            <a:r>
              <a:rPr lang="ru-RU" sz="4800" b="1" dirty="0">
                <a:solidFill>
                  <a:prstClr val="black"/>
                </a:solidFill>
              </a:rPr>
              <a:t> і </a:t>
            </a:r>
            <a:r>
              <a:rPr lang="ru-RU" sz="4800" b="1" dirty="0" err="1">
                <a:solidFill>
                  <a:prstClr val="black"/>
                </a:solidFill>
              </a:rPr>
              <a:t>рівні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можливості</a:t>
            </a:r>
            <a:r>
              <a:rPr lang="ru-RU" sz="4800" b="1" dirty="0">
                <a:solidFill>
                  <a:prstClr val="black"/>
                </a:solidFill>
              </a:rPr>
              <a:t>?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-36082" y="4437112"/>
            <a:ext cx="917474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соціалізм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36082" y="1628800"/>
            <a:ext cx="91792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prstClr val="black"/>
                </a:solidFill>
              </a:rPr>
              <a:t>Яка </a:t>
            </a:r>
            <a:r>
              <a:rPr lang="ru-RU" sz="5400" b="1" dirty="0" err="1">
                <a:solidFill>
                  <a:prstClr val="black"/>
                </a:solidFill>
              </a:rPr>
              <a:t>ідеологія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проголошує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націю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найвищою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цінністю</a:t>
            </a:r>
            <a:r>
              <a:rPr lang="ru-RU" sz="5400" b="1" dirty="0">
                <a:solidFill>
                  <a:prstClr val="black"/>
                </a:solidFill>
              </a:rPr>
              <a:t>?</a:t>
            </a:r>
            <a:endParaRPr lang="uk-UA" sz="5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0" y="4725144"/>
            <a:ext cx="91149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націоналізм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21141" y="1196752"/>
            <a:ext cx="91175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prstClr val="black"/>
                </a:solidFill>
              </a:rPr>
              <a:t>Як </a:t>
            </a:r>
            <a:r>
              <a:rPr lang="ru-RU" sz="5400" b="1" dirty="0" err="1">
                <a:solidFill>
                  <a:prstClr val="black"/>
                </a:solidFill>
              </a:rPr>
              <a:t>називається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відновлення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влади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династії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Бурбонів</a:t>
            </a:r>
            <a:r>
              <a:rPr lang="ru-RU" sz="5400" b="1" dirty="0">
                <a:solidFill>
                  <a:prstClr val="black"/>
                </a:solidFill>
              </a:rPr>
              <a:t> у </a:t>
            </a:r>
            <a:r>
              <a:rPr lang="ru-RU" sz="5400" b="1" dirty="0" err="1">
                <a:solidFill>
                  <a:prstClr val="black"/>
                </a:solidFill>
              </a:rPr>
              <a:t>Франції</a:t>
            </a:r>
            <a:r>
              <a:rPr lang="ru-RU" sz="5400" b="1" dirty="0">
                <a:solidFill>
                  <a:prstClr val="black"/>
                </a:solidFill>
              </a:rPr>
              <a:t>?</a:t>
            </a:r>
            <a:endParaRPr lang="uk-UA" sz="5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0" y="458112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 smtClean="0">
                <a:solidFill>
                  <a:srgbClr val="000000"/>
                </a:solidFill>
              </a:rPr>
              <a:t>реставрація Бурбонів</a:t>
            </a:r>
            <a:endParaRPr lang="uk-UA" sz="48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0" name="Кнопка дії: повернення 9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2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988840"/>
            <a:ext cx="913865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solidFill>
                  <a:prstClr val="black"/>
                </a:solidFill>
              </a:rPr>
              <a:t>Французький</a:t>
            </a:r>
            <a:r>
              <a:rPr lang="ru-RU" sz="4400" b="1" dirty="0">
                <a:solidFill>
                  <a:prstClr val="black"/>
                </a:solidFill>
              </a:rPr>
              <a:t> король, </a:t>
            </a:r>
            <a:r>
              <a:rPr lang="ru-RU" sz="4400" b="1" dirty="0" err="1">
                <a:solidFill>
                  <a:prstClr val="black"/>
                </a:solidFill>
              </a:rPr>
              <a:t>якого</a:t>
            </a:r>
            <a:r>
              <a:rPr lang="ru-RU" sz="4400" b="1" dirty="0">
                <a:solidFill>
                  <a:prstClr val="black"/>
                </a:solidFill>
              </a:rPr>
              <a:t> повалила </a:t>
            </a:r>
            <a:r>
              <a:rPr lang="ru-RU" sz="4400" b="1" dirty="0" err="1">
                <a:solidFill>
                  <a:prstClr val="black"/>
                </a:solidFill>
              </a:rPr>
              <a:t>Липнева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революція</a:t>
            </a:r>
            <a:r>
              <a:rPr lang="ru-RU" sz="4400" b="1" dirty="0">
                <a:solidFill>
                  <a:prstClr val="black"/>
                </a:solidFill>
              </a:rPr>
              <a:t> 1830 року.</a:t>
            </a:r>
            <a:endParaRPr lang="uk-UA" sz="4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661248"/>
            <a:ext cx="52920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>
                <a:solidFill>
                  <a:srgbClr val="000000"/>
                </a:solidFill>
              </a:rPr>
              <a:t>Карл Х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356435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1" y="1306503"/>
            <a:ext cx="9252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>
                <a:solidFill>
                  <a:prstClr val="black"/>
                </a:solidFill>
              </a:rPr>
              <a:t>Французький</a:t>
            </a:r>
            <a:r>
              <a:rPr lang="ru-RU" sz="4800" b="1" dirty="0">
                <a:solidFill>
                  <a:prstClr val="black"/>
                </a:solidFill>
              </a:rPr>
              <a:t> король, </a:t>
            </a:r>
            <a:r>
              <a:rPr lang="ru-RU" sz="4800" b="1" dirty="0" err="1">
                <a:solidFill>
                  <a:prstClr val="black"/>
                </a:solidFill>
              </a:rPr>
              <a:t>якого</a:t>
            </a:r>
            <a:r>
              <a:rPr lang="ru-RU" sz="4800" b="1" dirty="0">
                <a:solidFill>
                  <a:prstClr val="black"/>
                </a:solidFill>
              </a:rPr>
              <a:t> </a:t>
            </a:r>
            <a:r>
              <a:rPr lang="ru-RU" sz="4800" b="1" dirty="0" err="1">
                <a:solidFill>
                  <a:prstClr val="black"/>
                </a:solidFill>
              </a:rPr>
              <a:t>називали</a:t>
            </a:r>
            <a:r>
              <a:rPr lang="ru-RU" sz="4800" b="1" dirty="0">
                <a:solidFill>
                  <a:prstClr val="black"/>
                </a:solidFill>
              </a:rPr>
              <a:t> «королем-</a:t>
            </a:r>
            <a:r>
              <a:rPr lang="ru-RU" sz="4800" b="1" dirty="0" err="1">
                <a:solidFill>
                  <a:prstClr val="black"/>
                </a:solidFill>
              </a:rPr>
              <a:t>громадянином</a:t>
            </a:r>
            <a:r>
              <a:rPr lang="ru-RU" sz="4800" b="1" dirty="0" smtClean="0">
                <a:solidFill>
                  <a:prstClr val="black"/>
                </a:solidFill>
              </a:rPr>
              <a:t>».</a:t>
            </a:r>
            <a:endParaRPr lang="uk-UA" sz="48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243716"/>
            <a:ext cx="52920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>
                <a:solidFill>
                  <a:srgbClr val="000000"/>
                </a:solidFill>
              </a:rPr>
              <a:t>Луї-</a:t>
            </a:r>
            <a:r>
              <a:rPr lang="uk-UA" sz="4800" b="1" i="1" dirty="0" err="1">
                <a:solidFill>
                  <a:srgbClr val="000000"/>
                </a:solidFill>
              </a:rPr>
              <a:t>Філіпп</a:t>
            </a:r>
            <a:r>
              <a:rPr lang="uk-UA" sz="4800" b="1" i="1" dirty="0">
                <a:solidFill>
                  <a:srgbClr val="000000"/>
                </a:solidFill>
              </a:rPr>
              <a:t> Орлеанський</a:t>
            </a:r>
            <a:endParaRPr lang="uk-UA" sz="48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75585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820431"/>
            <a:ext cx="91386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 err="1">
                <a:solidFill>
                  <a:prstClr val="black"/>
                </a:solidFill>
              </a:rPr>
              <a:t>Прем'єр-міністр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Сардинського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королівства</a:t>
            </a:r>
            <a:r>
              <a:rPr lang="ru-RU" sz="5000" b="1" dirty="0">
                <a:solidFill>
                  <a:prstClr val="black"/>
                </a:solidFill>
              </a:rPr>
              <a:t>, </a:t>
            </a:r>
            <a:r>
              <a:rPr lang="ru-RU" sz="5000" b="1" dirty="0" err="1">
                <a:solidFill>
                  <a:prstClr val="black"/>
                </a:solidFill>
              </a:rPr>
              <a:t>який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очолив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боротьбу</a:t>
            </a:r>
            <a:r>
              <a:rPr lang="ru-RU" sz="5000" b="1" dirty="0">
                <a:solidFill>
                  <a:prstClr val="black"/>
                </a:solidFill>
              </a:rPr>
              <a:t> за </a:t>
            </a:r>
            <a:r>
              <a:rPr lang="ru-RU" sz="5000" b="1" dirty="0" err="1">
                <a:solidFill>
                  <a:prstClr val="black"/>
                </a:solidFill>
              </a:rPr>
              <a:t>об'єднання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Італії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дипломатичним</a:t>
            </a:r>
            <a:r>
              <a:rPr lang="ru-RU" sz="5000" b="1" dirty="0">
                <a:solidFill>
                  <a:prstClr val="black"/>
                </a:solidFill>
              </a:rPr>
              <a:t> шляхом.</a:t>
            </a:r>
            <a:endParaRPr lang="uk-UA" sz="50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661248"/>
            <a:ext cx="529208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i="1" dirty="0" err="1">
                <a:solidFill>
                  <a:srgbClr val="000000"/>
                </a:solidFill>
              </a:rPr>
              <a:t>Камілло</a:t>
            </a:r>
            <a:r>
              <a:rPr lang="ru-RU" sz="5000" b="1" i="1" dirty="0">
                <a:solidFill>
                  <a:srgbClr val="000000"/>
                </a:solidFill>
              </a:rPr>
              <a:t> </a:t>
            </a:r>
            <a:r>
              <a:rPr lang="ru-RU" sz="5000" b="1" i="1" dirty="0" err="1">
                <a:solidFill>
                  <a:srgbClr val="000000"/>
                </a:solidFill>
              </a:rPr>
              <a:t>Кавур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150405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12"/>
          <p:cNvSpPr/>
          <p:nvPr/>
        </p:nvSpPr>
        <p:spPr>
          <a:xfrm>
            <a:off x="2730963" y="5373216"/>
            <a:ext cx="52761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>
                <a:solidFill>
                  <a:srgbClr val="000000"/>
                </a:solidFill>
              </a:rPr>
              <a:t>Джузеппе Гарібальді</a:t>
            </a:r>
            <a:endParaRPr lang="uk-UA" sz="44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2" name="Прямокутник 11"/>
          <p:cNvSpPr/>
          <p:nvPr/>
        </p:nvSpPr>
        <p:spPr>
          <a:xfrm>
            <a:off x="-1" y="1745521"/>
            <a:ext cx="91386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>
                <a:solidFill>
                  <a:prstClr val="black"/>
                </a:solidFill>
              </a:rPr>
              <a:t>Народний</a:t>
            </a:r>
            <a:r>
              <a:rPr lang="ru-RU" sz="5400" b="1" dirty="0">
                <a:solidFill>
                  <a:prstClr val="black"/>
                </a:solidFill>
              </a:rPr>
              <a:t> герой </a:t>
            </a:r>
            <a:r>
              <a:rPr lang="ru-RU" sz="5400" b="1" dirty="0" err="1">
                <a:solidFill>
                  <a:prstClr val="black"/>
                </a:solidFill>
              </a:rPr>
              <a:t>Італії</a:t>
            </a:r>
            <a:r>
              <a:rPr lang="ru-RU" sz="5400" b="1" dirty="0">
                <a:solidFill>
                  <a:prstClr val="black"/>
                </a:solidFill>
              </a:rPr>
              <a:t>, </a:t>
            </a:r>
            <a:r>
              <a:rPr lang="ru-RU" sz="5400" b="1" dirty="0" err="1">
                <a:solidFill>
                  <a:prstClr val="black"/>
                </a:solidFill>
              </a:rPr>
              <a:t>який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очолив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похід</a:t>
            </a:r>
            <a:r>
              <a:rPr lang="ru-RU" sz="5400" b="1" dirty="0">
                <a:solidFill>
                  <a:prstClr val="black"/>
                </a:solidFill>
              </a:rPr>
              <a:t> «</a:t>
            </a:r>
            <a:r>
              <a:rPr lang="ru-RU" sz="5400" b="1" dirty="0" err="1">
                <a:solidFill>
                  <a:prstClr val="black"/>
                </a:solidFill>
              </a:rPr>
              <a:t>тисячі</a:t>
            </a:r>
            <a:r>
              <a:rPr lang="ru-RU" sz="5400" b="1" dirty="0" smtClean="0">
                <a:solidFill>
                  <a:prstClr val="black"/>
                </a:solidFill>
              </a:rPr>
              <a:t>».</a:t>
            </a:r>
            <a:endParaRPr lang="uk-UA" sz="5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0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198" y="-896799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5341" y="1412776"/>
            <a:ext cx="913331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 err="1">
                <a:solidFill>
                  <a:prstClr val="black"/>
                </a:solidFill>
              </a:rPr>
              <a:t>Прусський</a:t>
            </a:r>
            <a:r>
              <a:rPr lang="ru-RU" sz="5000" b="1" dirty="0">
                <a:solidFill>
                  <a:prstClr val="black"/>
                </a:solidFill>
              </a:rPr>
              <a:t> канцлер, </a:t>
            </a:r>
            <a:r>
              <a:rPr lang="ru-RU" sz="5000" b="1" dirty="0" err="1">
                <a:solidFill>
                  <a:prstClr val="black"/>
                </a:solidFill>
              </a:rPr>
              <a:t>який</a:t>
            </a:r>
            <a:r>
              <a:rPr lang="ru-RU" sz="5000" b="1" dirty="0">
                <a:solidFill>
                  <a:prstClr val="black"/>
                </a:solidFill>
              </a:rPr>
              <a:t> завершив </a:t>
            </a:r>
            <a:r>
              <a:rPr lang="ru-RU" sz="5000" b="1" dirty="0" err="1">
                <a:solidFill>
                  <a:prstClr val="black"/>
                </a:solidFill>
              </a:rPr>
              <a:t>об'єднання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Німеччини</a:t>
            </a:r>
            <a:r>
              <a:rPr lang="ru-RU" sz="5000" b="1" dirty="0">
                <a:solidFill>
                  <a:prstClr val="black"/>
                </a:solidFill>
              </a:rPr>
              <a:t>.</a:t>
            </a:r>
            <a:endParaRPr lang="uk-UA" sz="50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229200"/>
            <a:ext cx="529208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>
                <a:solidFill>
                  <a:srgbClr val="000000"/>
                </a:solidFill>
              </a:rPr>
              <a:t>Отто фон Бісмарк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304927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851749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black"/>
                </a:solidFill>
              </a:rPr>
              <a:t>Президент США </a:t>
            </a:r>
            <a:r>
              <a:rPr lang="ru-RU" sz="4400" b="1" dirty="0" err="1">
                <a:solidFill>
                  <a:prstClr val="black"/>
                </a:solidFill>
              </a:rPr>
              <a:t>під</a:t>
            </a:r>
            <a:r>
              <a:rPr lang="ru-RU" sz="4400" b="1" dirty="0">
                <a:solidFill>
                  <a:prstClr val="black"/>
                </a:solidFill>
              </a:rPr>
              <a:t> час </a:t>
            </a:r>
            <a:r>
              <a:rPr lang="ru-RU" sz="4400" b="1" dirty="0" err="1">
                <a:solidFill>
                  <a:prstClr val="black"/>
                </a:solidFill>
              </a:rPr>
              <a:t>Громадянської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війни</a:t>
            </a:r>
            <a:r>
              <a:rPr lang="ru-RU" sz="4400" b="1" dirty="0">
                <a:solidFill>
                  <a:prstClr val="black"/>
                </a:solidFill>
              </a:rPr>
              <a:t>, </a:t>
            </a:r>
            <a:r>
              <a:rPr lang="ru-RU" sz="4400" b="1" dirty="0" err="1">
                <a:solidFill>
                  <a:prstClr val="black"/>
                </a:solidFill>
              </a:rPr>
              <a:t>який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скасував</a:t>
            </a:r>
            <a:r>
              <a:rPr lang="ru-RU" sz="4400" b="1" dirty="0">
                <a:solidFill>
                  <a:prstClr val="black"/>
                </a:solidFill>
              </a:rPr>
              <a:t> рабство.</a:t>
            </a:r>
            <a:endParaRPr lang="uk-UA" sz="4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851842" y="5735578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>
                <a:solidFill>
                  <a:srgbClr val="000000"/>
                </a:solidFill>
              </a:rPr>
              <a:t>Авраам Лінкольн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246876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700808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>
                <a:solidFill>
                  <a:prstClr val="black"/>
                </a:solidFill>
              </a:rPr>
              <a:t>Австрійський</a:t>
            </a:r>
            <a:r>
              <a:rPr lang="ru-RU" sz="4400" b="1" dirty="0">
                <a:solidFill>
                  <a:prstClr val="black"/>
                </a:solidFill>
              </a:rPr>
              <a:t> канцлер, символ </a:t>
            </a:r>
            <a:r>
              <a:rPr lang="ru-RU" sz="4400" b="1" dirty="0" err="1">
                <a:solidFill>
                  <a:prstClr val="black"/>
                </a:solidFill>
              </a:rPr>
              <a:t>політики</a:t>
            </a:r>
            <a:r>
              <a:rPr lang="ru-RU" sz="4400" b="1" dirty="0">
                <a:solidFill>
                  <a:prstClr val="black"/>
                </a:solidFill>
              </a:rPr>
              <a:t> консерватизму </a:t>
            </a:r>
            <a:r>
              <a:rPr lang="ru-RU" sz="4400" b="1" dirty="0" err="1">
                <a:solidFill>
                  <a:prstClr val="black"/>
                </a:solidFill>
              </a:rPr>
              <a:t>після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Віденського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конгресу</a:t>
            </a:r>
            <a:r>
              <a:rPr lang="ru-RU" sz="4400" b="1" dirty="0">
                <a:solidFill>
                  <a:prstClr val="black"/>
                </a:solidFill>
              </a:rPr>
              <a:t>.</a:t>
            </a:r>
            <a:endParaRPr lang="uk-UA" sz="4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229200"/>
            <a:ext cx="52920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err="1">
                <a:solidFill>
                  <a:srgbClr val="000000"/>
                </a:solidFill>
              </a:rPr>
              <a:t>Клеменс</a:t>
            </a:r>
            <a:r>
              <a:rPr lang="uk-UA" sz="5000" b="1" i="1" dirty="0">
                <a:solidFill>
                  <a:srgbClr val="000000"/>
                </a:solidFill>
              </a:rPr>
              <a:t> фон Меттерніх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2" name="AutoShape 2" descr="Рубенс, Питер Пауль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007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35496" y="1388383"/>
            <a:ext cx="910316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 err="1">
                <a:solidFill>
                  <a:prstClr val="black"/>
                </a:solidFill>
              </a:rPr>
              <a:t>Який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винахід</a:t>
            </a:r>
            <a:r>
              <a:rPr lang="ru-RU" sz="5000" b="1" dirty="0">
                <a:solidFill>
                  <a:prstClr val="black"/>
                </a:solidFill>
              </a:rPr>
              <a:t> став початком </a:t>
            </a:r>
            <a:r>
              <a:rPr lang="ru-RU" sz="5000" b="1" dirty="0" err="1">
                <a:solidFill>
                  <a:prstClr val="black"/>
                </a:solidFill>
              </a:rPr>
              <a:t>промислової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революції</a:t>
            </a:r>
            <a:r>
              <a:rPr lang="ru-RU" sz="5000" b="1" dirty="0">
                <a:solidFill>
                  <a:prstClr val="black"/>
                </a:solidFill>
              </a:rPr>
              <a:t>?</a:t>
            </a:r>
            <a:endParaRPr lang="uk-UA" sz="50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3802" y="5792733"/>
            <a:ext cx="528924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>
                <a:solidFill>
                  <a:srgbClr val="000000"/>
                </a:solidFill>
              </a:rPr>
              <a:t>п</a:t>
            </a:r>
            <a:r>
              <a:rPr lang="uk-UA" sz="5000" b="1" i="1" dirty="0" smtClean="0">
                <a:solidFill>
                  <a:srgbClr val="000000"/>
                </a:solidFill>
              </a:rPr>
              <a:t>арова </a:t>
            </a:r>
            <a:r>
              <a:rPr lang="uk-UA" sz="5000" b="1" i="1" dirty="0">
                <a:solidFill>
                  <a:srgbClr val="000000"/>
                </a:solidFill>
              </a:rPr>
              <a:t>машина</a:t>
            </a: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333019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36005" y="2420888"/>
            <a:ext cx="92160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black"/>
                </a:solidFill>
              </a:rPr>
              <a:t>Як </a:t>
            </a:r>
            <a:r>
              <a:rPr lang="ru-RU" sz="4400" b="1" dirty="0" err="1">
                <a:solidFill>
                  <a:prstClr val="black"/>
                </a:solidFill>
              </a:rPr>
              <a:t>називають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революційні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err="1">
                <a:solidFill>
                  <a:prstClr val="black"/>
                </a:solidFill>
              </a:rPr>
              <a:t>події</a:t>
            </a:r>
            <a:r>
              <a:rPr lang="ru-RU" sz="4400" b="1" dirty="0">
                <a:solidFill>
                  <a:prstClr val="black"/>
                </a:solidFill>
              </a:rPr>
              <a:t> </a:t>
            </a:r>
            <a:r>
              <a:rPr lang="ru-RU" sz="4400" b="1" dirty="0" smtClean="0">
                <a:solidFill>
                  <a:prstClr val="black"/>
                </a:solidFill>
              </a:rPr>
              <a:t>1848-1849 </a:t>
            </a:r>
            <a:r>
              <a:rPr lang="ru-RU" sz="4400" b="1" dirty="0" err="1">
                <a:solidFill>
                  <a:prstClr val="black"/>
                </a:solidFill>
              </a:rPr>
              <a:t>років</a:t>
            </a:r>
            <a:r>
              <a:rPr lang="ru-RU" sz="4400" b="1" dirty="0">
                <a:solidFill>
                  <a:prstClr val="black"/>
                </a:solidFill>
              </a:rPr>
              <a:t> у </a:t>
            </a:r>
            <a:r>
              <a:rPr lang="ru-RU" sz="4400" b="1" dirty="0" err="1">
                <a:solidFill>
                  <a:prstClr val="black"/>
                </a:solidFill>
              </a:rPr>
              <a:t>Європі</a:t>
            </a:r>
            <a:r>
              <a:rPr lang="ru-RU" sz="4400" b="1" dirty="0">
                <a:solidFill>
                  <a:prstClr val="black"/>
                </a:solidFill>
              </a:rPr>
              <a:t>?</a:t>
            </a:r>
            <a:endParaRPr lang="uk-UA" sz="4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869677"/>
            <a:ext cx="5292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>
                <a:solidFill>
                  <a:srgbClr val="000000"/>
                </a:solidFill>
              </a:rPr>
              <a:t>«Весна народів»</a:t>
            </a:r>
            <a:endParaRPr lang="uk-UA" sz="44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369825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кутник 12"/>
          <p:cNvSpPr/>
          <p:nvPr/>
        </p:nvSpPr>
        <p:spPr>
          <a:xfrm>
            <a:off x="0" y="4005064"/>
            <a:ext cx="91386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>
                <a:solidFill>
                  <a:srgbClr val="000000"/>
                </a:solidFill>
              </a:rPr>
              <a:t>Сардинське королівство (П'ємонт)</a:t>
            </a:r>
            <a:endParaRPr lang="uk-UA" sz="44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-1" y="1412776"/>
            <a:ext cx="913865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prstClr val="black"/>
                </a:solidFill>
              </a:rPr>
              <a:t>Яка держава стала центром </a:t>
            </a:r>
            <a:r>
              <a:rPr lang="ru-RU" sz="5000" b="1" dirty="0" err="1">
                <a:solidFill>
                  <a:prstClr val="black"/>
                </a:solidFill>
              </a:rPr>
              <a:t>об'єднання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Італії</a:t>
            </a:r>
            <a:r>
              <a:rPr lang="ru-RU" sz="5000" b="1" dirty="0">
                <a:solidFill>
                  <a:prstClr val="black"/>
                </a:solidFill>
              </a:rPr>
              <a:t>?</a:t>
            </a:r>
            <a:endParaRPr lang="uk-UA" sz="5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9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1233581"/>
            <a:ext cx="91386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prstClr val="black"/>
                </a:solidFill>
              </a:rPr>
              <a:t>Документ, </a:t>
            </a:r>
            <a:r>
              <a:rPr lang="ru-RU" sz="4000" b="1" dirty="0" err="1" smtClean="0">
                <a:solidFill>
                  <a:prstClr val="black"/>
                </a:solidFill>
              </a:rPr>
              <a:t>який</a:t>
            </a:r>
            <a:r>
              <a:rPr lang="ru-RU" sz="4000" b="1" dirty="0" smtClean="0">
                <a:solidFill>
                  <a:prstClr val="black"/>
                </a:solidFill>
              </a:rPr>
              <a:t> </a:t>
            </a:r>
            <a:r>
              <a:rPr lang="ru-RU" sz="4000" b="1" dirty="0" err="1" smtClean="0">
                <a:solidFill>
                  <a:prstClr val="black"/>
                </a:solidFill>
              </a:rPr>
              <a:t>гарантував</a:t>
            </a:r>
            <a:r>
              <a:rPr lang="ru-RU" sz="4000" b="1" dirty="0" smtClean="0">
                <a:solidFill>
                  <a:prstClr val="black"/>
                </a:solidFill>
              </a:rPr>
              <a:t> кожному </a:t>
            </a:r>
            <a:r>
              <a:rPr lang="ru-RU" sz="4000" b="1" dirty="0" err="1">
                <a:solidFill>
                  <a:prstClr val="black"/>
                </a:solidFill>
              </a:rPr>
              <a:t>американцеві</a:t>
            </a:r>
            <a:r>
              <a:rPr lang="ru-RU" sz="4000" b="1" dirty="0">
                <a:solidFill>
                  <a:prstClr val="black"/>
                </a:solidFill>
              </a:rPr>
              <a:t> (</a:t>
            </a:r>
            <a:r>
              <a:rPr lang="ru-RU" sz="4000" b="1" dirty="0" err="1">
                <a:solidFill>
                  <a:prstClr val="black"/>
                </a:solidFill>
              </a:rPr>
              <a:t>який</a:t>
            </a:r>
            <a:r>
              <a:rPr lang="ru-RU" sz="4000" b="1" dirty="0">
                <a:solidFill>
                  <a:prstClr val="black"/>
                </a:solidFill>
              </a:rPr>
              <a:t> не </a:t>
            </a:r>
            <a:r>
              <a:rPr lang="ru-RU" sz="4000" b="1" dirty="0" err="1">
                <a:solidFill>
                  <a:prstClr val="black"/>
                </a:solidFill>
              </a:rPr>
              <a:t>воював</a:t>
            </a:r>
            <a:r>
              <a:rPr lang="ru-RU" sz="4000" b="1" dirty="0">
                <a:solidFill>
                  <a:prstClr val="black"/>
                </a:solidFill>
              </a:rPr>
              <a:t> </a:t>
            </a:r>
            <a:r>
              <a:rPr lang="ru-RU" sz="4000" b="1" dirty="0" err="1">
                <a:solidFill>
                  <a:prstClr val="black"/>
                </a:solidFill>
              </a:rPr>
              <a:t>проти</a:t>
            </a:r>
            <a:r>
              <a:rPr lang="ru-RU" sz="4000" b="1" dirty="0">
                <a:solidFill>
                  <a:prstClr val="black"/>
                </a:solidFill>
              </a:rPr>
              <a:t> уряду) </a:t>
            </a:r>
            <a:r>
              <a:rPr lang="ru-RU" sz="4000" b="1" dirty="0" err="1">
                <a:solidFill>
                  <a:prstClr val="black"/>
                </a:solidFill>
              </a:rPr>
              <a:t>можливість</a:t>
            </a:r>
            <a:r>
              <a:rPr lang="ru-RU" sz="4000" b="1" dirty="0">
                <a:solidFill>
                  <a:prstClr val="black"/>
                </a:solidFill>
              </a:rPr>
              <a:t> </a:t>
            </a:r>
            <a:r>
              <a:rPr lang="ru-RU" sz="4000" b="1" dirty="0" smtClean="0">
                <a:solidFill>
                  <a:prstClr val="black"/>
                </a:solidFill>
              </a:rPr>
              <a:t>за </a:t>
            </a:r>
            <a:r>
              <a:rPr lang="ru-RU" sz="4000" b="1" dirty="0" err="1" smtClean="0">
                <a:solidFill>
                  <a:prstClr val="black"/>
                </a:solidFill>
              </a:rPr>
              <a:t>невелику</a:t>
            </a:r>
            <a:r>
              <a:rPr lang="ru-RU" sz="4000" b="1" dirty="0" smtClean="0">
                <a:solidFill>
                  <a:prstClr val="black"/>
                </a:solidFill>
              </a:rPr>
              <a:t> </a:t>
            </a:r>
            <a:r>
              <a:rPr lang="ru-RU" sz="4000" b="1" dirty="0">
                <a:solidFill>
                  <a:prstClr val="black"/>
                </a:solidFill>
              </a:rPr>
              <a:t>плату </a:t>
            </a:r>
            <a:r>
              <a:rPr lang="ru-RU" sz="4000" b="1" dirty="0" err="1" smtClean="0">
                <a:solidFill>
                  <a:prstClr val="black"/>
                </a:solidFill>
              </a:rPr>
              <a:t>отримати</a:t>
            </a:r>
            <a:r>
              <a:rPr lang="ru-RU" sz="4000" b="1" dirty="0" smtClean="0">
                <a:solidFill>
                  <a:prstClr val="black"/>
                </a:solidFill>
              </a:rPr>
              <a:t> </a:t>
            </a:r>
            <a:r>
              <a:rPr lang="ru-RU" sz="4000" b="1" dirty="0" err="1">
                <a:solidFill>
                  <a:prstClr val="black"/>
                </a:solidFill>
              </a:rPr>
              <a:t>наділ</a:t>
            </a:r>
            <a:r>
              <a:rPr lang="ru-RU" sz="4000" b="1" dirty="0">
                <a:solidFill>
                  <a:prstClr val="black"/>
                </a:solidFill>
              </a:rPr>
              <a:t> для </a:t>
            </a:r>
            <a:r>
              <a:rPr lang="ru-RU" sz="4000" b="1" dirty="0" err="1" smtClean="0">
                <a:solidFill>
                  <a:prstClr val="black"/>
                </a:solidFill>
              </a:rPr>
              <a:t>господарювання</a:t>
            </a:r>
            <a:r>
              <a:rPr lang="ru-RU" sz="4000" b="1" dirty="0" smtClean="0">
                <a:solidFill>
                  <a:prstClr val="black"/>
                </a:solidFill>
              </a:rPr>
              <a:t>.</a:t>
            </a:r>
            <a:endParaRPr lang="uk-UA" sz="40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0" y="4439434"/>
            <a:ext cx="913865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i="1" dirty="0" smtClean="0">
                <a:solidFill>
                  <a:srgbClr val="000000"/>
                </a:solidFill>
              </a:rPr>
              <a:t>Закон </a:t>
            </a:r>
            <a:r>
              <a:rPr lang="ru-RU" sz="5000" b="1" i="1" dirty="0">
                <a:solidFill>
                  <a:srgbClr val="000000"/>
                </a:solidFill>
              </a:rPr>
              <a:t>про </a:t>
            </a:r>
            <a:r>
              <a:rPr lang="ru-RU" sz="5000" b="1" i="1" dirty="0" err="1">
                <a:solidFill>
                  <a:srgbClr val="000000"/>
                </a:solidFill>
              </a:rPr>
              <a:t>гомстеди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26537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1" y="1412776"/>
            <a:ext cx="913865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 smtClean="0">
                <a:solidFill>
                  <a:prstClr val="black"/>
                </a:solidFill>
              </a:rPr>
              <a:t>Як </a:t>
            </a:r>
            <a:r>
              <a:rPr lang="ru-RU" sz="5000" b="1" dirty="0" err="1" smtClean="0">
                <a:solidFill>
                  <a:prstClr val="black"/>
                </a:solidFill>
              </a:rPr>
              <a:t>називався</a:t>
            </a:r>
            <a:r>
              <a:rPr lang="ru-RU" sz="5000" b="1" dirty="0" smtClean="0">
                <a:solidFill>
                  <a:prstClr val="black"/>
                </a:solidFill>
              </a:rPr>
              <a:t> </a:t>
            </a:r>
            <a:r>
              <a:rPr lang="ru-RU" sz="5000" b="1" dirty="0" err="1" smtClean="0">
                <a:solidFill>
                  <a:prstClr val="black"/>
                </a:solidFill>
              </a:rPr>
              <a:t>процес</a:t>
            </a:r>
            <a:r>
              <a:rPr lang="ru-RU" sz="5000" b="1" dirty="0" smtClean="0">
                <a:solidFill>
                  <a:prstClr val="black"/>
                </a:solidFill>
              </a:rPr>
              <a:t> </a:t>
            </a:r>
            <a:r>
              <a:rPr lang="ru-RU" sz="5000" b="1" dirty="0" err="1" smtClean="0">
                <a:solidFill>
                  <a:prstClr val="black"/>
                </a:solidFill>
              </a:rPr>
              <a:t>перебудови</a:t>
            </a:r>
            <a:r>
              <a:rPr lang="ru-RU" sz="5000" b="1" dirty="0" smtClean="0">
                <a:solidFill>
                  <a:prstClr val="black"/>
                </a:solidFill>
              </a:rPr>
              <a:t> </a:t>
            </a:r>
            <a:r>
              <a:rPr lang="ru-RU" sz="5000" b="1" dirty="0" err="1" smtClean="0">
                <a:solidFill>
                  <a:prstClr val="black"/>
                </a:solidFill>
              </a:rPr>
              <a:t>бунтівних</a:t>
            </a:r>
            <a:r>
              <a:rPr lang="ru-RU" sz="5000" b="1" dirty="0" smtClean="0">
                <a:solidFill>
                  <a:prstClr val="black"/>
                </a:solidFill>
              </a:rPr>
              <a:t> </a:t>
            </a:r>
            <a:r>
              <a:rPr lang="ru-RU" sz="5000" b="1" dirty="0" err="1" smtClean="0">
                <a:solidFill>
                  <a:prstClr val="black"/>
                </a:solidFill>
              </a:rPr>
              <a:t>штатів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 smtClean="0">
                <a:solidFill>
                  <a:prstClr val="black"/>
                </a:solidFill>
              </a:rPr>
              <a:t>в</a:t>
            </a:r>
            <a:r>
              <a:rPr lang="ru-RU" sz="5000" b="1" smtClean="0">
                <a:solidFill>
                  <a:prstClr val="black"/>
                </a:solidFill>
              </a:rPr>
              <a:t>продовж</a:t>
            </a:r>
            <a:r>
              <a:rPr lang="ru-RU" sz="5000" b="1" dirty="0" smtClean="0">
                <a:solidFill>
                  <a:prstClr val="black"/>
                </a:solidFill>
              </a:rPr>
              <a:t> 1865-1877 </a:t>
            </a:r>
            <a:r>
              <a:rPr lang="ru-RU" sz="5000" b="1" dirty="0" err="1">
                <a:solidFill>
                  <a:prstClr val="black"/>
                </a:solidFill>
              </a:rPr>
              <a:t>рр</a:t>
            </a:r>
            <a:r>
              <a:rPr lang="ru-RU" sz="5000" b="1" dirty="0" smtClean="0">
                <a:solidFill>
                  <a:prstClr val="black"/>
                </a:solidFill>
              </a:rPr>
              <a:t>.?</a:t>
            </a:r>
            <a:endParaRPr lang="uk-UA" sz="50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0" y="4509120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Реконструкція Півдня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23746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2" y="1818690"/>
            <a:ext cx="91386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prstClr val="black"/>
                </a:solidFill>
              </a:rPr>
              <a:t>Як </a:t>
            </a:r>
            <a:r>
              <a:rPr lang="ru-RU" sz="5400" b="1" dirty="0" err="1" smtClean="0">
                <a:solidFill>
                  <a:prstClr val="black"/>
                </a:solidFill>
              </a:rPr>
              <a:t>називалася</a:t>
            </a:r>
            <a:r>
              <a:rPr lang="ru-RU" sz="5400" b="1" dirty="0" smtClean="0">
                <a:solidFill>
                  <a:prstClr val="black"/>
                </a:solidFill>
              </a:rPr>
              <a:t> </a:t>
            </a:r>
            <a:r>
              <a:rPr lang="ru-RU" sz="5400" b="1" dirty="0" err="1" smtClean="0">
                <a:solidFill>
                  <a:prstClr val="black"/>
                </a:solidFill>
              </a:rPr>
              <a:t>концепція</a:t>
            </a:r>
            <a:r>
              <a:rPr lang="ru-RU" sz="5400" b="1" dirty="0" smtClean="0">
                <a:solidFill>
                  <a:prstClr val="black"/>
                </a:solidFill>
              </a:rPr>
              <a:t> </a:t>
            </a:r>
            <a:r>
              <a:rPr lang="ru-RU" sz="5400" b="1" dirty="0" err="1" smtClean="0">
                <a:solidFill>
                  <a:prstClr val="black"/>
                </a:solidFill>
              </a:rPr>
              <a:t>об’єднання</a:t>
            </a:r>
            <a:r>
              <a:rPr lang="ru-RU" sz="5400" b="1" dirty="0" smtClean="0">
                <a:solidFill>
                  <a:prstClr val="black"/>
                </a:solidFill>
              </a:rPr>
              <a:t> </a:t>
            </a:r>
            <a:r>
              <a:rPr lang="ru-RU" sz="5400" b="1" dirty="0" err="1" smtClean="0">
                <a:solidFill>
                  <a:prstClr val="black"/>
                </a:solidFill>
              </a:rPr>
              <a:t>Німеччини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довкола</a:t>
            </a:r>
            <a:r>
              <a:rPr lang="ru-RU" sz="5400" b="1" dirty="0">
                <a:solidFill>
                  <a:prstClr val="black"/>
                </a:solidFill>
              </a:rPr>
              <a:t> </a:t>
            </a:r>
            <a:r>
              <a:rPr lang="ru-RU" sz="5400" b="1" dirty="0" err="1" smtClean="0">
                <a:solidFill>
                  <a:prstClr val="black"/>
                </a:solidFill>
              </a:rPr>
              <a:t>Австрійської</a:t>
            </a:r>
            <a:r>
              <a:rPr lang="ru-RU" sz="5400" b="1" dirty="0" smtClean="0">
                <a:solidFill>
                  <a:prstClr val="black"/>
                </a:solidFill>
              </a:rPr>
              <a:t> </a:t>
            </a:r>
            <a:r>
              <a:rPr lang="ru-RU" sz="5400" b="1" dirty="0" err="1">
                <a:solidFill>
                  <a:prstClr val="black"/>
                </a:solidFill>
              </a:rPr>
              <a:t>імперії</a:t>
            </a:r>
            <a:r>
              <a:rPr lang="ru-RU" sz="5400" b="1" dirty="0">
                <a:solidFill>
                  <a:prstClr val="black"/>
                </a:solidFill>
              </a:rPr>
              <a:t>?</a:t>
            </a:r>
            <a:endParaRPr lang="uk-UA" sz="54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725705"/>
            <a:ext cx="5292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 err="1" smtClean="0">
                <a:solidFill>
                  <a:srgbClr val="000000"/>
                </a:solidFill>
              </a:rPr>
              <a:t>великонімецька</a:t>
            </a:r>
            <a:endParaRPr lang="uk-UA" sz="48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230279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-1" y="1412776"/>
            <a:ext cx="913865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solidFill>
                  <a:prstClr val="black"/>
                </a:solidFill>
              </a:rPr>
              <a:t>Як </a:t>
            </a:r>
            <a:r>
              <a:rPr lang="ru-RU" sz="5000" b="1" dirty="0" err="1">
                <a:solidFill>
                  <a:prstClr val="black"/>
                </a:solidFill>
              </a:rPr>
              <a:t>називалася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концепція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об’єднання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Німеччини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>
                <a:solidFill>
                  <a:prstClr val="black"/>
                </a:solidFill>
              </a:rPr>
              <a:t>довкола</a:t>
            </a:r>
            <a:r>
              <a:rPr lang="ru-RU" sz="5000" b="1" dirty="0">
                <a:solidFill>
                  <a:prstClr val="black"/>
                </a:solidFill>
              </a:rPr>
              <a:t> </a:t>
            </a:r>
            <a:r>
              <a:rPr lang="ru-RU" sz="5000" b="1" dirty="0" err="1" smtClean="0">
                <a:solidFill>
                  <a:prstClr val="black"/>
                </a:solidFill>
              </a:rPr>
              <a:t>Пруссії</a:t>
            </a:r>
            <a:r>
              <a:rPr lang="ru-RU" sz="5000" b="1" dirty="0" smtClean="0">
                <a:solidFill>
                  <a:prstClr val="black"/>
                </a:solidFill>
              </a:rPr>
              <a:t>?</a:t>
            </a:r>
            <a:endParaRPr lang="ru-RU" sz="5000" b="1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0" y="4221088"/>
            <a:ext cx="91386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err="1" smtClean="0">
                <a:solidFill>
                  <a:srgbClr val="000000"/>
                </a:solidFill>
              </a:rPr>
              <a:t>малонімецька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1" name="Кнопка дії: повернення 10">
            <a:hlinkClick r:id="rId3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282601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увати 2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8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Прямокутник 1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5" name="Прямокутник 14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 11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цифрою позначено країну </a:t>
            </a:r>
            <a:r>
              <a:rPr lang="uk-UA" sz="3200" b="1" dirty="0">
                <a:solidFill>
                  <a:prstClr val="black"/>
                </a:solidFill>
              </a:rPr>
              <a:t>у </a:t>
            </a:r>
            <a:r>
              <a:rPr lang="uk-UA" sz="3200" b="1" dirty="0" smtClean="0">
                <a:solidFill>
                  <a:prstClr val="black"/>
                </a:solidFill>
              </a:rPr>
              <a:t>якій розпочалася </a:t>
            </a:r>
            <a:r>
              <a:rPr lang="uk-UA" sz="3200" b="1" dirty="0">
                <a:solidFill>
                  <a:prstClr val="black"/>
                </a:solidFill>
              </a:rPr>
              <a:t>промислова революція</a:t>
            </a:r>
            <a:r>
              <a:rPr lang="uk-UA" sz="3200" b="1" dirty="0" smtClean="0">
                <a:solidFill>
                  <a:prstClr val="black"/>
                </a:solidFill>
              </a:rPr>
              <a:t>?</a:t>
            </a:r>
            <a:endParaRPr lang="uk-UA" sz="3200" dirty="0">
              <a:solidFill>
                <a:prstClr val="black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30962" y="5949280"/>
            <a:ext cx="5292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000000"/>
                </a:solidFill>
              </a:rPr>
              <a:t>1</a:t>
            </a:r>
            <a:endParaRPr lang="uk-UA" sz="36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5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25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/>
          <p:cNvSpPr/>
          <p:nvPr/>
        </p:nvSpPr>
        <p:spPr>
          <a:xfrm>
            <a:off x="2730962" y="5961474"/>
            <a:ext cx="5449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000000"/>
                </a:solidFill>
              </a:rPr>
              <a:t>1</a:t>
            </a:r>
            <a:endParaRPr lang="uk-UA" sz="4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grpSp>
        <p:nvGrpSpPr>
          <p:cNvPr id="8" name="Групувати 7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9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кутник 14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кутник 20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цифрою позначено країну </a:t>
            </a:r>
            <a:r>
              <a:rPr lang="uk-UA" sz="3200" b="1" dirty="0">
                <a:solidFill>
                  <a:prstClr val="black"/>
                </a:solidFill>
              </a:rPr>
              <a:t>у </a:t>
            </a:r>
            <a:r>
              <a:rPr lang="uk-UA" sz="3200" b="1" dirty="0" smtClean="0">
                <a:solidFill>
                  <a:prstClr val="black"/>
                </a:solidFill>
              </a:rPr>
              <a:t>якій активно діяли чартисти?</a:t>
            </a:r>
            <a:endParaRPr lang="uk-UA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27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/>
          <p:cNvSpPr/>
          <p:nvPr/>
        </p:nvSpPr>
        <p:spPr>
          <a:xfrm>
            <a:off x="2771800" y="5877272"/>
            <a:ext cx="529208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800" b="1" i="1" dirty="0">
                <a:solidFill>
                  <a:srgbClr val="000000"/>
                </a:solidFill>
              </a:rPr>
              <a:t>3</a:t>
            </a:r>
            <a:endParaRPr lang="uk-UA" sz="48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grpSp>
        <p:nvGrpSpPr>
          <p:cNvPr id="12" name="Групувати 11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15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кутник 15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Прямокутник 19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1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кутник 21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</a:t>
            </a:r>
            <a:r>
              <a:rPr lang="uk-UA" sz="3200" b="1" dirty="0" err="1" smtClean="0">
                <a:solidFill>
                  <a:prstClr val="black"/>
                </a:solidFill>
              </a:rPr>
              <a:t>цифорою</a:t>
            </a:r>
            <a:r>
              <a:rPr lang="uk-UA" sz="3200" b="1" dirty="0" smtClean="0">
                <a:solidFill>
                  <a:prstClr val="black"/>
                </a:solidFill>
              </a:rPr>
              <a:t> позначено країну </a:t>
            </a:r>
            <a:r>
              <a:rPr lang="uk-UA" sz="3200" b="1" dirty="0">
                <a:solidFill>
                  <a:prstClr val="black"/>
                </a:solidFill>
              </a:rPr>
              <a:t>у </a:t>
            </a:r>
            <a:r>
              <a:rPr lang="uk-UA" sz="3200" b="1" dirty="0" smtClean="0">
                <a:solidFill>
                  <a:prstClr val="black"/>
                </a:solidFill>
              </a:rPr>
              <a:t>якій відбулася Липнева </a:t>
            </a:r>
            <a:r>
              <a:rPr lang="uk-UA" sz="3200" b="1" dirty="0">
                <a:solidFill>
                  <a:prstClr val="black"/>
                </a:solidFill>
              </a:rPr>
              <a:t>революція</a:t>
            </a:r>
            <a:r>
              <a:rPr lang="uk-UA" sz="3200" b="1" dirty="0" smtClean="0">
                <a:solidFill>
                  <a:prstClr val="black"/>
                </a:solidFill>
              </a:rPr>
              <a:t>?</a:t>
            </a:r>
            <a:endParaRPr lang="uk-UA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5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/>
          <p:cNvSpPr/>
          <p:nvPr/>
        </p:nvSpPr>
        <p:spPr>
          <a:xfrm>
            <a:off x="2730962" y="5866635"/>
            <a:ext cx="52920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rgbClr val="000000"/>
                </a:solidFill>
              </a:rPr>
              <a:t>5</a:t>
            </a:r>
            <a:endParaRPr lang="uk-UA" sz="4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grpSp>
        <p:nvGrpSpPr>
          <p:cNvPr id="9" name="Групувати 8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12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кутник 14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кутник 20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цифрою позначено країну, якій вдалося </a:t>
            </a:r>
            <a:r>
              <a:rPr lang="uk-UA" sz="3200" b="1" dirty="0">
                <a:solidFill>
                  <a:prstClr val="black"/>
                </a:solidFill>
              </a:rPr>
              <a:t>о</a:t>
            </a:r>
            <a:r>
              <a:rPr lang="uk-UA" sz="3200" b="1" dirty="0" smtClean="0">
                <a:solidFill>
                  <a:prstClr val="black"/>
                </a:solidFill>
              </a:rPr>
              <a:t>б’єднати німецькі держави?</a:t>
            </a:r>
            <a:endParaRPr lang="uk-UA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/>
          <p:cNvSpPr/>
          <p:nvPr/>
        </p:nvSpPr>
        <p:spPr>
          <a:xfrm>
            <a:off x="2730961" y="5972517"/>
            <a:ext cx="5292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solidFill>
                  <a:srgbClr val="000000"/>
                </a:solidFill>
              </a:rPr>
              <a:t>4</a:t>
            </a:r>
            <a:endParaRPr lang="uk-UA" sz="36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grpSp>
        <p:nvGrpSpPr>
          <p:cNvPr id="23" name="Групувати 22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24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Прямокутник 24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26" name="Прямокутник 25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Прямокутник 26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Прямокутник 27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Прямокутник 28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3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кутник 30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цифрою позначено </a:t>
            </a:r>
            <a:r>
              <a:rPr lang="ru-RU" sz="3200" b="1" dirty="0" err="1" smtClean="0">
                <a:solidFill>
                  <a:prstClr val="black"/>
                </a:solidFill>
              </a:rPr>
              <a:t>імперію</a:t>
            </a:r>
            <a:r>
              <a:rPr lang="ru-RU" sz="3200" b="1" dirty="0">
                <a:solidFill>
                  <a:prstClr val="black"/>
                </a:solidFill>
              </a:rPr>
              <a:t>, до складу </a:t>
            </a:r>
            <a:r>
              <a:rPr lang="ru-RU" sz="3200" b="1" dirty="0" err="1">
                <a:solidFill>
                  <a:prstClr val="black"/>
                </a:solidFill>
              </a:rPr>
              <a:t>якої</a:t>
            </a:r>
            <a:r>
              <a:rPr lang="ru-RU" sz="3200" b="1" dirty="0">
                <a:solidFill>
                  <a:prstClr val="black"/>
                </a:solidFill>
              </a:rPr>
              <a:t> входили чехи, </a:t>
            </a:r>
            <a:r>
              <a:rPr lang="ru-RU" sz="3200" b="1" dirty="0" err="1">
                <a:solidFill>
                  <a:prstClr val="black"/>
                </a:solidFill>
              </a:rPr>
              <a:t>угорці</a:t>
            </a:r>
            <a:r>
              <a:rPr lang="ru-RU" sz="3200" b="1" dirty="0">
                <a:solidFill>
                  <a:prstClr val="black"/>
                </a:solidFill>
              </a:rPr>
              <a:t>, </a:t>
            </a:r>
            <a:r>
              <a:rPr lang="ru-RU" sz="3200" b="1" dirty="0" err="1" smtClean="0">
                <a:solidFill>
                  <a:prstClr val="black"/>
                </a:solidFill>
              </a:rPr>
              <a:t>хорвати</a:t>
            </a:r>
            <a:r>
              <a:rPr lang="ru-RU" sz="3200" b="1" dirty="0" smtClean="0">
                <a:solidFill>
                  <a:prstClr val="black"/>
                </a:solidFill>
              </a:rPr>
              <a:t>…</a:t>
            </a:r>
            <a:r>
              <a:rPr lang="uk-UA" sz="3200" b="1" dirty="0" smtClean="0">
                <a:solidFill>
                  <a:prstClr val="black"/>
                </a:solidFill>
              </a:rPr>
              <a:t>?</a:t>
            </a:r>
            <a:endParaRPr lang="uk-UA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4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/>
          <p:cNvSpPr/>
          <p:nvPr/>
        </p:nvSpPr>
        <p:spPr>
          <a:xfrm>
            <a:off x="2737892" y="5755903"/>
            <a:ext cx="52920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solidFill>
                  <a:srgbClr val="000000"/>
                </a:solidFill>
              </a:rPr>
              <a:t>2</a:t>
            </a:r>
            <a:endParaRPr lang="uk-UA" sz="44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grpSp>
        <p:nvGrpSpPr>
          <p:cNvPr id="8" name="Групувати 7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9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кутник 14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6" name="Прямокутник 15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0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кутник 20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цифрою позначено </a:t>
            </a:r>
            <a:r>
              <a:rPr lang="ru-RU" sz="3200" b="1" dirty="0" err="1" smtClean="0">
                <a:solidFill>
                  <a:prstClr val="black"/>
                </a:solidFill>
              </a:rPr>
              <a:t>імперію</a:t>
            </a:r>
            <a:r>
              <a:rPr lang="ru-RU" sz="3200" b="1" dirty="0" smtClean="0">
                <a:solidFill>
                  <a:prstClr val="black"/>
                </a:solidFill>
              </a:rPr>
              <a:t> в </a:t>
            </a:r>
            <a:r>
              <a:rPr lang="ru-RU" sz="3200" b="1" dirty="0" err="1" smtClean="0">
                <a:solidFill>
                  <a:prstClr val="black"/>
                </a:solidFill>
              </a:rPr>
              <a:t>якій</a:t>
            </a:r>
            <a:r>
              <a:rPr lang="ru-RU" sz="3200" b="1" dirty="0" smtClean="0">
                <a:solidFill>
                  <a:prstClr val="black"/>
                </a:solidFill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</a:rPr>
              <a:t>діяли</a:t>
            </a:r>
            <a:r>
              <a:rPr lang="ru-RU" sz="3200" b="1" dirty="0" smtClean="0">
                <a:solidFill>
                  <a:prstClr val="black"/>
                </a:solidFill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</a:rPr>
              <a:t>організації</a:t>
            </a:r>
            <a:r>
              <a:rPr lang="ru-RU" sz="3200" b="1" dirty="0" smtClean="0">
                <a:solidFill>
                  <a:prstClr val="black"/>
                </a:solidFill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</a:rPr>
              <a:t>декабристів</a:t>
            </a:r>
            <a:r>
              <a:rPr lang="uk-UA" sz="3200" b="1" dirty="0" smtClean="0">
                <a:solidFill>
                  <a:prstClr val="black"/>
                </a:solidFill>
              </a:rPr>
              <a:t>?</a:t>
            </a:r>
            <a:endParaRPr lang="uk-UA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7030A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/>
          <p:cNvSpPr/>
          <p:nvPr/>
        </p:nvSpPr>
        <p:spPr>
          <a:xfrm>
            <a:off x="2730961" y="5789691"/>
            <a:ext cx="529208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i="1" dirty="0" smtClean="0">
                <a:solidFill>
                  <a:srgbClr val="000000"/>
                </a:solidFill>
              </a:rPr>
              <a:t>5</a:t>
            </a:r>
            <a:endParaRPr lang="uk-UA" sz="5000" i="1" dirty="0">
              <a:solidFill>
                <a:srgbClr val="000000"/>
              </a:solidFill>
            </a:endParaRPr>
          </a:p>
        </p:txBody>
      </p:sp>
      <p:sp>
        <p:nvSpPr>
          <p:cNvPr id="14" name="Кнопка дії: настроювана 13">
            <a:hlinkClick r:id="" action="ppaction://noaction" highlightClick="1"/>
          </p:cNvPr>
          <p:cNvSpPr/>
          <p:nvPr/>
        </p:nvSpPr>
        <p:spPr>
          <a:xfrm>
            <a:off x="-1" y="5589240"/>
            <a:ext cx="2730963" cy="1268760"/>
          </a:xfrm>
          <a:prstGeom prst="actionButtonBlank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>
                <a:ln w="3175"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Impact" pitchFamily="34" charset="0"/>
              </a:rPr>
              <a:t>Відповідь</a:t>
            </a:r>
          </a:p>
        </p:txBody>
      </p:sp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8023043" y="5586198"/>
            <a:ext cx="1115616" cy="1268760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grpSp>
        <p:nvGrpSpPr>
          <p:cNvPr id="9" name="Групувати 8"/>
          <p:cNvGrpSpPr/>
          <p:nvPr/>
        </p:nvGrpSpPr>
        <p:grpSpPr>
          <a:xfrm>
            <a:off x="0" y="1"/>
            <a:ext cx="6867255" cy="4581128"/>
            <a:chOff x="0" y="1"/>
            <a:chExt cx="6867255" cy="4581128"/>
          </a:xfrm>
        </p:grpSpPr>
        <p:pic>
          <p:nvPicPr>
            <p:cNvPr id="15" name="Picture 2" descr="D:\Книжки\ШКОЛА\9 клас\Всесвітня\10. Об’єднання Німеччини. Об’єднання Італії\Map of 1864 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3" t="5407" r="27765" b="12059"/>
            <a:stretch/>
          </p:blipFill>
          <p:spPr bwMode="auto">
            <a:xfrm>
              <a:off x="0" y="1"/>
              <a:ext cx="6867255" cy="4581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кутник 15"/>
            <p:cNvSpPr/>
            <p:nvPr/>
          </p:nvSpPr>
          <p:spPr>
            <a:xfrm>
              <a:off x="2230504" y="118339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17" name="Прямокутник 16"/>
            <p:cNvSpPr/>
            <p:nvPr/>
          </p:nvSpPr>
          <p:spPr>
            <a:xfrm>
              <a:off x="6012160" y="1805779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Прямокутник 17"/>
            <p:cNvSpPr/>
            <p:nvPr/>
          </p:nvSpPr>
          <p:spPr>
            <a:xfrm>
              <a:off x="2230504" y="285368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Прямокутник 18"/>
            <p:cNvSpPr/>
            <p:nvPr/>
          </p:nvSpPr>
          <p:spPr>
            <a:xfrm>
              <a:off x="5292080" y="3056405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Прямокутник 19"/>
            <p:cNvSpPr/>
            <p:nvPr/>
          </p:nvSpPr>
          <p:spPr>
            <a:xfrm>
              <a:off x="4298650" y="1808610"/>
              <a:ext cx="50045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sz="4400" b="1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uk-UA" sz="4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1" name="Picture 2" descr="C:\Documents and Settings\Admin\Мои документы\Завантаження\Таймер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24" y="-900844"/>
            <a:ext cx="4500500" cy="27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кутник 21"/>
          <p:cNvSpPr/>
          <p:nvPr/>
        </p:nvSpPr>
        <p:spPr>
          <a:xfrm>
            <a:off x="0" y="4512022"/>
            <a:ext cx="91386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</a:rPr>
              <a:t>Якою цифрою позначено </a:t>
            </a:r>
            <a:r>
              <a:rPr lang="ru-RU" sz="3200" b="1" dirty="0" smtClean="0">
                <a:solidFill>
                  <a:prstClr val="black"/>
                </a:solidFill>
              </a:rPr>
              <a:t>державу, канцлером </a:t>
            </a:r>
            <a:r>
              <a:rPr lang="ru-RU" sz="3200" b="1" dirty="0" err="1" smtClean="0">
                <a:solidFill>
                  <a:prstClr val="black"/>
                </a:solidFill>
              </a:rPr>
              <a:t>якої</a:t>
            </a:r>
            <a:r>
              <a:rPr lang="ru-RU" sz="3200" b="1" dirty="0" smtClean="0">
                <a:solidFill>
                  <a:prstClr val="black"/>
                </a:solidFill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</a:rPr>
              <a:t>був</a:t>
            </a:r>
            <a:r>
              <a:rPr lang="ru-RU" sz="3200" b="1" dirty="0" smtClean="0">
                <a:solidFill>
                  <a:prstClr val="black"/>
                </a:solidFill>
              </a:rPr>
              <a:t> Отто фон </a:t>
            </a:r>
            <a:r>
              <a:rPr lang="ru-RU" sz="3200" b="1" dirty="0" err="1" smtClean="0">
                <a:solidFill>
                  <a:prstClr val="black"/>
                </a:solidFill>
              </a:rPr>
              <a:t>Бісмарк</a:t>
            </a:r>
            <a:r>
              <a:rPr lang="uk-UA" sz="3200" b="1" dirty="0" smtClean="0">
                <a:solidFill>
                  <a:prstClr val="black"/>
                </a:solidFill>
              </a:rPr>
              <a:t>?</a:t>
            </a:r>
            <a:endParaRPr lang="uk-UA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86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Кнопка дії: повернення 10">
            <a:hlinkClick r:id="rId2" action="ppaction://hlinksldjump" highlightClick="1"/>
          </p:cNvPr>
          <p:cNvSpPr/>
          <p:nvPr/>
        </p:nvSpPr>
        <p:spPr>
          <a:xfrm>
            <a:off x="3581366" y="2585053"/>
            <a:ext cx="1925960" cy="1930524"/>
          </a:xfrm>
          <a:prstGeom prst="actionButtonRetur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27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prstClr val="white"/>
              </a:solidFill>
            </a:endParaRPr>
          </a:p>
        </p:txBody>
      </p:sp>
      <p:sp>
        <p:nvSpPr>
          <p:cNvPr id="8" name="Заголовок 1">
            <a:hlinkClick r:id="rId3" action="ppaction://hlinksldjump"/>
          </p:cNvPr>
          <p:cNvSpPr txBox="1">
            <a:spLocks/>
          </p:cNvSpPr>
          <p:nvPr/>
        </p:nvSpPr>
        <p:spPr>
          <a:xfrm>
            <a:off x="0" y="141277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800" dirty="0">
                <a:solidFill>
                  <a:srgbClr val="444D26"/>
                </a:solidFill>
                <a:latin typeface="a_Stamper" pitchFamily="82" charset="-52"/>
                <a:hlinkClick r:id="rId3" action="ppaction://hlinksldjump"/>
              </a:rPr>
              <a:t>«</a:t>
            </a:r>
            <a:r>
              <a:rPr lang="uk-UA" sz="4800" dirty="0">
                <a:solidFill>
                  <a:srgbClr val="444D26"/>
                </a:solidFill>
                <a:latin typeface="a_Stamper" pitchFamily="82" charset="-52"/>
                <a:hlinkClick r:id="rId2" action="ppaction://hlinksldjump"/>
              </a:rPr>
              <a:t>Історична Вікторина»</a:t>
            </a:r>
            <a:endParaRPr lang="uk-UA" sz="4800" dirty="0">
              <a:solidFill>
                <a:srgbClr val="444D26"/>
              </a:solidFill>
              <a:latin typeface="a_Stamper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4867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а обкладинка">
  <a:themeElements>
    <a:clrScheme name="Тверда обкладинка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а обкладинка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а обкладинка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верда обкладинка">
  <a:themeElements>
    <a:clrScheme name="Папір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Інше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верда обкладинка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верда обкладинка">
  <a:themeElements>
    <a:clrScheme name="Папір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Інше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верда обкладинка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верда обкладинка">
  <a:themeElements>
    <a:clrScheme name="Папір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Інше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верда обкладинка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650</TotalTime>
  <Words>582</Words>
  <Application>Microsoft Office PowerPoint</Application>
  <PresentationFormat>Екран (4:3)</PresentationFormat>
  <Paragraphs>222</Paragraphs>
  <Slides>40</Slides>
  <Notes>1</Notes>
  <HiddenSlides>36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4</vt:i4>
      </vt:variant>
      <vt:variant>
        <vt:lpstr>Заголовки слайдів</vt:lpstr>
      </vt:variant>
      <vt:variant>
        <vt:i4>40</vt:i4>
      </vt:variant>
    </vt:vector>
  </HeadingPairs>
  <TitlesOfParts>
    <vt:vector size="51" baseType="lpstr">
      <vt:lpstr>a_Stamper</vt:lpstr>
      <vt:lpstr>Book Antiqua</vt:lpstr>
      <vt:lpstr>Calibri</vt:lpstr>
      <vt:lpstr>Century Gothic</vt:lpstr>
      <vt:lpstr>Impact</vt:lpstr>
      <vt:lpstr>Times New Roman</vt:lpstr>
      <vt:lpstr>Wingdings</vt:lpstr>
      <vt:lpstr>Тверда обкладинка</vt:lpstr>
      <vt:lpstr>1_Тверда обкладинка</vt:lpstr>
      <vt:lpstr>2_Тверда обкладинка</vt:lpstr>
      <vt:lpstr>3_Тверда обкладинка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Узагальнення. Розділ 2</dc:title>
  <dc:creator>Анатолій Олегович Гель</dc:creator>
  <cp:lastModifiedBy>Користувач Windows</cp:lastModifiedBy>
  <cp:revision>163</cp:revision>
  <dcterms:created xsi:type="dcterms:W3CDTF">2018-10-13T19:05:06Z</dcterms:created>
  <dcterms:modified xsi:type="dcterms:W3CDTF">2026-07-26T18:19:41Z</dcterms:modified>
</cp:coreProperties>
</file>