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5a0675c48_102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5a0675c48_102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873f6eec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873f6eec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85a0675c48_1_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85a0675c48_1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85a0675c48_1_8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85a0675c48_1_8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85a0675c48_1_5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85a0675c48_1_5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85a0675c48_1_10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85a0675c48_1_1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85a0675c48_1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85a0675c48_1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85a0675c48_102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85a0675c48_102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85a0675c48_1_9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85a0675c48_1_9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85a0675c48_1_10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85a0675c48_1_1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y Background" type="title">
  <p:cSld name="TITLE">
    <p:bg>
      <p:bgPr>
        <a:solidFill>
          <a:srgbClr val="00B1E7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021075" y="209550"/>
            <a:ext cx="2190600" cy="914250"/>
            <a:chOff x="1021075" y="209550"/>
            <a:chExt cx="2190600" cy="914250"/>
          </a:xfrm>
        </p:grpSpPr>
        <p:sp>
          <p:nvSpPr>
            <p:cNvPr id="11" name="Google Shape;11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620904" y="1638466"/>
            <a:ext cx="819284" cy="457034"/>
            <a:chOff x="1021075" y="209550"/>
            <a:chExt cx="2190600" cy="914250"/>
          </a:xfrm>
        </p:grpSpPr>
        <p:sp>
          <p:nvSpPr>
            <p:cNvPr id="16" name="Google Shape;16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-464946" y="3543259"/>
            <a:ext cx="1276463" cy="952283"/>
            <a:chOff x="1021075" y="209550"/>
            <a:chExt cx="2190600" cy="914250"/>
          </a:xfrm>
        </p:grpSpPr>
        <p:sp>
          <p:nvSpPr>
            <p:cNvPr id="21" name="Google Shape;21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4526154" y="3314659"/>
            <a:ext cx="1276463" cy="952283"/>
            <a:chOff x="1021075" y="209550"/>
            <a:chExt cx="2190600" cy="914250"/>
          </a:xfrm>
        </p:grpSpPr>
        <p:sp>
          <p:nvSpPr>
            <p:cNvPr id="26" name="Google Shape;26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7124580" y="2930453"/>
            <a:ext cx="613587" cy="476050"/>
            <a:chOff x="1021075" y="209550"/>
            <a:chExt cx="2190600" cy="914250"/>
          </a:xfrm>
        </p:grpSpPr>
        <p:sp>
          <p:nvSpPr>
            <p:cNvPr id="31" name="Google Shape;31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3897504" y="2095491"/>
            <a:ext cx="819284" cy="457034"/>
            <a:chOff x="1021075" y="209550"/>
            <a:chExt cx="2190600" cy="914250"/>
          </a:xfrm>
        </p:grpSpPr>
        <p:sp>
          <p:nvSpPr>
            <p:cNvPr id="36" name="Google Shape;36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5802637" y="209561"/>
            <a:ext cx="2289834" cy="1333342"/>
            <a:chOff x="1021075" y="209550"/>
            <a:chExt cx="2190600" cy="914250"/>
          </a:xfrm>
        </p:grpSpPr>
        <p:sp>
          <p:nvSpPr>
            <p:cNvPr id="41" name="Google Shape;41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8298054" y="4266959"/>
            <a:ext cx="1276463" cy="952283"/>
            <a:chOff x="1021075" y="209550"/>
            <a:chExt cx="2190600" cy="914250"/>
          </a:xfrm>
        </p:grpSpPr>
        <p:sp>
          <p:nvSpPr>
            <p:cNvPr id="46" name="Google Shape;46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1904877" y="3049495"/>
            <a:ext cx="423005" cy="237979"/>
            <a:chOff x="1021075" y="209550"/>
            <a:chExt cx="2190600" cy="914250"/>
          </a:xfrm>
        </p:grpSpPr>
        <p:sp>
          <p:nvSpPr>
            <p:cNvPr id="51" name="Google Shape;51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1904879" y="4266941"/>
            <a:ext cx="819284" cy="457034"/>
            <a:chOff x="1021075" y="209550"/>
            <a:chExt cx="2190600" cy="914250"/>
          </a:xfrm>
        </p:grpSpPr>
        <p:sp>
          <p:nvSpPr>
            <p:cNvPr id="56" name="Google Shape;56;p2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bg>
      <p:bgPr>
        <a:solidFill>
          <a:srgbClr val="999999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1"/>
          <p:cNvSpPr/>
          <p:nvPr/>
        </p:nvSpPr>
        <p:spPr>
          <a:xfrm>
            <a:off x="56775" y="4440300"/>
            <a:ext cx="9087300" cy="70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3" name="Google Shape;493;p11"/>
          <p:cNvGrpSpPr/>
          <p:nvPr/>
        </p:nvGrpSpPr>
        <p:grpSpPr>
          <a:xfrm>
            <a:off x="56802" y="66682"/>
            <a:ext cx="4114925" cy="4954425"/>
            <a:chOff x="56802" y="66682"/>
            <a:chExt cx="4114925" cy="4954425"/>
          </a:xfrm>
        </p:grpSpPr>
        <p:sp>
          <p:nvSpPr>
            <p:cNvPr id="494" name="Google Shape;494;p11"/>
            <p:cNvSpPr/>
            <p:nvPr/>
          </p:nvSpPr>
          <p:spPr>
            <a:xfrm>
              <a:off x="56802" y="66682"/>
              <a:ext cx="4114925" cy="4954425"/>
            </a:xfrm>
            <a:custGeom>
              <a:rect b="b" l="l" r="r" t="t"/>
              <a:pathLst>
                <a:path extrusionOk="0" h="198177" w="164597">
                  <a:moveTo>
                    <a:pt x="55599" y="1647"/>
                  </a:moveTo>
                  <a:cubicBezTo>
                    <a:pt x="59705" y="2610"/>
                    <a:pt x="59357" y="12650"/>
                    <a:pt x="63533" y="15263"/>
                  </a:cubicBezTo>
                  <a:cubicBezTo>
                    <a:pt x="67709" y="17876"/>
                    <a:pt x="75782" y="17876"/>
                    <a:pt x="80654" y="17326"/>
                  </a:cubicBezTo>
                  <a:cubicBezTo>
                    <a:pt x="85526" y="16776"/>
                    <a:pt x="89591" y="14837"/>
                    <a:pt x="92763" y="11962"/>
                  </a:cubicBezTo>
                  <a:cubicBezTo>
                    <a:pt x="95935" y="9087"/>
                    <a:pt x="95160" y="833"/>
                    <a:pt x="99684" y="76"/>
                  </a:cubicBezTo>
                  <a:cubicBezTo>
                    <a:pt x="104208" y="-680"/>
                    <a:pt x="112986" y="4410"/>
                    <a:pt x="119906" y="7423"/>
                  </a:cubicBezTo>
                  <a:cubicBezTo>
                    <a:pt x="126826" y="10436"/>
                    <a:pt x="136539" y="15401"/>
                    <a:pt x="141202" y="18152"/>
                  </a:cubicBezTo>
                  <a:cubicBezTo>
                    <a:pt x="145865" y="20903"/>
                    <a:pt x="145865" y="21040"/>
                    <a:pt x="147883" y="23928"/>
                  </a:cubicBezTo>
                  <a:cubicBezTo>
                    <a:pt x="149901" y="26816"/>
                    <a:pt x="152059" y="31356"/>
                    <a:pt x="153312" y="35482"/>
                  </a:cubicBezTo>
                  <a:cubicBezTo>
                    <a:pt x="154565" y="39608"/>
                    <a:pt x="154217" y="43666"/>
                    <a:pt x="155400" y="48686"/>
                  </a:cubicBezTo>
                  <a:cubicBezTo>
                    <a:pt x="156583" y="53706"/>
                    <a:pt x="158950" y="60170"/>
                    <a:pt x="160411" y="65603"/>
                  </a:cubicBezTo>
                  <a:cubicBezTo>
                    <a:pt x="161873" y="71036"/>
                    <a:pt x="165909" y="77638"/>
                    <a:pt x="164169" y="81283"/>
                  </a:cubicBezTo>
                  <a:cubicBezTo>
                    <a:pt x="162429" y="84928"/>
                    <a:pt x="154773" y="85890"/>
                    <a:pt x="149971" y="87472"/>
                  </a:cubicBezTo>
                  <a:cubicBezTo>
                    <a:pt x="145169" y="89054"/>
                    <a:pt x="138001" y="85409"/>
                    <a:pt x="135356" y="90773"/>
                  </a:cubicBezTo>
                  <a:cubicBezTo>
                    <a:pt x="132711" y="96137"/>
                    <a:pt x="134312" y="109892"/>
                    <a:pt x="134103" y="119657"/>
                  </a:cubicBezTo>
                  <a:cubicBezTo>
                    <a:pt x="133894" y="129423"/>
                    <a:pt x="133477" y="142902"/>
                    <a:pt x="134103" y="149366"/>
                  </a:cubicBezTo>
                  <a:cubicBezTo>
                    <a:pt x="134729" y="155831"/>
                    <a:pt x="136678" y="154043"/>
                    <a:pt x="137861" y="158444"/>
                  </a:cubicBezTo>
                  <a:cubicBezTo>
                    <a:pt x="139044" y="162845"/>
                    <a:pt x="140645" y="169997"/>
                    <a:pt x="141202" y="175774"/>
                  </a:cubicBezTo>
                  <a:cubicBezTo>
                    <a:pt x="141759" y="181551"/>
                    <a:pt x="142724" y="189786"/>
                    <a:pt x="141202" y="193104"/>
                  </a:cubicBezTo>
                  <a:cubicBezTo>
                    <a:pt x="139680" y="196422"/>
                    <a:pt x="136893" y="195379"/>
                    <a:pt x="132069" y="195682"/>
                  </a:cubicBezTo>
                  <a:cubicBezTo>
                    <a:pt x="127245" y="195985"/>
                    <a:pt x="118607" y="194666"/>
                    <a:pt x="112257" y="194920"/>
                  </a:cubicBezTo>
                  <a:cubicBezTo>
                    <a:pt x="105907" y="195174"/>
                    <a:pt x="100510" y="196762"/>
                    <a:pt x="93969" y="197206"/>
                  </a:cubicBezTo>
                  <a:cubicBezTo>
                    <a:pt x="87429" y="197651"/>
                    <a:pt x="79555" y="197536"/>
                    <a:pt x="73014" y="197587"/>
                  </a:cubicBezTo>
                  <a:cubicBezTo>
                    <a:pt x="66474" y="197638"/>
                    <a:pt x="60441" y="197459"/>
                    <a:pt x="54726" y="197510"/>
                  </a:cubicBezTo>
                  <a:cubicBezTo>
                    <a:pt x="49011" y="197561"/>
                    <a:pt x="43450" y="198694"/>
                    <a:pt x="38724" y="197891"/>
                  </a:cubicBezTo>
                  <a:cubicBezTo>
                    <a:pt x="33998" y="197088"/>
                    <a:pt x="28567" y="195896"/>
                    <a:pt x="26369" y="192691"/>
                  </a:cubicBezTo>
                  <a:cubicBezTo>
                    <a:pt x="24171" y="189486"/>
                    <a:pt x="25604" y="182720"/>
                    <a:pt x="25534" y="178662"/>
                  </a:cubicBezTo>
                  <a:cubicBezTo>
                    <a:pt x="25464" y="174605"/>
                    <a:pt x="25325" y="172816"/>
                    <a:pt x="25951" y="168346"/>
                  </a:cubicBezTo>
                  <a:cubicBezTo>
                    <a:pt x="26577" y="163876"/>
                    <a:pt x="28457" y="157069"/>
                    <a:pt x="29292" y="151842"/>
                  </a:cubicBezTo>
                  <a:cubicBezTo>
                    <a:pt x="30127" y="146616"/>
                    <a:pt x="30823" y="142970"/>
                    <a:pt x="30962" y="136987"/>
                  </a:cubicBezTo>
                  <a:cubicBezTo>
                    <a:pt x="31101" y="131004"/>
                    <a:pt x="30545" y="122614"/>
                    <a:pt x="30127" y="115943"/>
                  </a:cubicBezTo>
                  <a:cubicBezTo>
                    <a:pt x="29710" y="109272"/>
                    <a:pt x="33057" y="100247"/>
                    <a:pt x="28457" y="96963"/>
                  </a:cubicBezTo>
                  <a:cubicBezTo>
                    <a:pt x="23857" y="93679"/>
                    <a:pt x="7122" y="100711"/>
                    <a:pt x="2529" y="96241"/>
                  </a:cubicBezTo>
                  <a:cubicBezTo>
                    <a:pt x="-2064" y="91771"/>
                    <a:pt x="1030" y="77518"/>
                    <a:pt x="897" y="70142"/>
                  </a:cubicBezTo>
                  <a:cubicBezTo>
                    <a:pt x="764" y="62766"/>
                    <a:pt x="1175" y="57833"/>
                    <a:pt x="1732" y="51987"/>
                  </a:cubicBezTo>
                  <a:cubicBezTo>
                    <a:pt x="2289" y="46142"/>
                    <a:pt x="2428" y="39814"/>
                    <a:pt x="4237" y="35069"/>
                  </a:cubicBezTo>
                  <a:cubicBezTo>
                    <a:pt x="6047" y="30324"/>
                    <a:pt x="8970" y="26748"/>
                    <a:pt x="12589" y="23516"/>
                  </a:cubicBezTo>
                  <a:cubicBezTo>
                    <a:pt x="16208" y="20284"/>
                    <a:pt x="21567" y="18014"/>
                    <a:pt x="25951" y="15676"/>
                  </a:cubicBezTo>
                  <a:cubicBezTo>
                    <a:pt x="30336" y="13338"/>
                    <a:pt x="33955" y="11825"/>
                    <a:pt x="38896" y="9487"/>
                  </a:cubicBezTo>
                  <a:cubicBezTo>
                    <a:pt x="43837" y="7149"/>
                    <a:pt x="51493" y="684"/>
                    <a:pt x="55599" y="16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495" name="Google Shape;495;p11"/>
            <p:cNvSpPr/>
            <p:nvPr/>
          </p:nvSpPr>
          <p:spPr>
            <a:xfrm>
              <a:off x="1068259" y="1140391"/>
              <a:ext cx="1875125" cy="1705775"/>
            </a:xfrm>
            <a:custGeom>
              <a:rect b="b" l="l" r="r" t="t"/>
              <a:pathLst>
                <a:path extrusionOk="0" h="68231" w="75005">
                  <a:moveTo>
                    <a:pt x="24936" y="4905"/>
                  </a:moveTo>
                  <a:cubicBezTo>
                    <a:pt x="30778" y="2111"/>
                    <a:pt x="32112" y="841"/>
                    <a:pt x="38271" y="333"/>
                  </a:cubicBezTo>
                  <a:cubicBezTo>
                    <a:pt x="44431" y="-175"/>
                    <a:pt x="56559" y="16"/>
                    <a:pt x="61893" y="1857"/>
                  </a:cubicBezTo>
                  <a:cubicBezTo>
                    <a:pt x="67227" y="3699"/>
                    <a:pt x="68116" y="7572"/>
                    <a:pt x="70275" y="11382"/>
                  </a:cubicBezTo>
                  <a:cubicBezTo>
                    <a:pt x="72434" y="15192"/>
                    <a:pt x="74530" y="19955"/>
                    <a:pt x="74847" y="24717"/>
                  </a:cubicBezTo>
                  <a:cubicBezTo>
                    <a:pt x="75165" y="29480"/>
                    <a:pt x="74339" y="36401"/>
                    <a:pt x="72180" y="39957"/>
                  </a:cubicBezTo>
                  <a:cubicBezTo>
                    <a:pt x="70021" y="43513"/>
                    <a:pt x="64814" y="45037"/>
                    <a:pt x="61893" y="46053"/>
                  </a:cubicBezTo>
                  <a:cubicBezTo>
                    <a:pt x="58972" y="47069"/>
                    <a:pt x="55289" y="44212"/>
                    <a:pt x="54654" y="46053"/>
                  </a:cubicBezTo>
                  <a:cubicBezTo>
                    <a:pt x="54019" y="47895"/>
                    <a:pt x="58274" y="54308"/>
                    <a:pt x="58083" y="57102"/>
                  </a:cubicBezTo>
                  <a:cubicBezTo>
                    <a:pt x="57893" y="59896"/>
                    <a:pt x="54972" y="62436"/>
                    <a:pt x="53511" y="62817"/>
                  </a:cubicBezTo>
                  <a:cubicBezTo>
                    <a:pt x="52051" y="63198"/>
                    <a:pt x="50844" y="58944"/>
                    <a:pt x="49320" y="59388"/>
                  </a:cubicBezTo>
                  <a:cubicBezTo>
                    <a:pt x="47796" y="59833"/>
                    <a:pt x="45764" y="65167"/>
                    <a:pt x="44367" y="65484"/>
                  </a:cubicBezTo>
                  <a:cubicBezTo>
                    <a:pt x="42970" y="65802"/>
                    <a:pt x="42208" y="61484"/>
                    <a:pt x="40938" y="61293"/>
                  </a:cubicBezTo>
                  <a:cubicBezTo>
                    <a:pt x="39668" y="61103"/>
                    <a:pt x="38081" y="64341"/>
                    <a:pt x="36747" y="64341"/>
                  </a:cubicBezTo>
                  <a:cubicBezTo>
                    <a:pt x="35414" y="64341"/>
                    <a:pt x="34461" y="60785"/>
                    <a:pt x="32937" y="61293"/>
                  </a:cubicBezTo>
                  <a:cubicBezTo>
                    <a:pt x="31413" y="61801"/>
                    <a:pt x="29064" y="66945"/>
                    <a:pt x="27603" y="67389"/>
                  </a:cubicBezTo>
                  <a:cubicBezTo>
                    <a:pt x="26143" y="67834"/>
                    <a:pt x="25444" y="63833"/>
                    <a:pt x="24174" y="63960"/>
                  </a:cubicBezTo>
                  <a:cubicBezTo>
                    <a:pt x="22904" y="64087"/>
                    <a:pt x="21825" y="68469"/>
                    <a:pt x="19983" y="68151"/>
                  </a:cubicBezTo>
                  <a:cubicBezTo>
                    <a:pt x="18142" y="67834"/>
                    <a:pt x="13506" y="65103"/>
                    <a:pt x="13125" y="62055"/>
                  </a:cubicBezTo>
                  <a:cubicBezTo>
                    <a:pt x="12744" y="59007"/>
                    <a:pt x="19602" y="52721"/>
                    <a:pt x="17697" y="49863"/>
                  </a:cubicBezTo>
                  <a:cubicBezTo>
                    <a:pt x="15792" y="47006"/>
                    <a:pt x="4108" y="50371"/>
                    <a:pt x="1695" y="44910"/>
                  </a:cubicBezTo>
                  <a:cubicBezTo>
                    <a:pt x="-718" y="39449"/>
                    <a:pt x="-654" y="23765"/>
                    <a:pt x="3219" y="17097"/>
                  </a:cubicBezTo>
                  <a:cubicBezTo>
                    <a:pt x="7093" y="10430"/>
                    <a:pt x="19094" y="7699"/>
                    <a:pt x="24936" y="49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496" name="Google Shape;496;p11"/>
            <p:cNvSpPr/>
            <p:nvPr/>
          </p:nvSpPr>
          <p:spPr>
            <a:xfrm>
              <a:off x="1320175" y="1558300"/>
              <a:ext cx="609600" cy="428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D</a:t>
              </a: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 rot="-304926">
              <a:off x="2101257" y="1514447"/>
              <a:ext cx="609596" cy="42859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D</a:t>
              </a: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1829451" y="1987000"/>
              <a:ext cx="352718" cy="276514"/>
            </a:xfrm>
            <a:custGeom>
              <a:rect b="b" l="l" r="r" t="t"/>
              <a:pathLst>
                <a:path extrusionOk="0" h="8788" w="12067">
                  <a:moveTo>
                    <a:pt x="462" y="8116"/>
                  </a:moveTo>
                  <a:cubicBezTo>
                    <a:pt x="1129" y="8370"/>
                    <a:pt x="3827" y="6212"/>
                    <a:pt x="5224" y="5640"/>
                  </a:cubicBezTo>
                  <a:cubicBezTo>
                    <a:pt x="6621" y="5069"/>
                    <a:pt x="8146" y="4211"/>
                    <a:pt x="8844" y="4687"/>
                  </a:cubicBezTo>
                  <a:cubicBezTo>
                    <a:pt x="9543" y="5163"/>
                    <a:pt x="9002" y="7989"/>
                    <a:pt x="9415" y="8497"/>
                  </a:cubicBezTo>
                  <a:cubicBezTo>
                    <a:pt x="9828" y="9005"/>
                    <a:pt x="10907" y="8846"/>
                    <a:pt x="11320" y="7735"/>
                  </a:cubicBezTo>
                  <a:cubicBezTo>
                    <a:pt x="11733" y="6624"/>
                    <a:pt x="12241" y="3100"/>
                    <a:pt x="11892" y="1830"/>
                  </a:cubicBezTo>
                  <a:cubicBezTo>
                    <a:pt x="11543" y="560"/>
                    <a:pt x="11003" y="-266"/>
                    <a:pt x="9225" y="115"/>
                  </a:cubicBezTo>
                  <a:cubicBezTo>
                    <a:pt x="7447" y="496"/>
                    <a:pt x="2685" y="2783"/>
                    <a:pt x="1224" y="4116"/>
                  </a:cubicBezTo>
                  <a:cubicBezTo>
                    <a:pt x="-236" y="5450"/>
                    <a:pt x="-205" y="7862"/>
                    <a:pt x="462" y="8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sp>
        <p:nvSpPr>
          <p:cNvPr id="499" name="Google Shape;499;p11"/>
          <p:cNvSpPr/>
          <p:nvPr/>
        </p:nvSpPr>
        <p:spPr>
          <a:xfrm rot="10800000">
            <a:off x="7333800" y="0"/>
            <a:ext cx="1810200" cy="1943100"/>
          </a:xfrm>
          <a:prstGeom prst="rtTriangl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1"/>
          <p:cNvSpPr/>
          <p:nvPr/>
        </p:nvSpPr>
        <p:spPr>
          <a:xfrm>
            <a:off x="23663" y="10225"/>
            <a:ext cx="9153525" cy="5067300"/>
          </a:xfrm>
          <a:custGeom>
            <a:rect b="b" l="l" r="r" t="t"/>
            <a:pathLst>
              <a:path extrusionOk="0" h="202692" w="366141">
                <a:moveTo>
                  <a:pt x="1143" y="0"/>
                </a:moveTo>
                <a:lnTo>
                  <a:pt x="1143" y="6477"/>
                </a:lnTo>
                <a:lnTo>
                  <a:pt x="0" y="202692"/>
                </a:lnTo>
                <a:lnTo>
                  <a:pt x="366141" y="202692"/>
                </a:lnTo>
                <a:lnTo>
                  <a:pt x="366141" y="0"/>
                </a:lnTo>
                <a:close/>
              </a:path>
            </a:pathLst>
          </a:custGeom>
          <a:noFill/>
          <a:ln cap="flat" cmpd="sng" w="1143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501" name="Google Shape;501;p11"/>
          <p:cNvSpPr txBox="1"/>
          <p:nvPr>
            <p:ph type="title"/>
          </p:nvPr>
        </p:nvSpPr>
        <p:spPr>
          <a:xfrm>
            <a:off x="3906750" y="288575"/>
            <a:ext cx="5018400" cy="539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02" name="Google Shape;502;p11"/>
          <p:cNvSpPr txBox="1"/>
          <p:nvPr>
            <p:ph idx="1" type="body"/>
          </p:nvPr>
        </p:nvSpPr>
        <p:spPr>
          <a:xfrm>
            <a:off x="4075675" y="1023475"/>
            <a:ext cx="4516200" cy="30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legreya Sans Medium"/>
              <a:buChar char="●"/>
              <a:defRPr>
                <a:solidFill>
                  <a:srgbClr val="000000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y Background 3">
  <p:cSld name="TITLE_3">
    <p:bg>
      <p:bgPr>
        <a:solidFill>
          <a:srgbClr val="00B1E7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3"/>
          <p:cNvGrpSpPr/>
          <p:nvPr/>
        </p:nvGrpSpPr>
        <p:grpSpPr>
          <a:xfrm>
            <a:off x="1021075" y="209550"/>
            <a:ext cx="2190600" cy="914250"/>
            <a:chOff x="1021075" y="209550"/>
            <a:chExt cx="2190600" cy="914250"/>
          </a:xfrm>
        </p:grpSpPr>
        <p:sp>
          <p:nvSpPr>
            <p:cNvPr id="62" name="Google Shape;62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620904" y="1638466"/>
            <a:ext cx="819284" cy="457034"/>
            <a:chOff x="1021075" y="209550"/>
            <a:chExt cx="2190600" cy="914250"/>
          </a:xfrm>
        </p:grpSpPr>
        <p:sp>
          <p:nvSpPr>
            <p:cNvPr id="67" name="Google Shape;67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" name="Google Shape;71;p3"/>
          <p:cNvGrpSpPr/>
          <p:nvPr/>
        </p:nvGrpSpPr>
        <p:grpSpPr>
          <a:xfrm>
            <a:off x="8298050" y="8"/>
            <a:ext cx="848858" cy="507500"/>
            <a:chOff x="1021075" y="209550"/>
            <a:chExt cx="2190600" cy="914250"/>
          </a:xfrm>
        </p:grpSpPr>
        <p:sp>
          <p:nvSpPr>
            <p:cNvPr id="72" name="Google Shape;72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1869130" y="1370303"/>
            <a:ext cx="613587" cy="476050"/>
            <a:chOff x="1021075" y="209550"/>
            <a:chExt cx="2190600" cy="914250"/>
          </a:xfrm>
        </p:grpSpPr>
        <p:sp>
          <p:nvSpPr>
            <p:cNvPr id="77" name="Google Shape;77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" name="Google Shape;81;p3"/>
          <p:cNvGrpSpPr/>
          <p:nvPr/>
        </p:nvGrpSpPr>
        <p:grpSpPr>
          <a:xfrm>
            <a:off x="3863954" y="831966"/>
            <a:ext cx="819284" cy="457034"/>
            <a:chOff x="1021075" y="209550"/>
            <a:chExt cx="2190600" cy="914250"/>
          </a:xfrm>
        </p:grpSpPr>
        <p:sp>
          <p:nvSpPr>
            <p:cNvPr id="82" name="Google Shape;82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" name="Google Shape;86;p3"/>
          <p:cNvGrpSpPr/>
          <p:nvPr/>
        </p:nvGrpSpPr>
        <p:grpSpPr>
          <a:xfrm>
            <a:off x="5802637" y="209561"/>
            <a:ext cx="2289834" cy="1333342"/>
            <a:chOff x="1021075" y="209550"/>
            <a:chExt cx="2190600" cy="914250"/>
          </a:xfrm>
        </p:grpSpPr>
        <p:sp>
          <p:nvSpPr>
            <p:cNvPr id="87" name="Google Shape;87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" name="Google Shape;91;p3"/>
          <p:cNvGrpSpPr/>
          <p:nvPr/>
        </p:nvGrpSpPr>
        <p:grpSpPr>
          <a:xfrm>
            <a:off x="3703529" y="12"/>
            <a:ext cx="1276463" cy="703150"/>
            <a:chOff x="1021075" y="209550"/>
            <a:chExt cx="2190600" cy="914250"/>
          </a:xfrm>
        </p:grpSpPr>
        <p:sp>
          <p:nvSpPr>
            <p:cNvPr id="92" name="Google Shape;92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" name="Google Shape;96;p3"/>
          <p:cNvGrpSpPr/>
          <p:nvPr/>
        </p:nvGrpSpPr>
        <p:grpSpPr>
          <a:xfrm>
            <a:off x="272792" y="279439"/>
            <a:ext cx="695296" cy="407024"/>
            <a:chOff x="1021075" y="209550"/>
            <a:chExt cx="2190600" cy="914250"/>
          </a:xfrm>
        </p:grpSpPr>
        <p:sp>
          <p:nvSpPr>
            <p:cNvPr id="97" name="Google Shape;97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" name="Google Shape;101;p3"/>
          <p:cNvGrpSpPr/>
          <p:nvPr/>
        </p:nvGrpSpPr>
        <p:grpSpPr>
          <a:xfrm>
            <a:off x="4683254" y="1494666"/>
            <a:ext cx="819284" cy="457034"/>
            <a:chOff x="1021075" y="209550"/>
            <a:chExt cx="2190600" cy="914250"/>
          </a:xfrm>
        </p:grpSpPr>
        <p:sp>
          <p:nvSpPr>
            <p:cNvPr id="102" name="Google Shape;102;p3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3385398">
            <a:off x="272181" y="559693"/>
            <a:ext cx="1096389" cy="1546346"/>
            <a:chOff x="323325" y="491250"/>
            <a:chExt cx="3400791" cy="4415126"/>
          </a:xfrm>
        </p:grpSpPr>
        <p:sp>
          <p:nvSpPr>
            <p:cNvPr id="107" name="Google Shape;107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 rot="5400000">
              <a:off x="391075" y="2048538"/>
              <a:ext cx="3313400" cy="1505400"/>
            </a:xfrm>
            <a:prstGeom prst="flowChartDisplay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 rot="-7917967">
              <a:off x="1502679" y="3473849"/>
              <a:ext cx="1090190" cy="1231252"/>
            </a:xfrm>
            <a:prstGeom prst="diagStrip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980375" y="3534950"/>
              <a:ext cx="86700" cy="1325700"/>
            </a:xfrm>
            <a:prstGeom prst="rect">
              <a:avLst/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 rot="-2569715">
              <a:off x="494425" y="3474221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  <p:sp>
          <p:nvSpPr>
            <p:cNvPr id="113" name="Google Shape;113;p3"/>
            <p:cNvSpPr/>
            <p:nvPr/>
          </p:nvSpPr>
          <p:spPr>
            <a:xfrm flipH="1" rot="2569715">
              <a:off x="2151475" y="3517258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</p:grpSp>
      <p:grpSp>
        <p:nvGrpSpPr>
          <p:cNvPr id="114" name="Google Shape;114;p3"/>
          <p:cNvGrpSpPr/>
          <p:nvPr/>
        </p:nvGrpSpPr>
        <p:grpSpPr>
          <a:xfrm rot="4743567">
            <a:off x="2600140" y="-88094"/>
            <a:ext cx="1096622" cy="1546488"/>
            <a:chOff x="323325" y="491250"/>
            <a:chExt cx="3400791" cy="4415126"/>
          </a:xfrm>
        </p:grpSpPr>
        <p:sp>
          <p:nvSpPr>
            <p:cNvPr id="115" name="Google Shape;115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 rot="5400000">
              <a:off x="391075" y="2048538"/>
              <a:ext cx="3313400" cy="1505400"/>
            </a:xfrm>
            <a:prstGeom prst="flowChartDisplay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 rot="-7917967">
              <a:off x="1502679" y="3473849"/>
              <a:ext cx="1090190" cy="1231252"/>
            </a:xfrm>
            <a:prstGeom prst="diagStrip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980375" y="3534950"/>
              <a:ext cx="86700" cy="1325700"/>
            </a:xfrm>
            <a:prstGeom prst="rect">
              <a:avLst/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 rot="-2569715">
              <a:off x="494425" y="3474221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  <p:sp>
          <p:nvSpPr>
            <p:cNvPr id="121" name="Google Shape;121;p3"/>
            <p:cNvSpPr/>
            <p:nvPr/>
          </p:nvSpPr>
          <p:spPr>
            <a:xfrm flipH="1" rot="2569715">
              <a:off x="2151475" y="3517258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</p:grpSp>
      <p:grpSp>
        <p:nvGrpSpPr>
          <p:cNvPr id="122" name="Google Shape;122;p3"/>
          <p:cNvGrpSpPr/>
          <p:nvPr/>
        </p:nvGrpSpPr>
        <p:grpSpPr>
          <a:xfrm rot="4950944">
            <a:off x="5125820" y="-128801"/>
            <a:ext cx="1096575" cy="1546591"/>
            <a:chOff x="323325" y="491250"/>
            <a:chExt cx="3400791" cy="4415126"/>
          </a:xfrm>
        </p:grpSpPr>
        <p:sp>
          <p:nvSpPr>
            <p:cNvPr id="123" name="Google Shape;123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 rot="5400000">
              <a:off x="391075" y="2048538"/>
              <a:ext cx="3313400" cy="1505400"/>
            </a:xfrm>
            <a:prstGeom prst="flowChartDisplay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 rot="-7917967">
              <a:off x="1502679" y="3473849"/>
              <a:ext cx="1090190" cy="1231252"/>
            </a:xfrm>
            <a:prstGeom prst="diagStrip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1980375" y="3534950"/>
              <a:ext cx="86700" cy="1325700"/>
            </a:xfrm>
            <a:prstGeom prst="rect">
              <a:avLst/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 rot="-2569715">
              <a:off x="494425" y="3474221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  <p:sp>
          <p:nvSpPr>
            <p:cNvPr id="129" name="Google Shape;129;p3"/>
            <p:cNvSpPr/>
            <p:nvPr/>
          </p:nvSpPr>
          <p:spPr>
            <a:xfrm flipH="1" rot="2569715">
              <a:off x="2151475" y="3517258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</p:grpSp>
      <p:grpSp>
        <p:nvGrpSpPr>
          <p:cNvPr id="130" name="Google Shape;130;p3"/>
          <p:cNvGrpSpPr/>
          <p:nvPr/>
        </p:nvGrpSpPr>
        <p:grpSpPr>
          <a:xfrm rot="6826922">
            <a:off x="7781464" y="121553"/>
            <a:ext cx="1096327" cy="1546288"/>
            <a:chOff x="323325" y="491250"/>
            <a:chExt cx="3400791" cy="4415126"/>
          </a:xfrm>
        </p:grpSpPr>
        <p:sp>
          <p:nvSpPr>
            <p:cNvPr id="131" name="Google Shape;131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 rot="5400000">
              <a:off x="391075" y="2048538"/>
              <a:ext cx="3313400" cy="1505400"/>
            </a:xfrm>
            <a:prstGeom prst="flowChartDisplay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1087025" y="491250"/>
              <a:ext cx="1921500" cy="1346700"/>
            </a:xfrm>
            <a:prstGeom prst="triangl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 rot="-7917967">
              <a:off x="1502679" y="3473849"/>
              <a:ext cx="1090190" cy="1231252"/>
            </a:xfrm>
            <a:prstGeom prst="diagStripe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1980375" y="3534950"/>
              <a:ext cx="86700" cy="1325700"/>
            </a:xfrm>
            <a:prstGeom prst="rect">
              <a:avLst/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 rot="-2569715">
              <a:off x="494425" y="3474221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  <p:sp>
          <p:nvSpPr>
            <p:cNvPr id="137" name="Google Shape;137;p3"/>
            <p:cNvSpPr/>
            <p:nvPr/>
          </p:nvSpPr>
          <p:spPr>
            <a:xfrm flipH="1" rot="2569715">
              <a:off x="2151475" y="3517258"/>
              <a:ext cx="1401541" cy="1053086"/>
            </a:xfrm>
            <a:custGeom>
              <a:rect b="b" l="l" r="r" t="t"/>
              <a:pathLst>
                <a:path extrusionOk="0" h="33327" w="44372">
                  <a:moveTo>
                    <a:pt x="37758" y="13822"/>
                  </a:moveTo>
                  <a:cubicBezTo>
                    <a:pt x="40006" y="11960"/>
                    <a:pt x="44565" y="3741"/>
                    <a:pt x="44308" y="1493"/>
                  </a:cubicBezTo>
                  <a:cubicBezTo>
                    <a:pt x="44051" y="-754"/>
                    <a:pt x="38978" y="209"/>
                    <a:pt x="36217" y="337"/>
                  </a:cubicBezTo>
                  <a:cubicBezTo>
                    <a:pt x="33456" y="465"/>
                    <a:pt x="29989" y="1493"/>
                    <a:pt x="27741" y="2263"/>
                  </a:cubicBezTo>
                  <a:cubicBezTo>
                    <a:pt x="25494" y="3034"/>
                    <a:pt x="25044" y="3098"/>
                    <a:pt x="22732" y="4960"/>
                  </a:cubicBezTo>
                  <a:cubicBezTo>
                    <a:pt x="20420" y="6822"/>
                    <a:pt x="16567" y="10612"/>
                    <a:pt x="13870" y="13437"/>
                  </a:cubicBezTo>
                  <a:cubicBezTo>
                    <a:pt x="11173" y="16263"/>
                    <a:pt x="8862" y="18638"/>
                    <a:pt x="6550" y="21913"/>
                  </a:cubicBezTo>
                  <a:cubicBezTo>
                    <a:pt x="4238" y="25188"/>
                    <a:pt x="0" y="32123"/>
                    <a:pt x="0" y="33086"/>
                  </a:cubicBezTo>
                  <a:cubicBezTo>
                    <a:pt x="0" y="34049"/>
                    <a:pt x="4559" y="29362"/>
                    <a:pt x="6550" y="27692"/>
                  </a:cubicBezTo>
                  <a:cubicBezTo>
                    <a:pt x="8541" y="26023"/>
                    <a:pt x="9440" y="24867"/>
                    <a:pt x="11944" y="23069"/>
                  </a:cubicBezTo>
                  <a:cubicBezTo>
                    <a:pt x="14448" y="21271"/>
                    <a:pt x="18430" y="18638"/>
                    <a:pt x="21576" y="16904"/>
                  </a:cubicBezTo>
                  <a:cubicBezTo>
                    <a:pt x="24723" y="15170"/>
                    <a:pt x="28126" y="13180"/>
                    <a:pt x="30823" y="12666"/>
                  </a:cubicBezTo>
                  <a:cubicBezTo>
                    <a:pt x="33520" y="12152"/>
                    <a:pt x="35511" y="15684"/>
                    <a:pt x="37758" y="1382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</p:sp>
      </p:grpSp>
      <p:sp>
        <p:nvSpPr>
          <p:cNvPr id="138" name="Google Shape;138;p3"/>
          <p:cNvSpPr txBox="1"/>
          <p:nvPr>
            <p:ph type="title"/>
          </p:nvPr>
        </p:nvSpPr>
        <p:spPr>
          <a:xfrm>
            <a:off x="129575" y="2246875"/>
            <a:ext cx="8820000" cy="5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D966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9" name="Google Shape;139;p3"/>
          <p:cNvSpPr txBox="1"/>
          <p:nvPr>
            <p:ph idx="1" type="body"/>
          </p:nvPr>
        </p:nvSpPr>
        <p:spPr>
          <a:xfrm>
            <a:off x="129675" y="2884050"/>
            <a:ext cx="8820000" cy="21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1800"/>
              <a:buFont typeface="Alegreya Sans"/>
              <a:buChar char="●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○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■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●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○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■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●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400"/>
              <a:buFont typeface="Alegreya Sans"/>
              <a:buChar char="○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FFD966"/>
              </a:buClr>
              <a:buSzPts val="1400"/>
              <a:buFont typeface="Alegreya Sans"/>
              <a:buChar char="■"/>
              <a:defRPr>
                <a:solidFill>
                  <a:srgbClr val="FFD966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y Background 2">
  <p:cSld name="TITLE_2">
    <p:bg>
      <p:bgPr>
        <a:solidFill>
          <a:srgbClr val="00B1E7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4"/>
          <p:cNvGrpSpPr/>
          <p:nvPr/>
        </p:nvGrpSpPr>
        <p:grpSpPr>
          <a:xfrm flipH="1" rot="-1325193">
            <a:off x="-70303" y="2086990"/>
            <a:ext cx="1095280" cy="651474"/>
            <a:chOff x="1021075" y="209550"/>
            <a:chExt cx="2190600" cy="914250"/>
          </a:xfrm>
        </p:grpSpPr>
        <p:sp>
          <p:nvSpPr>
            <p:cNvPr id="142" name="Google Shape;142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" name="Google Shape;146;p4"/>
          <p:cNvGrpSpPr/>
          <p:nvPr/>
        </p:nvGrpSpPr>
        <p:grpSpPr>
          <a:xfrm>
            <a:off x="1307504" y="960828"/>
            <a:ext cx="819284" cy="457034"/>
            <a:chOff x="1021075" y="209550"/>
            <a:chExt cx="2190600" cy="914250"/>
          </a:xfrm>
        </p:grpSpPr>
        <p:sp>
          <p:nvSpPr>
            <p:cNvPr id="147" name="Google Shape;147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" name="Google Shape;151;p4"/>
          <p:cNvGrpSpPr/>
          <p:nvPr/>
        </p:nvGrpSpPr>
        <p:grpSpPr>
          <a:xfrm>
            <a:off x="175142" y="4070586"/>
            <a:ext cx="817751" cy="585120"/>
            <a:chOff x="1021075" y="209550"/>
            <a:chExt cx="2190600" cy="914250"/>
          </a:xfrm>
        </p:grpSpPr>
        <p:sp>
          <p:nvSpPr>
            <p:cNvPr id="152" name="Google Shape;152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408102" y="2873321"/>
            <a:ext cx="1427833" cy="806094"/>
            <a:chOff x="1021075" y="209550"/>
            <a:chExt cx="2190600" cy="914250"/>
          </a:xfrm>
        </p:grpSpPr>
        <p:sp>
          <p:nvSpPr>
            <p:cNvPr id="157" name="Google Shape;157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" name="Google Shape;161;p4"/>
          <p:cNvGrpSpPr/>
          <p:nvPr/>
        </p:nvGrpSpPr>
        <p:grpSpPr>
          <a:xfrm rot="-1974995">
            <a:off x="-120780" y="204212"/>
            <a:ext cx="1147670" cy="651524"/>
            <a:chOff x="1021075" y="209550"/>
            <a:chExt cx="2190600" cy="914250"/>
          </a:xfrm>
        </p:grpSpPr>
        <p:sp>
          <p:nvSpPr>
            <p:cNvPr id="162" name="Google Shape;162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" name="Google Shape;166;p4"/>
          <p:cNvGrpSpPr/>
          <p:nvPr/>
        </p:nvGrpSpPr>
        <p:grpSpPr>
          <a:xfrm>
            <a:off x="628404" y="1781493"/>
            <a:ext cx="1276463" cy="778850"/>
            <a:chOff x="1021075" y="209550"/>
            <a:chExt cx="2190600" cy="914250"/>
          </a:xfrm>
        </p:grpSpPr>
        <p:sp>
          <p:nvSpPr>
            <p:cNvPr id="167" name="Google Shape;167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" name="Google Shape;171;p4"/>
          <p:cNvGrpSpPr/>
          <p:nvPr/>
        </p:nvGrpSpPr>
        <p:grpSpPr>
          <a:xfrm>
            <a:off x="2889971" y="2873328"/>
            <a:ext cx="883907" cy="591063"/>
            <a:chOff x="1021075" y="209550"/>
            <a:chExt cx="2190600" cy="914250"/>
          </a:xfrm>
        </p:grpSpPr>
        <p:sp>
          <p:nvSpPr>
            <p:cNvPr id="172" name="Google Shape;172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" name="Google Shape;176;p4"/>
          <p:cNvGrpSpPr/>
          <p:nvPr/>
        </p:nvGrpSpPr>
        <p:grpSpPr>
          <a:xfrm>
            <a:off x="1761431" y="3792816"/>
            <a:ext cx="1438129" cy="865155"/>
            <a:chOff x="1021075" y="209550"/>
            <a:chExt cx="2190600" cy="914250"/>
          </a:xfrm>
        </p:grpSpPr>
        <p:sp>
          <p:nvSpPr>
            <p:cNvPr id="177" name="Google Shape;177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" name="Google Shape;181;p4"/>
          <p:cNvGrpSpPr/>
          <p:nvPr/>
        </p:nvGrpSpPr>
        <p:grpSpPr>
          <a:xfrm>
            <a:off x="1761430" y="72966"/>
            <a:ext cx="613587" cy="476050"/>
            <a:chOff x="1021075" y="209550"/>
            <a:chExt cx="2190600" cy="914250"/>
          </a:xfrm>
        </p:grpSpPr>
        <p:sp>
          <p:nvSpPr>
            <p:cNvPr id="182" name="Google Shape;182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" name="Google Shape;186;p4"/>
          <p:cNvGrpSpPr/>
          <p:nvPr/>
        </p:nvGrpSpPr>
        <p:grpSpPr>
          <a:xfrm>
            <a:off x="999889" y="4815570"/>
            <a:ext cx="423005" cy="237979"/>
            <a:chOff x="1021075" y="209550"/>
            <a:chExt cx="2190600" cy="914250"/>
          </a:xfrm>
        </p:grpSpPr>
        <p:sp>
          <p:nvSpPr>
            <p:cNvPr id="187" name="Google Shape;187;p4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1" name="Google Shape;191;p4"/>
          <p:cNvGrpSpPr/>
          <p:nvPr/>
        </p:nvGrpSpPr>
        <p:grpSpPr>
          <a:xfrm rot="-625966">
            <a:off x="236211" y="283703"/>
            <a:ext cx="3524756" cy="2932443"/>
            <a:chOff x="2837600" y="529750"/>
            <a:chExt cx="2793300" cy="2497800"/>
          </a:xfrm>
        </p:grpSpPr>
        <p:grpSp>
          <p:nvGrpSpPr>
            <p:cNvPr id="192" name="Google Shape;192;p4"/>
            <p:cNvGrpSpPr/>
            <p:nvPr/>
          </p:nvGrpSpPr>
          <p:grpSpPr>
            <a:xfrm>
              <a:off x="2837600" y="529750"/>
              <a:ext cx="2793300" cy="2497800"/>
              <a:chOff x="2837600" y="529750"/>
              <a:chExt cx="2793300" cy="2497800"/>
            </a:xfrm>
          </p:grpSpPr>
          <p:sp>
            <p:nvSpPr>
              <p:cNvPr id="193" name="Google Shape;193;p4"/>
              <p:cNvSpPr/>
              <p:nvPr/>
            </p:nvSpPr>
            <p:spPr>
              <a:xfrm>
                <a:off x="2837600" y="529750"/>
                <a:ext cx="2793300" cy="2497800"/>
              </a:xfrm>
              <a:prstGeom prst="frame">
                <a:avLst>
                  <a:gd fmla="val 16966" name="adj1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3121700" y="781600"/>
                <a:ext cx="2225100" cy="18978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5" name="Google Shape;195;p4"/>
            <p:cNvGrpSpPr/>
            <p:nvPr/>
          </p:nvGrpSpPr>
          <p:grpSpPr>
            <a:xfrm rot="-154457">
              <a:off x="2885570" y="2572753"/>
              <a:ext cx="426909" cy="404790"/>
              <a:chOff x="-2276550" y="3219450"/>
              <a:chExt cx="1221300" cy="1009200"/>
            </a:xfrm>
          </p:grpSpPr>
          <p:sp>
            <p:nvSpPr>
              <p:cNvPr id="196" name="Google Shape;196;p4"/>
              <p:cNvSpPr/>
              <p:nvPr/>
            </p:nvSpPr>
            <p:spPr>
              <a:xfrm>
                <a:off x="-2276550" y="3219450"/>
                <a:ext cx="1221300" cy="1009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-2124030" y="3329135"/>
                <a:ext cx="916200" cy="78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4"/>
            <p:cNvGrpSpPr/>
            <p:nvPr/>
          </p:nvGrpSpPr>
          <p:grpSpPr>
            <a:xfrm rot="-199736">
              <a:off x="5162487" y="2572738"/>
              <a:ext cx="426954" cy="404824"/>
              <a:chOff x="-2276550" y="3219450"/>
              <a:chExt cx="1221300" cy="1009200"/>
            </a:xfrm>
          </p:grpSpPr>
          <p:sp>
            <p:nvSpPr>
              <p:cNvPr id="199" name="Google Shape;199;p4"/>
              <p:cNvSpPr/>
              <p:nvPr/>
            </p:nvSpPr>
            <p:spPr>
              <a:xfrm>
                <a:off x="-2276550" y="3219450"/>
                <a:ext cx="1221300" cy="1009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-2123996" y="3329200"/>
                <a:ext cx="916200" cy="78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01" name="Google Shape;201;p4"/>
          <p:cNvSpPr txBox="1"/>
          <p:nvPr>
            <p:ph type="title"/>
          </p:nvPr>
        </p:nvSpPr>
        <p:spPr>
          <a:xfrm rot="-608147">
            <a:off x="584519" y="822973"/>
            <a:ext cx="2828137" cy="1776421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/>
        </p:txBody>
      </p:sp>
      <p:sp>
        <p:nvSpPr>
          <p:cNvPr id="202" name="Google Shape;202;p4"/>
          <p:cNvSpPr txBox="1"/>
          <p:nvPr>
            <p:ph idx="1" type="body"/>
          </p:nvPr>
        </p:nvSpPr>
        <p:spPr>
          <a:xfrm>
            <a:off x="3968075" y="72975"/>
            <a:ext cx="4996800" cy="4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legreya Sans Medium"/>
              <a:buChar char="●"/>
              <a:defRPr sz="24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○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■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●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○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■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●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legreya Sans Medium"/>
              <a:buChar char="○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000"/>
              <a:buFont typeface="Alegreya Sans Medium"/>
              <a:buChar char="■"/>
              <a:defRPr sz="2000"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y Background 1">
  <p:cSld name="TITLE_1">
    <p:bg>
      <p:bgPr>
        <a:solidFill>
          <a:srgbClr val="00B1E7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5"/>
          <p:cNvGrpSpPr/>
          <p:nvPr/>
        </p:nvGrpSpPr>
        <p:grpSpPr>
          <a:xfrm>
            <a:off x="1021075" y="209550"/>
            <a:ext cx="2190600" cy="914250"/>
            <a:chOff x="1021075" y="209550"/>
            <a:chExt cx="2190600" cy="914250"/>
          </a:xfrm>
        </p:grpSpPr>
        <p:sp>
          <p:nvSpPr>
            <p:cNvPr id="205" name="Google Shape;205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9" name="Google Shape;209;p5"/>
          <p:cNvGrpSpPr/>
          <p:nvPr/>
        </p:nvGrpSpPr>
        <p:grpSpPr>
          <a:xfrm>
            <a:off x="620904" y="1638466"/>
            <a:ext cx="819284" cy="457034"/>
            <a:chOff x="1021075" y="209550"/>
            <a:chExt cx="2190600" cy="914250"/>
          </a:xfrm>
        </p:grpSpPr>
        <p:sp>
          <p:nvSpPr>
            <p:cNvPr id="210" name="Google Shape;210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5"/>
          <p:cNvGrpSpPr/>
          <p:nvPr/>
        </p:nvGrpSpPr>
        <p:grpSpPr>
          <a:xfrm>
            <a:off x="-464946" y="3543259"/>
            <a:ext cx="1276463" cy="952283"/>
            <a:chOff x="1021075" y="209550"/>
            <a:chExt cx="2190600" cy="914250"/>
          </a:xfrm>
        </p:grpSpPr>
        <p:sp>
          <p:nvSpPr>
            <p:cNvPr id="215" name="Google Shape;215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9" name="Google Shape;219;p5"/>
          <p:cNvGrpSpPr/>
          <p:nvPr/>
        </p:nvGrpSpPr>
        <p:grpSpPr>
          <a:xfrm>
            <a:off x="4526154" y="3314659"/>
            <a:ext cx="1276463" cy="952283"/>
            <a:chOff x="1021075" y="209550"/>
            <a:chExt cx="2190600" cy="914250"/>
          </a:xfrm>
        </p:grpSpPr>
        <p:sp>
          <p:nvSpPr>
            <p:cNvPr id="220" name="Google Shape;220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5"/>
          <p:cNvGrpSpPr/>
          <p:nvPr/>
        </p:nvGrpSpPr>
        <p:grpSpPr>
          <a:xfrm>
            <a:off x="7124580" y="2930453"/>
            <a:ext cx="613587" cy="476050"/>
            <a:chOff x="1021075" y="209550"/>
            <a:chExt cx="2190600" cy="914250"/>
          </a:xfrm>
        </p:grpSpPr>
        <p:sp>
          <p:nvSpPr>
            <p:cNvPr id="225" name="Google Shape;225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9" name="Google Shape;229;p5"/>
          <p:cNvGrpSpPr/>
          <p:nvPr/>
        </p:nvGrpSpPr>
        <p:grpSpPr>
          <a:xfrm>
            <a:off x="3897504" y="2095491"/>
            <a:ext cx="819284" cy="457034"/>
            <a:chOff x="1021075" y="209550"/>
            <a:chExt cx="2190600" cy="914250"/>
          </a:xfrm>
        </p:grpSpPr>
        <p:sp>
          <p:nvSpPr>
            <p:cNvPr id="230" name="Google Shape;230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4" name="Google Shape;234;p5"/>
          <p:cNvGrpSpPr/>
          <p:nvPr/>
        </p:nvGrpSpPr>
        <p:grpSpPr>
          <a:xfrm>
            <a:off x="5802637" y="209561"/>
            <a:ext cx="2289834" cy="1333342"/>
            <a:chOff x="1021075" y="209550"/>
            <a:chExt cx="2190600" cy="914250"/>
          </a:xfrm>
        </p:grpSpPr>
        <p:sp>
          <p:nvSpPr>
            <p:cNvPr id="235" name="Google Shape;235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9" name="Google Shape;239;p5"/>
          <p:cNvGrpSpPr/>
          <p:nvPr/>
        </p:nvGrpSpPr>
        <p:grpSpPr>
          <a:xfrm>
            <a:off x="8298054" y="4266959"/>
            <a:ext cx="1276463" cy="952283"/>
            <a:chOff x="1021075" y="209550"/>
            <a:chExt cx="2190600" cy="914250"/>
          </a:xfrm>
        </p:grpSpPr>
        <p:sp>
          <p:nvSpPr>
            <p:cNvPr id="240" name="Google Shape;240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4" name="Google Shape;244;p5"/>
          <p:cNvGrpSpPr/>
          <p:nvPr/>
        </p:nvGrpSpPr>
        <p:grpSpPr>
          <a:xfrm>
            <a:off x="1904877" y="3049495"/>
            <a:ext cx="423005" cy="237979"/>
            <a:chOff x="1021075" y="209550"/>
            <a:chExt cx="2190600" cy="914250"/>
          </a:xfrm>
        </p:grpSpPr>
        <p:sp>
          <p:nvSpPr>
            <p:cNvPr id="245" name="Google Shape;245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9" name="Google Shape;249;p5"/>
          <p:cNvGrpSpPr/>
          <p:nvPr/>
        </p:nvGrpSpPr>
        <p:grpSpPr>
          <a:xfrm>
            <a:off x="1904879" y="4266941"/>
            <a:ext cx="819284" cy="457034"/>
            <a:chOff x="1021075" y="209550"/>
            <a:chExt cx="2190600" cy="914250"/>
          </a:xfrm>
        </p:grpSpPr>
        <p:sp>
          <p:nvSpPr>
            <p:cNvPr id="250" name="Google Shape;250;p5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4" name="Google Shape;254;p5"/>
          <p:cNvSpPr/>
          <p:nvPr/>
        </p:nvSpPr>
        <p:spPr>
          <a:xfrm>
            <a:off x="173501" y="3809962"/>
            <a:ext cx="3885747" cy="1142411"/>
          </a:xfrm>
          <a:custGeom>
            <a:rect b="b" l="l" r="r" t="t"/>
            <a:pathLst>
              <a:path extrusionOk="0" h="86106" w="220218">
                <a:moveTo>
                  <a:pt x="12192" y="0"/>
                </a:moveTo>
                <a:lnTo>
                  <a:pt x="0" y="86106"/>
                </a:lnTo>
                <a:lnTo>
                  <a:pt x="220218" y="67818"/>
                </a:lnTo>
                <a:lnTo>
                  <a:pt x="204216" y="381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y Background 1 1">
  <p:cSld name="TITLE_1_1">
    <p:bg>
      <p:bgPr>
        <a:solidFill>
          <a:srgbClr val="00B1E7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6"/>
          <p:cNvGrpSpPr/>
          <p:nvPr/>
        </p:nvGrpSpPr>
        <p:grpSpPr>
          <a:xfrm>
            <a:off x="1021075" y="209550"/>
            <a:ext cx="2190600" cy="914250"/>
            <a:chOff x="1021075" y="209550"/>
            <a:chExt cx="2190600" cy="914250"/>
          </a:xfrm>
        </p:grpSpPr>
        <p:sp>
          <p:nvSpPr>
            <p:cNvPr id="257" name="Google Shape;257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6"/>
          <p:cNvGrpSpPr/>
          <p:nvPr/>
        </p:nvGrpSpPr>
        <p:grpSpPr>
          <a:xfrm>
            <a:off x="620904" y="1638466"/>
            <a:ext cx="819284" cy="457034"/>
            <a:chOff x="1021075" y="209550"/>
            <a:chExt cx="2190600" cy="914250"/>
          </a:xfrm>
        </p:grpSpPr>
        <p:sp>
          <p:nvSpPr>
            <p:cNvPr id="262" name="Google Shape;262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6" name="Google Shape;266;p6"/>
          <p:cNvGrpSpPr/>
          <p:nvPr/>
        </p:nvGrpSpPr>
        <p:grpSpPr>
          <a:xfrm>
            <a:off x="-464946" y="3543259"/>
            <a:ext cx="1276463" cy="952283"/>
            <a:chOff x="1021075" y="209550"/>
            <a:chExt cx="2190600" cy="914250"/>
          </a:xfrm>
        </p:grpSpPr>
        <p:sp>
          <p:nvSpPr>
            <p:cNvPr id="267" name="Google Shape;267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1" name="Google Shape;271;p6"/>
          <p:cNvGrpSpPr/>
          <p:nvPr/>
        </p:nvGrpSpPr>
        <p:grpSpPr>
          <a:xfrm>
            <a:off x="4526154" y="3314659"/>
            <a:ext cx="1276463" cy="952283"/>
            <a:chOff x="1021075" y="209550"/>
            <a:chExt cx="2190600" cy="914250"/>
          </a:xfrm>
        </p:grpSpPr>
        <p:sp>
          <p:nvSpPr>
            <p:cNvPr id="272" name="Google Shape;272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6" name="Google Shape;276;p6"/>
          <p:cNvGrpSpPr/>
          <p:nvPr/>
        </p:nvGrpSpPr>
        <p:grpSpPr>
          <a:xfrm>
            <a:off x="7124580" y="2930453"/>
            <a:ext cx="613587" cy="476050"/>
            <a:chOff x="1021075" y="209550"/>
            <a:chExt cx="2190600" cy="914250"/>
          </a:xfrm>
        </p:grpSpPr>
        <p:sp>
          <p:nvSpPr>
            <p:cNvPr id="277" name="Google Shape;277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1" name="Google Shape;281;p6"/>
          <p:cNvGrpSpPr/>
          <p:nvPr/>
        </p:nvGrpSpPr>
        <p:grpSpPr>
          <a:xfrm>
            <a:off x="3897504" y="2095491"/>
            <a:ext cx="819284" cy="457034"/>
            <a:chOff x="1021075" y="209550"/>
            <a:chExt cx="2190600" cy="914250"/>
          </a:xfrm>
        </p:grpSpPr>
        <p:sp>
          <p:nvSpPr>
            <p:cNvPr id="282" name="Google Shape;282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6" name="Google Shape;286;p6"/>
          <p:cNvGrpSpPr/>
          <p:nvPr/>
        </p:nvGrpSpPr>
        <p:grpSpPr>
          <a:xfrm>
            <a:off x="6381712" y="723911"/>
            <a:ext cx="2289834" cy="1333342"/>
            <a:chOff x="1021075" y="209550"/>
            <a:chExt cx="2190600" cy="914250"/>
          </a:xfrm>
        </p:grpSpPr>
        <p:sp>
          <p:nvSpPr>
            <p:cNvPr id="287" name="Google Shape;287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6"/>
          <p:cNvGrpSpPr/>
          <p:nvPr/>
        </p:nvGrpSpPr>
        <p:grpSpPr>
          <a:xfrm>
            <a:off x="8298054" y="4266959"/>
            <a:ext cx="1276463" cy="952283"/>
            <a:chOff x="1021075" y="209550"/>
            <a:chExt cx="2190600" cy="914250"/>
          </a:xfrm>
        </p:grpSpPr>
        <p:sp>
          <p:nvSpPr>
            <p:cNvPr id="292" name="Google Shape;292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6" name="Google Shape;296;p6"/>
          <p:cNvGrpSpPr/>
          <p:nvPr/>
        </p:nvGrpSpPr>
        <p:grpSpPr>
          <a:xfrm>
            <a:off x="1904877" y="3049495"/>
            <a:ext cx="423005" cy="237979"/>
            <a:chOff x="1021075" y="209550"/>
            <a:chExt cx="2190600" cy="914250"/>
          </a:xfrm>
        </p:grpSpPr>
        <p:sp>
          <p:nvSpPr>
            <p:cNvPr id="297" name="Google Shape;297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1" name="Google Shape;301;p6"/>
          <p:cNvGrpSpPr/>
          <p:nvPr/>
        </p:nvGrpSpPr>
        <p:grpSpPr>
          <a:xfrm>
            <a:off x="1904879" y="4266941"/>
            <a:ext cx="819284" cy="457034"/>
            <a:chOff x="1021075" y="209550"/>
            <a:chExt cx="2190600" cy="914250"/>
          </a:xfrm>
        </p:grpSpPr>
        <p:sp>
          <p:nvSpPr>
            <p:cNvPr id="302" name="Google Shape;302;p6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6" name="Google Shape;306;p6"/>
          <p:cNvSpPr/>
          <p:nvPr/>
        </p:nvSpPr>
        <p:spPr>
          <a:xfrm flipH="1">
            <a:off x="5183651" y="142837"/>
            <a:ext cx="3885747" cy="1142411"/>
          </a:xfrm>
          <a:custGeom>
            <a:rect b="b" l="l" r="r" t="t"/>
            <a:pathLst>
              <a:path extrusionOk="0" h="86106" w="220218">
                <a:moveTo>
                  <a:pt x="12192" y="0"/>
                </a:moveTo>
                <a:lnTo>
                  <a:pt x="0" y="86106"/>
                </a:lnTo>
                <a:lnTo>
                  <a:pt x="220218" y="67818"/>
                </a:lnTo>
                <a:lnTo>
                  <a:pt x="204216" y="381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bg>
      <p:bgPr>
        <a:solidFill>
          <a:srgbClr val="00B1E7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p7"/>
          <p:cNvGrpSpPr/>
          <p:nvPr/>
        </p:nvGrpSpPr>
        <p:grpSpPr>
          <a:xfrm>
            <a:off x="1021075" y="209550"/>
            <a:ext cx="2190600" cy="914250"/>
            <a:chOff x="1021075" y="209550"/>
            <a:chExt cx="2190600" cy="914250"/>
          </a:xfrm>
        </p:grpSpPr>
        <p:sp>
          <p:nvSpPr>
            <p:cNvPr id="309" name="Google Shape;309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3" name="Google Shape;313;p7"/>
          <p:cNvGrpSpPr/>
          <p:nvPr/>
        </p:nvGrpSpPr>
        <p:grpSpPr>
          <a:xfrm>
            <a:off x="5205729" y="186378"/>
            <a:ext cx="819284" cy="457034"/>
            <a:chOff x="1021075" y="209550"/>
            <a:chExt cx="2190600" cy="914250"/>
          </a:xfrm>
        </p:grpSpPr>
        <p:sp>
          <p:nvSpPr>
            <p:cNvPr id="314" name="Google Shape;314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8" name="Google Shape;318;p7"/>
          <p:cNvGrpSpPr/>
          <p:nvPr/>
        </p:nvGrpSpPr>
        <p:grpSpPr>
          <a:xfrm>
            <a:off x="2198958" y="1288507"/>
            <a:ext cx="1012714" cy="498449"/>
            <a:chOff x="1021075" y="209550"/>
            <a:chExt cx="2190600" cy="914250"/>
          </a:xfrm>
        </p:grpSpPr>
        <p:sp>
          <p:nvSpPr>
            <p:cNvPr id="319" name="Google Shape;319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3" name="Google Shape;323;p7"/>
          <p:cNvGrpSpPr/>
          <p:nvPr/>
        </p:nvGrpSpPr>
        <p:grpSpPr>
          <a:xfrm>
            <a:off x="8376730" y="281228"/>
            <a:ext cx="613587" cy="476050"/>
            <a:chOff x="1021075" y="209550"/>
            <a:chExt cx="2190600" cy="914250"/>
          </a:xfrm>
        </p:grpSpPr>
        <p:sp>
          <p:nvSpPr>
            <p:cNvPr id="324" name="Google Shape;324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8" name="Google Shape;328;p7"/>
          <p:cNvGrpSpPr/>
          <p:nvPr/>
        </p:nvGrpSpPr>
        <p:grpSpPr>
          <a:xfrm>
            <a:off x="3278742" y="107266"/>
            <a:ext cx="819284" cy="457034"/>
            <a:chOff x="1021075" y="209550"/>
            <a:chExt cx="2190600" cy="914250"/>
          </a:xfrm>
        </p:grpSpPr>
        <p:sp>
          <p:nvSpPr>
            <p:cNvPr id="329" name="Google Shape;329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3" name="Google Shape;333;p7"/>
          <p:cNvGrpSpPr/>
          <p:nvPr/>
        </p:nvGrpSpPr>
        <p:grpSpPr>
          <a:xfrm>
            <a:off x="5802637" y="209561"/>
            <a:ext cx="2289834" cy="1333342"/>
            <a:chOff x="1021075" y="209550"/>
            <a:chExt cx="2190600" cy="914250"/>
          </a:xfrm>
        </p:grpSpPr>
        <p:sp>
          <p:nvSpPr>
            <p:cNvPr id="334" name="Google Shape;334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8" name="Google Shape;338;p7"/>
          <p:cNvGrpSpPr/>
          <p:nvPr/>
        </p:nvGrpSpPr>
        <p:grpSpPr>
          <a:xfrm>
            <a:off x="556377" y="295895"/>
            <a:ext cx="423005" cy="237979"/>
            <a:chOff x="1021075" y="209550"/>
            <a:chExt cx="2190600" cy="914250"/>
          </a:xfrm>
        </p:grpSpPr>
        <p:sp>
          <p:nvSpPr>
            <p:cNvPr id="339" name="Google Shape;339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3" name="Google Shape;343;p7"/>
          <p:cNvGrpSpPr/>
          <p:nvPr/>
        </p:nvGrpSpPr>
        <p:grpSpPr>
          <a:xfrm>
            <a:off x="113304" y="757266"/>
            <a:ext cx="819284" cy="457034"/>
            <a:chOff x="1021075" y="209550"/>
            <a:chExt cx="2190600" cy="914250"/>
          </a:xfrm>
        </p:grpSpPr>
        <p:sp>
          <p:nvSpPr>
            <p:cNvPr id="344" name="Google Shape;344;p7"/>
            <p:cNvSpPr/>
            <p:nvPr/>
          </p:nvSpPr>
          <p:spPr>
            <a:xfrm>
              <a:off x="1021075" y="914400"/>
              <a:ext cx="2190600" cy="2094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14592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725925" y="209550"/>
              <a:ext cx="1028700" cy="81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2373625" y="590550"/>
              <a:ext cx="647700" cy="43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8" name="Google Shape;348;p7"/>
          <p:cNvGrpSpPr/>
          <p:nvPr/>
        </p:nvGrpSpPr>
        <p:grpSpPr>
          <a:xfrm rot="-956423">
            <a:off x="3989891" y="1355554"/>
            <a:ext cx="1143390" cy="1201166"/>
            <a:chOff x="84900" y="1980250"/>
            <a:chExt cx="2428593" cy="2535960"/>
          </a:xfrm>
        </p:grpSpPr>
        <p:grpSp>
          <p:nvGrpSpPr>
            <p:cNvPr id="349" name="Google Shape;349;p7"/>
            <p:cNvGrpSpPr/>
            <p:nvPr/>
          </p:nvGrpSpPr>
          <p:grpSpPr>
            <a:xfrm>
              <a:off x="84900" y="2000247"/>
              <a:ext cx="2428593" cy="2515963"/>
              <a:chOff x="3033881" y="771525"/>
              <a:chExt cx="3764094" cy="3667050"/>
            </a:xfrm>
          </p:grpSpPr>
          <p:sp>
            <p:nvSpPr>
              <p:cNvPr id="350" name="Google Shape;350;p7"/>
              <p:cNvSpPr/>
              <p:nvPr/>
            </p:nvSpPr>
            <p:spPr>
              <a:xfrm>
                <a:off x="3417613" y="1323975"/>
                <a:ext cx="3038400" cy="1666800"/>
              </a:xfrm>
              <a:prstGeom prst="ellipse">
                <a:avLst/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7"/>
              <p:cNvSpPr/>
              <p:nvPr/>
            </p:nvSpPr>
            <p:spPr>
              <a:xfrm>
                <a:off x="4798663" y="771525"/>
                <a:ext cx="276300" cy="638100"/>
              </a:xfrm>
              <a:prstGeom prst="triangle">
                <a:avLst>
                  <a:gd fmla="val 50000" name="adj"/>
                </a:avLst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7"/>
              <p:cNvSpPr/>
              <p:nvPr/>
            </p:nvSpPr>
            <p:spPr>
              <a:xfrm>
                <a:off x="3927163" y="2609850"/>
                <a:ext cx="2019300" cy="1752600"/>
              </a:xfrm>
              <a:prstGeom prst="roundRect">
                <a:avLst>
                  <a:gd fmla="val 35326" name="adj"/>
                </a:avLst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7"/>
              <p:cNvSpPr/>
              <p:nvPr/>
            </p:nvSpPr>
            <p:spPr>
              <a:xfrm>
                <a:off x="3644275" y="3990975"/>
                <a:ext cx="1028700" cy="447600"/>
              </a:xfrm>
              <a:prstGeom prst="ellipse">
                <a:avLst/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7"/>
              <p:cNvSpPr/>
              <p:nvPr/>
            </p:nvSpPr>
            <p:spPr>
              <a:xfrm>
                <a:off x="5263525" y="3990975"/>
                <a:ext cx="1028700" cy="447600"/>
              </a:xfrm>
              <a:prstGeom prst="ellipse">
                <a:avLst/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7"/>
              <p:cNvSpPr/>
              <p:nvPr/>
            </p:nvSpPr>
            <p:spPr>
              <a:xfrm rot="-2700000">
                <a:off x="3348699" y="2815408"/>
                <a:ext cx="834952" cy="466266"/>
              </a:xfrm>
              <a:prstGeom prst="rect">
                <a:avLst/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7"/>
              <p:cNvSpPr/>
              <p:nvPr/>
            </p:nvSpPr>
            <p:spPr>
              <a:xfrm>
                <a:off x="3246725" y="771527"/>
                <a:ext cx="680450" cy="1599500"/>
              </a:xfrm>
              <a:custGeom>
                <a:rect b="b" l="l" r="r" t="t"/>
                <a:pathLst>
                  <a:path extrusionOk="0" h="63980" w="27218">
                    <a:moveTo>
                      <a:pt x="1905" y="135"/>
                    </a:moveTo>
                    <a:cubicBezTo>
                      <a:pt x="254" y="1215"/>
                      <a:pt x="635" y="15185"/>
                      <a:pt x="381" y="22233"/>
                    </a:cubicBezTo>
                    <a:cubicBezTo>
                      <a:pt x="127" y="29282"/>
                      <a:pt x="0" y="36457"/>
                      <a:pt x="381" y="42426"/>
                    </a:cubicBezTo>
                    <a:cubicBezTo>
                      <a:pt x="762" y="48395"/>
                      <a:pt x="1524" y="54491"/>
                      <a:pt x="2667" y="58047"/>
                    </a:cubicBezTo>
                    <a:cubicBezTo>
                      <a:pt x="3810" y="61603"/>
                      <a:pt x="5334" y="63064"/>
                      <a:pt x="7239" y="63762"/>
                    </a:cubicBezTo>
                    <a:cubicBezTo>
                      <a:pt x="9144" y="64461"/>
                      <a:pt x="10859" y="63064"/>
                      <a:pt x="14097" y="62238"/>
                    </a:cubicBezTo>
                    <a:cubicBezTo>
                      <a:pt x="17336" y="61413"/>
                      <a:pt x="25019" y="61222"/>
                      <a:pt x="26670" y="58809"/>
                    </a:cubicBezTo>
                    <a:cubicBezTo>
                      <a:pt x="28321" y="56396"/>
                      <a:pt x="25527" y="52459"/>
                      <a:pt x="24003" y="47760"/>
                    </a:cubicBezTo>
                    <a:cubicBezTo>
                      <a:pt x="22479" y="43061"/>
                      <a:pt x="19812" y="35949"/>
                      <a:pt x="17526" y="30615"/>
                    </a:cubicBezTo>
                    <a:cubicBezTo>
                      <a:pt x="15240" y="25281"/>
                      <a:pt x="12891" y="20836"/>
                      <a:pt x="10287" y="15756"/>
                    </a:cubicBezTo>
                    <a:cubicBezTo>
                      <a:pt x="7684" y="10676"/>
                      <a:pt x="3556" y="-944"/>
                      <a:pt x="1905" y="135"/>
                    </a:cubicBezTo>
                    <a:close/>
                  </a:path>
                </a:pathLst>
              </a:cu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357" name="Google Shape;357;p7"/>
              <p:cNvSpPr/>
              <p:nvPr/>
            </p:nvSpPr>
            <p:spPr>
              <a:xfrm flipH="1">
                <a:off x="5946475" y="771527"/>
                <a:ext cx="680450" cy="1599500"/>
              </a:xfrm>
              <a:custGeom>
                <a:rect b="b" l="l" r="r" t="t"/>
                <a:pathLst>
                  <a:path extrusionOk="0" h="63980" w="27218">
                    <a:moveTo>
                      <a:pt x="1905" y="135"/>
                    </a:moveTo>
                    <a:cubicBezTo>
                      <a:pt x="254" y="1215"/>
                      <a:pt x="635" y="15185"/>
                      <a:pt x="381" y="22233"/>
                    </a:cubicBezTo>
                    <a:cubicBezTo>
                      <a:pt x="127" y="29282"/>
                      <a:pt x="0" y="36457"/>
                      <a:pt x="381" y="42426"/>
                    </a:cubicBezTo>
                    <a:cubicBezTo>
                      <a:pt x="762" y="48395"/>
                      <a:pt x="1524" y="54491"/>
                      <a:pt x="2667" y="58047"/>
                    </a:cubicBezTo>
                    <a:cubicBezTo>
                      <a:pt x="3810" y="61603"/>
                      <a:pt x="5334" y="63064"/>
                      <a:pt x="7239" y="63762"/>
                    </a:cubicBezTo>
                    <a:cubicBezTo>
                      <a:pt x="9144" y="64461"/>
                      <a:pt x="10859" y="63064"/>
                      <a:pt x="14097" y="62238"/>
                    </a:cubicBezTo>
                    <a:cubicBezTo>
                      <a:pt x="17336" y="61413"/>
                      <a:pt x="25019" y="61222"/>
                      <a:pt x="26670" y="58809"/>
                    </a:cubicBezTo>
                    <a:cubicBezTo>
                      <a:pt x="28321" y="56396"/>
                      <a:pt x="25527" y="52459"/>
                      <a:pt x="24003" y="47760"/>
                    </a:cubicBezTo>
                    <a:cubicBezTo>
                      <a:pt x="22479" y="43061"/>
                      <a:pt x="19812" y="35949"/>
                      <a:pt x="17526" y="30615"/>
                    </a:cubicBezTo>
                    <a:cubicBezTo>
                      <a:pt x="15240" y="25281"/>
                      <a:pt x="12891" y="20836"/>
                      <a:pt x="10287" y="15756"/>
                    </a:cubicBezTo>
                    <a:cubicBezTo>
                      <a:pt x="7684" y="10676"/>
                      <a:pt x="3556" y="-944"/>
                      <a:pt x="1905" y="135"/>
                    </a:cubicBezTo>
                    <a:close/>
                  </a:path>
                </a:pathLst>
              </a:cu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358" name="Google Shape;358;p7"/>
              <p:cNvSpPr/>
              <p:nvPr/>
            </p:nvSpPr>
            <p:spPr>
              <a:xfrm>
                <a:off x="3033881" y="3186972"/>
                <a:ext cx="653250" cy="731725"/>
              </a:xfrm>
              <a:custGeom>
                <a:rect b="b" l="l" r="r" t="t"/>
                <a:pathLst>
                  <a:path extrusionOk="0" h="29269" w="26130">
                    <a:moveTo>
                      <a:pt x="11843" y="48"/>
                    </a:moveTo>
                    <a:cubicBezTo>
                      <a:pt x="15717" y="-142"/>
                      <a:pt x="23654" y="6462"/>
                      <a:pt x="25559" y="8430"/>
                    </a:cubicBezTo>
                    <a:cubicBezTo>
                      <a:pt x="27464" y="10399"/>
                      <a:pt x="23273" y="10145"/>
                      <a:pt x="23273" y="11859"/>
                    </a:cubicBezTo>
                    <a:cubicBezTo>
                      <a:pt x="23273" y="13574"/>
                      <a:pt x="25686" y="17193"/>
                      <a:pt x="25559" y="18717"/>
                    </a:cubicBezTo>
                    <a:cubicBezTo>
                      <a:pt x="25432" y="20241"/>
                      <a:pt x="23400" y="21892"/>
                      <a:pt x="22511" y="21003"/>
                    </a:cubicBezTo>
                    <a:cubicBezTo>
                      <a:pt x="21622" y="20114"/>
                      <a:pt x="21622" y="14717"/>
                      <a:pt x="20225" y="13383"/>
                    </a:cubicBezTo>
                    <a:cubicBezTo>
                      <a:pt x="18828" y="12050"/>
                      <a:pt x="15399" y="10399"/>
                      <a:pt x="14129" y="13002"/>
                    </a:cubicBezTo>
                    <a:cubicBezTo>
                      <a:pt x="12859" y="15606"/>
                      <a:pt x="13621" y="27480"/>
                      <a:pt x="12605" y="29004"/>
                    </a:cubicBezTo>
                    <a:cubicBezTo>
                      <a:pt x="11589" y="30528"/>
                      <a:pt x="8605" y="24623"/>
                      <a:pt x="8033" y="22146"/>
                    </a:cubicBezTo>
                    <a:cubicBezTo>
                      <a:pt x="7462" y="19670"/>
                      <a:pt x="10192" y="13383"/>
                      <a:pt x="9176" y="14145"/>
                    </a:cubicBezTo>
                    <a:cubicBezTo>
                      <a:pt x="8160" y="14907"/>
                      <a:pt x="3461" y="25956"/>
                      <a:pt x="1937" y="26718"/>
                    </a:cubicBezTo>
                    <a:cubicBezTo>
                      <a:pt x="413" y="27480"/>
                      <a:pt x="-31" y="21575"/>
                      <a:pt x="32" y="18717"/>
                    </a:cubicBezTo>
                    <a:cubicBezTo>
                      <a:pt x="96" y="15860"/>
                      <a:pt x="350" y="12685"/>
                      <a:pt x="2318" y="9573"/>
                    </a:cubicBezTo>
                    <a:cubicBezTo>
                      <a:pt x="4287" y="6462"/>
                      <a:pt x="7970" y="239"/>
                      <a:pt x="11843" y="48"/>
                    </a:cubicBezTo>
                    <a:close/>
                  </a:path>
                </a:pathLst>
              </a:cu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359" name="Google Shape;359;p7"/>
              <p:cNvSpPr/>
              <p:nvPr/>
            </p:nvSpPr>
            <p:spPr>
              <a:xfrm flipH="1" rot="2700000">
                <a:off x="5648205" y="2836758"/>
                <a:ext cx="834952" cy="466266"/>
              </a:xfrm>
              <a:prstGeom prst="rect">
                <a:avLst/>
              </a:pr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7"/>
              <p:cNvSpPr/>
              <p:nvPr/>
            </p:nvSpPr>
            <p:spPr>
              <a:xfrm flipH="1">
                <a:off x="6144725" y="3208322"/>
                <a:ext cx="653250" cy="731725"/>
              </a:xfrm>
              <a:custGeom>
                <a:rect b="b" l="l" r="r" t="t"/>
                <a:pathLst>
                  <a:path extrusionOk="0" h="29269" w="26130">
                    <a:moveTo>
                      <a:pt x="11843" y="48"/>
                    </a:moveTo>
                    <a:cubicBezTo>
                      <a:pt x="15717" y="-142"/>
                      <a:pt x="23654" y="6462"/>
                      <a:pt x="25559" y="8430"/>
                    </a:cubicBezTo>
                    <a:cubicBezTo>
                      <a:pt x="27464" y="10399"/>
                      <a:pt x="23273" y="10145"/>
                      <a:pt x="23273" y="11859"/>
                    </a:cubicBezTo>
                    <a:cubicBezTo>
                      <a:pt x="23273" y="13574"/>
                      <a:pt x="25686" y="17193"/>
                      <a:pt x="25559" y="18717"/>
                    </a:cubicBezTo>
                    <a:cubicBezTo>
                      <a:pt x="25432" y="20241"/>
                      <a:pt x="23400" y="21892"/>
                      <a:pt x="22511" y="21003"/>
                    </a:cubicBezTo>
                    <a:cubicBezTo>
                      <a:pt x="21622" y="20114"/>
                      <a:pt x="21622" y="14717"/>
                      <a:pt x="20225" y="13383"/>
                    </a:cubicBezTo>
                    <a:cubicBezTo>
                      <a:pt x="18828" y="12050"/>
                      <a:pt x="15399" y="10399"/>
                      <a:pt x="14129" y="13002"/>
                    </a:cubicBezTo>
                    <a:cubicBezTo>
                      <a:pt x="12859" y="15606"/>
                      <a:pt x="13621" y="27480"/>
                      <a:pt x="12605" y="29004"/>
                    </a:cubicBezTo>
                    <a:cubicBezTo>
                      <a:pt x="11589" y="30528"/>
                      <a:pt x="8605" y="24623"/>
                      <a:pt x="8033" y="22146"/>
                    </a:cubicBezTo>
                    <a:cubicBezTo>
                      <a:pt x="7462" y="19670"/>
                      <a:pt x="10192" y="13383"/>
                      <a:pt x="9176" y="14145"/>
                    </a:cubicBezTo>
                    <a:cubicBezTo>
                      <a:pt x="8160" y="14907"/>
                      <a:pt x="3461" y="25956"/>
                      <a:pt x="1937" y="26718"/>
                    </a:cubicBezTo>
                    <a:cubicBezTo>
                      <a:pt x="413" y="27480"/>
                      <a:pt x="-31" y="21575"/>
                      <a:pt x="32" y="18717"/>
                    </a:cubicBezTo>
                    <a:cubicBezTo>
                      <a:pt x="96" y="15860"/>
                      <a:pt x="350" y="12685"/>
                      <a:pt x="2318" y="9573"/>
                    </a:cubicBezTo>
                    <a:cubicBezTo>
                      <a:pt x="4287" y="6462"/>
                      <a:pt x="7970" y="239"/>
                      <a:pt x="11843" y="48"/>
                    </a:cubicBezTo>
                    <a:close/>
                  </a:path>
                </a:pathLst>
              </a:custGeom>
              <a:solidFill>
                <a:srgbClr val="B8D752"/>
              </a:solidFill>
              <a:ln cap="flat" cmpd="sng" w="9525">
                <a:solidFill>
                  <a:srgbClr val="B8D75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sp>
          <p:nvSpPr>
            <p:cNvPr id="361" name="Google Shape;361;p7"/>
            <p:cNvSpPr/>
            <p:nvPr/>
          </p:nvSpPr>
          <p:spPr>
            <a:xfrm>
              <a:off x="1179650" y="1980250"/>
              <a:ext cx="277800" cy="226500"/>
            </a:xfrm>
            <a:prstGeom prst="ellipse">
              <a:avLst/>
            </a:prstGeom>
            <a:solidFill>
              <a:srgbClr val="B8D752"/>
            </a:solidFill>
            <a:ln cap="flat" cmpd="sng" w="9525">
              <a:solidFill>
                <a:srgbClr val="B8D7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Google Shape;362;p7"/>
          <p:cNvSpPr/>
          <p:nvPr/>
        </p:nvSpPr>
        <p:spPr>
          <a:xfrm flipH="1" rot="3801407">
            <a:off x="4885737" y="1453652"/>
            <a:ext cx="295027" cy="478430"/>
          </a:xfrm>
          <a:prstGeom prst="diagStripe">
            <a:avLst>
              <a:gd fmla="val 50000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7"/>
          <p:cNvSpPr/>
          <p:nvPr/>
        </p:nvSpPr>
        <p:spPr>
          <a:xfrm rot="-3677789">
            <a:off x="3869597" y="1337600"/>
            <a:ext cx="294830" cy="693044"/>
          </a:xfrm>
          <a:prstGeom prst="diagStripe">
            <a:avLst>
              <a:gd fmla="val 50000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7"/>
          <p:cNvSpPr/>
          <p:nvPr/>
        </p:nvSpPr>
        <p:spPr>
          <a:xfrm>
            <a:off x="3943388" y="976075"/>
            <a:ext cx="1187200" cy="254375"/>
          </a:xfrm>
          <a:prstGeom prst="flowChartPreparation">
            <a:avLst/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7"/>
          <p:cNvSpPr/>
          <p:nvPr/>
        </p:nvSpPr>
        <p:spPr>
          <a:xfrm>
            <a:off x="4419538" y="0"/>
            <a:ext cx="234900" cy="914400"/>
          </a:xfrm>
          <a:prstGeom prst="roundRect">
            <a:avLst>
              <a:gd fmla="val 16667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7"/>
          <p:cNvSpPr/>
          <p:nvPr/>
        </p:nvSpPr>
        <p:spPr>
          <a:xfrm>
            <a:off x="4091038" y="799575"/>
            <a:ext cx="891900" cy="237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7"/>
          <p:cNvSpPr/>
          <p:nvPr/>
        </p:nvSpPr>
        <p:spPr>
          <a:xfrm rot="2248801">
            <a:off x="3907072" y="1091923"/>
            <a:ext cx="118327" cy="456205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7"/>
          <p:cNvSpPr/>
          <p:nvPr/>
        </p:nvSpPr>
        <p:spPr>
          <a:xfrm flipH="1" rot="-2248801">
            <a:off x="5045334" y="1091923"/>
            <a:ext cx="118327" cy="456205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7"/>
          <p:cNvSpPr/>
          <p:nvPr/>
        </p:nvSpPr>
        <p:spPr>
          <a:xfrm>
            <a:off x="3694750" y="1330800"/>
            <a:ext cx="295200" cy="254400"/>
          </a:xfrm>
          <a:prstGeom prst="ellipse">
            <a:avLst/>
          </a:prstGeom>
          <a:solidFill>
            <a:srgbClr val="00B1E7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7"/>
          <p:cNvSpPr/>
          <p:nvPr/>
        </p:nvSpPr>
        <p:spPr>
          <a:xfrm>
            <a:off x="5076775" y="1330800"/>
            <a:ext cx="295200" cy="254400"/>
          </a:xfrm>
          <a:prstGeom prst="ellipse">
            <a:avLst/>
          </a:prstGeom>
          <a:solidFill>
            <a:srgbClr val="00B1E7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7"/>
          <p:cNvSpPr txBox="1"/>
          <p:nvPr>
            <p:ph type="title"/>
          </p:nvPr>
        </p:nvSpPr>
        <p:spPr>
          <a:xfrm>
            <a:off x="236950" y="1991150"/>
            <a:ext cx="3400200" cy="591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B8D752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72" name="Google Shape;372;p7"/>
          <p:cNvSpPr txBox="1"/>
          <p:nvPr>
            <p:ph idx="2" type="title"/>
          </p:nvPr>
        </p:nvSpPr>
        <p:spPr>
          <a:xfrm>
            <a:off x="5407625" y="1991150"/>
            <a:ext cx="3400200" cy="591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B8D752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73" name="Google Shape;373;p7"/>
          <p:cNvSpPr txBox="1"/>
          <p:nvPr>
            <p:ph idx="1" type="subTitle"/>
          </p:nvPr>
        </p:nvSpPr>
        <p:spPr>
          <a:xfrm>
            <a:off x="333275" y="2879975"/>
            <a:ext cx="3192900" cy="20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74" name="Google Shape;374;p7"/>
          <p:cNvSpPr txBox="1"/>
          <p:nvPr>
            <p:ph idx="3" type="subTitle"/>
          </p:nvPr>
        </p:nvSpPr>
        <p:spPr>
          <a:xfrm>
            <a:off x="5455800" y="2879975"/>
            <a:ext cx="3351900" cy="20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4">
    <p:bg>
      <p:bgPr>
        <a:solidFill>
          <a:srgbClr val="00B1E7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8"/>
          <p:cNvGrpSpPr/>
          <p:nvPr/>
        </p:nvGrpSpPr>
        <p:grpSpPr>
          <a:xfrm>
            <a:off x="-194134" y="4004306"/>
            <a:ext cx="1527768" cy="2110823"/>
            <a:chOff x="769712" y="346177"/>
            <a:chExt cx="3472200" cy="4797325"/>
          </a:xfrm>
        </p:grpSpPr>
        <p:sp>
          <p:nvSpPr>
            <p:cNvPr id="377" name="Google Shape;377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78" name="Google Shape;378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grpSp>
        <p:nvGrpSpPr>
          <p:cNvPr id="379" name="Google Shape;379;p8"/>
          <p:cNvGrpSpPr/>
          <p:nvPr/>
        </p:nvGrpSpPr>
        <p:grpSpPr>
          <a:xfrm>
            <a:off x="1406764" y="3937631"/>
            <a:ext cx="1527768" cy="2110823"/>
            <a:chOff x="769712" y="346177"/>
            <a:chExt cx="3472200" cy="4797325"/>
          </a:xfrm>
        </p:grpSpPr>
        <p:sp>
          <p:nvSpPr>
            <p:cNvPr id="380" name="Google Shape;380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81" name="Google Shape;381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grpSp>
        <p:nvGrpSpPr>
          <p:cNvPr id="382" name="Google Shape;382;p8"/>
          <p:cNvGrpSpPr/>
          <p:nvPr/>
        </p:nvGrpSpPr>
        <p:grpSpPr>
          <a:xfrm>
            <a:off x="3007661" y="3950966"/>
            <a:ext cx="1527768" cy="2110823"/>
            <a:chOff x="769712" y="346177"/>
            <a:chExt cx="3472200" cy="4797325"/>
          </a:xfrm>
        </p:grpSpPr>
        <p:sp>
          <p:nvSpPr>
            <p:cNvPr id="383" name="Google Shape;383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84" name="Google Shape;384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grpSp>
        <p:nvGrpSpPr>
          <p:cNvPr id="385" name="Google Shape;385;p8"/>
          <p:cNvGrpSpPr/>
          <p:nvPr/>
        </p:nvGrpSpPr>
        <p:grpSpPr>
          <a:xfrm>
            <a:off x="4608559" y="3964301"/>
            <a:ext cx="1527768" cy="2110823"/>
            <a:chOff x="769712" y="346177"/>
            <a:chExt cx="3472200" cy="4797325"/>
          </a:xfrm>
        </p:grpSpPr>
        <p:sp>
          <p:nvSpPr>
            <p:cNvPr id="386" name="Google Shape;386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87" name="Google Shape;387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grpSp>
        <p:nvGrpSpPr>
          <p:cNvPr id="388" name="Google Shape;388;p8"/>
          <p:cNvGrpSpPr/>
          <p:nvPr/>
        </p:nvGrpSpPr>
        <p:grpSpPr>
          <a:xfrm>
            <a:off x="6209456" y="3977636"/>
            <a:ext cx="1527768" cy="2110823"/>
            <a:chOff x="769712" y="346177"/>
            <a:chExt cx="3472200" cy="4797325"/>
          </a:xfrm>
        </p:grpSpPr>
        <p:sp>
          <p:nvSpPr>
            <p:cNvPr id="389" name="Google Shape;389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90" name="Google Shape;390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grpSp>
        <p:nvGrpSpPr>
          <p:cNvPr id="391" name="Google Shape;391;p8"/>
          <p:cNvGrpSpPr/>
          <p:nvPr/>
        </p:nvGrpSpPr>
        <p:grpSpPr>
          <a:xfrm>
            <a:off x="7810354" y="3990971"/>
            <a:ext cx="1527768" cy="2110823"/>
            <a:chOff x="769712" y="346177"/>
            <a:chExt cx="3472200" cy="4797325"/>
          </a:xfrm>
        </p:grpSpPr>
        <p:sp>
          <p:nvSpPr>
            <p:cNvPr id="392" name="Google Shape;392;p8"/>
            <p:cNvSpPr/>
            <p:nvPr/>
          </p:nvSpPr>
          <p:spPr>
            <a:xfrm>
              <a:off x="769712" y="346177"/>
              <a:ext cx="3472200" cy="4797325"/>
            </a:xfrm>
            <a:custGeom>
              <a:rect b="b" l="l" r="r" t="t"/>
              <a:pathLst>
                <a:path extrusionOk="0" h="191893" w="138888">
                  <a:moveTo>
                    <a:pt x="59966" y="10226"/>
                  </a:moveTo>
                  <a:cubicBezTo>
                    <a:pt x="49298" y="16830"/>
                    <a:pt x="13421" y="34166"/>
                    <a:pt x="4721" y="41468"/>
                  </a:cubicBezTo>
                  <a:cubicBezTo>
                    <a:pt x="-3978" y="48771"/>
                    <a:pt x="721" y="47818"/>
                    <a:pt x="7769" y="54041"/>
                  </a:cubicBezTo>
                  <a:cubicBezTo>
                    <a:pt x="14818" y="60264"/>
                    <a:pt x="39773" y="67948"/>
                    <a:pt x="47012" y="78806"/>
                  </a:cubicBezTo>
                  <a:cubicBezTo>
                    <a:pt x="54251" y="89665"/>
                    <a:pt x="51394" y="112271"/>
                    <a:pt x="51203" y="119192"/>
                  </a:cubicBezTo>
                  <a:cubicBezTo>
                    <a:pt x="51013" y="126114"/>
                    <a:pt x="48282" y="115128"/>
                    <a:pt x="45869" y="120335"/>
                  </a:cubicBezTo>
                  <a:cubicBezTo>
                    <a:pt x="43456" y="125542"/>
                    <a:pt x="37233" y="144973"/>
                    <a:pt x="36725" y="150434"/>
                  </a:cubicBezTo>
                  <a:cubicBezTo>
                    <a:pt x="36217" y="155895"/>
                    <a:pt x="42059" y="146624"/>
                    <a:pt x="42821" y="153101"/>
                  </a:cubicBezTo>
                  <a:cubicBezTo>
                    <a:pt x="43583" y="159578"/>
                    <a:pt x="37297" y="183518"/>
                    <a:pt x="41297" y="189296"/>
                  </a:cubicBezTo>
                  <a:cubicBezTo>
                    <a:pt x="45298" y="195075"/>
                    <a:pt x="62824" y="189677"/>
                    <a:pt x="66824" y="187772"/>
                  </a:cubicBezTo>
                  <a:cubicBezTo>
                    <a:pt x="70825" y="185867"/>
                    <a:pt x="63713" y="181930"/>
                    <a:pt x="65300" y="177866"/>
                  </a:cubicBezTo>
                  <a:cubicBezTo>
                    <a:pt x="66888" y="173802"/>
                    <a:pt x="73174" y="163896"/>
                    <a:pt x="76349" y="163388"/>
                  </a:cubicBezTo>
                  <a:cubicBezTo>
                    <a:pt x="79524" y="162880"/>
                    <a:pt x="82064" y="170564"/>
                    <a:pt x="84350" y="174818"/>
                  </a:cubicBezTo>
                  <a:cubicBezTo>
                    <a:pt x="86636" y="179073"/>
                    <a:pt x="85112" y="186883"/>
                    <a:pt x="90065" y="188915"/>
                  </a:cubicBezTo>
                  <a:cubicBezTo>
                    <a:pt x="95018" y="190947"/>
                    <a:pt x="110766" y="191836"/>
                    <a:pt x="114068" y="187010"/>
                  </a:cubicBezTo>
                  <a:cubicBezTo>
                    <a:pt x="117370" y="182184"/>
                    <a:pt x="110830" y="168214"/>
                    <a:pt x="109877" y="159959"/>
                  </a:cubicBezTo>
                  <a:cubicBezTo>
                    <a:pt x="108925" y="151704"/>
                    <a:pt x="109306" y="142433"/>
                    <a:pt x="108353" y="137480"/>
                  </a:cubicBezTo>
                  <a:cubicBezTo>
                    <a:pt x="107401" y="132527"/>
                    <a:pt x="103908" y="131575"/>
                    <a:pt x="104162" y="130241"/>
                  </a:cubicBezTo>
                  <a:cubicBezTo>
                    <a:pt x="104416" y="128908"/>
                    <a:pt x="109179" y="133353"/>
                    <a:pt x="109877" y="129479"/>
                  </a:cubicBezTo>
                  <a:cubicBezTo>
                    <a:pt x="110576" y="125606"/>
                    <a:pt x="109496" y="110620"/>
                    <a:pt x="108353" y="107000"/>
                  </a:cubicBezTo>
                  <a:cubicBezTo>
                    <a:pt x="107210" y="103381"/>
                    <a:pt x="103464" y="109794"/>
                    <a:pt x="103019" y="107762"/>
                  </a:cubicBezTo>
                  <a:cubicBezTo>
                    <a:pt x="102575" y="105730"/>
                    <a:pt x="103718" y="93792"/>
                    <a:pt x="105686" y="94808"/>
                  </a:cubicBezTo>
                  <a:cubicBezTo>
                    <a:pt x="107655" y="95824"/>
                    <a:pt x="111719" y="105476"/>
                    <a:pt x="114830" y="113858"/>
                  </a:cubicBezTo>
                  <a:cubicBezTo>
                    <a:pt x="117942" y="122240"/>
                    <a:pt x="123911" y="138179"/>
                    <a:pt x="124355" y="145100"/>
                  </a:cubicBezTo>
                  <a:cubicBezTo>
                    <a:pt x="124800" y="152022"/>
                    <a:pt x="118005" y="152339"/>
                    <a:pt x="117497" y="155387"/>
                  </a:cubicBezTo>
                  <a:cubicBezTo>
                    <a:pt x="116989" y="158435"/>
                    <a:pt x="121053" y="160086"/>
                    <a:pt x="121307" y="163388"/>
                  </a:cubicBezTo>
                  <a:cubicBezTo>
                    <a:pt x="121561" y="166690"/>
                    <a:pt x="117243" y="173167"/>
                    <a:pt x="119021" y="175199"/>
                  </a:cubicBezTo>
                  <a:cubicBezTo>
                    <a:pt x="120799" y="177231"/>
                    <a:pt x="128673" y="178565"/>
                    <a:pt x="131975" y="175580"/>
                  </a:cubicBezTo>
                  <a:cubicBezTo>
                    <a:pt x="135277" y="172596"/>
                    <a:pt x="138389" y="163896"/>
                    <a:pt x="138833" y="157292"/>
                  </a:cubicBezTo>
                  <a:cubicBezTo>
                    <a:pt x="139278" y="150688"/>
                    <a:pt x="136992" y="146878"/>
                    <a:pt x="134642" y="135956"/>
                  </a:cubicBezTo>
                  <a:cubicBezTo>
                    <a:pt x="132293" y="125034"/>
                    <a:pt x="127467" y="101412"/>
                    <a:pt x="124736" y="91760"/>
                  </a:cubicBezTo>
                  <a:cubicBezTo>
                    <a:pt x="122006" y="82108"/>
                    <a:pt x="120228" y="83378"/>
                    <a:pt x="118259" y="78044"/>
                  </a:cubicBezTo>
                  <a:cubicBezTo>
                    <a:pt x="116291" y="72710"/>
                    <a:pt x="116354" y="64074"/>
                    <a:pt x="112925" y="59756"/>
                  </a:cubicBezTo>
                  <a:cubicBezTo>
                    <a:pt x="109496" y="55438"/>
                    <a:pt x="101686" y="54232"/>
                    <a:pt x="97685" y="52136"/>
                  </a:cubicBezTo>
                  <a:cubicBezTo>
                    <a:pt x="93685" y="50041"/>
                    <a:pt x="90383" y="49723"/>
                    <a:pt x="88922" y="47183"/>
                  </a:cubicBezTo>
                  <a:cubicBezTo>
                    <a:pt x="87462" y="44643"/>
                    <a:pt x="87525" y="39944"/>
                    <a:pt x="88922" y="36896"/>
                  </a:cubicBezTo>
                  <a:cubicBezTo>
                    <a:pt x="90319" y="33848"/>
                    <a:pt x="96860" y="33975"/>
                    <a:pt x="97304" y="28895"/>
                  </a:cubicBezTo>
                  <a:cubicBezTo>
                    <a:pt x="97749" y="23815"/>
                    <a:pt x="94129" y="11179"/>
                    <a:pt x="91589" y="6416"/>
                  </a:cubicBezTo>
                  <a:cubicBezTo>
                    <a:pt x="89049" y="1654"/>
                    <a:pt x="85874" y="1082"/>
                    <a:pt x="82064" y="320"/>
                  </a:cubicBezTo>
                  <a:cubicBezTo>
                    <a:pt x="78254" y="-442"/>
                    <a:pt x="72412" y="193"/>
                    <a:pt x="68729" y="1844"/>
                  </a:cubicBezTo>
                  <a:cubicBezTo>
                    <a:pt x="65046" y="3495"/>
                    <a:pt x="70634" y="3622"/>
                    <a:pt x="59966" y="10226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sp>
        <p:sp>
          <p:nvSpPr>
            <p:cNvPr id="393" name="Google Shape;393;p8"/>
            <p:cNvSpPr/>
            <p:nvPr/>
          </p:nvSpPr>
          <p:spPr>
            <a:xfrm>
              <a:off x="1494026" y="866463"/>
              <a:ext cx="1002225" cy="828275"/>
            </a:xfrm>
            <a:custGeom>
              <a:rect b="b" l="l" r="r" t="t"/>
              <a:pathLst>
                <a:path extrusionOk="0" h="33131" w="40089">
                  <a:moveTo>
                    <a:pt x="29850" y="31560"/>
                  </a:moveTo>
                  <a:cubicBezTo>
                    <a:pt x="29279" y="32513"/>
                    <a:pt x="28199" y="33783"/>
                    <a:pt x="24897" y="32703"/>
                  </a:cubicBezTo>
                  <a:cubicBezTo>
                    <a:pt x="21595" y="31624"/>
                    <a:pt x="14166" y="26671"/>
                    <a:pt x="10038" y="25083"/>
                  </a:cubicBezTo>
                  <a:cubicBezTo>
                    <a:pt x="5911" y="23496"/>
                    <a:pt x="-884" y="25528"/>
                    <a:pt x="132" y="23178"/>
                  </a:cubicBezTo>
                  <a:cubicBezTo>
                    <a:pt x="1148" y="20829"/>
                    <a:pt x="12959" y="13971"/>
                    <a:pt x="16134" y="10986"/>
                  </a:cubicBezTo>
                  <a:cubicBezTo>
                    <a:pt x="19309" y="8002"/>
                    <a:pt x="17658" y="6351"/>
                    <a:pt x="19182" y="5271"/>
                  </a:cubicBezTo>
                  <a:cubicBezTo>
                    <a:pt x="20706" y="4192"/>
                    <a:pt x="23500" y="5335"/>
                    <a:pt x="25278" y="4509"/>
                  </a:cubicBezTo>
                  <a:cubicBezTo>
                    <a:pt x="27056" y="3684"/>
                    <a:pt x="28580" y="-952"/>
                    <a:pt x="29850" y="318"/>
                  </a:cubicBezTo>
                  <a:cubicBezTo>
                    <a:pt x="31120" y="1588"/>
                    <a:pt x="31374" y="9843"/>
                    <a:pt x="32898" y="12129"/>
                  </a:cubicBezTo>
                  <a:cubicBezTo>
                    <a:pt x="34422" y="14415"/>
                    <a:pt x="37978" y="11875"/>
                    <a:pt x="38994" y="14034"/>
                  </a:cubicBezTo>
                  <a:cubicBezTo>
                    <a:pt x="40010" y="16193"/>
                    <a:pt x="40772" y="22924"/>
                    <a:pt x="38994" y="25083"/>
                  </a:cubicBezTo>
                  <a:cubicBezTo>
                    <a:pt x="37216" y="27242"/>
                    <a:pt x="29850" y="25909"/>
                    <a:pt x="28326" y="26988"/>
                  </a:cubicBezTo>
                  <a:cubicBezTo>
                    <a:pt x="26802" y="28068"/>
                    <a:pt x="30422" y="30608"/>
                    <a:pt x="29850" y="31560"/>
                  </a:cubicBezTo>
                  <a:close/>
                </a:path>
              </a:pathLst>
            </a:custGeom>
            <a:solidFill>
              <a:srgbClr val="00B1E7"/>
            </a:solidFill>
            <a:ln>
              <a:noFill/>
            </a:ln>
          </p:spPr>
        </p:sp>
      </p:grpSp>
      <p:pic>
        <p:nvPicPr>
          <p:cNvPr id="394" name="Google Shape;39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2487573">
            <a:off x="-360791" y="-150699"/>
            <a:ext cx="2722489" cy="170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"/>
          <p:cNvSpPr/>
          <p:nvPr/>
        </p:nvSpPr>
        <p:spPr>
          <a:xfrm rot="-1284858">
            <a:off x="1773300" y="-165748"/>
            <a:ext cx="1703820" cy="904867"/>
          </a:xfrm>
          <a:prstGeom prst="cloud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8"/>
          <p:cNvSpPr/>
          <p:nvPr/>
        </p:nvSpPr>
        <p:spPr>
          <a:xfrm>
            <a:off x="-864925" y="1158225"/>
            <a:ext cx="1833948" cy="1045548"/>
          </a:xfrm>
          <a:prstGeom prst="cloud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7" name="Google Shape;397;p8"/>
          <p:cNvGrpSpPr/>
          <p:nvPr/>
        </p:nvGrpSpPr>
        <p:grpSpPr>
          <a:xfrm>
            <a:off x="7174270" y="-104599"/>
            <a:ext cx="1870693" cy="2234449"/>
            <a:chOff x="7174270" y="-104599"/>
            <a:chExt cx="1870693" cy="2234449"/>
          </a:xfrm>
        </p:grpSpPr>
        <p:grpSp>
          <p:nvGrpSpPr>
            <p:cNvPr id="398" name="Google Shape;398;p8"/>
            <p:cNvGrpSpPr/>
            <p:nvPr/>
          </p:nvGrpSpPr>
          <p:grpSpPr>
            <a:xfrm rot="952059">
              <a:off x="7397022" y="55385"/>
              <a:ext cx="1425190" cy="1826837"/>
              <a:chOff x="2933875" y="805350"/>
              <a:chExt cx="2514000" cy="3185525"/>
            </a:xfrm>
          </p:grpSpPr>
          <p:sp>
            <p:nvSpPr>
              <p:cNvPr id="399" name="Google Shape;399;p8"/>
              <p:cNvSpPr/>
              <p:nvPr/>
            </p:nvSpPr>
            <p:spPr>
              <a:xfrm rot="5400000">
                <a:off x="3006175" y="733050"/>
                <a:ext cx="2369400" cy="2514000"/>
              </a:xfrm>
              <a:prstGeom prst="pie">
                <a:avLst>
                  <a:gd fmla="val 5399818" name="adj1"/>
                  <a:gd fmla="val 16200000" name="adj2"/>
                </a:avLst>
              </a:prstGeom>
              <a:solidFill>
                <a:srgbClr val="38761D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400" name="Google Shape;400;p8"/>
              <p:cNvCxnSpPr/>
              <p:nvPr/>
            </p:nvCxnSpPr>
            <p:spPr>
              <a:xfrm>
                <a:off x="2986100" y="1886900"/>
                <a:ext cx="1252500" cy="20052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1" name="Google Shape;401;p8"/>
              <p:cNvCxnSpPr/>
              <p:nvPr/>
            </p:nvCxnSpPr>
            <p:spPr>
              <a:xfrm>
                <a:off x="3543300" y="1834525"/>
                <a:ext cx="714600" cy="20097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2" name="Google Shape;402;p8"/>
              <p:cNvCxnSpPr/>
              <p:nvPr/>
            </p:nvCxnSpPr>
            <p:spPr>
              <a:xfrm>
                <a:off x="4159950" y="1956275"/>
                <a:ext cx="145500" cy="20346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3" name="Google Shape;403;p8"/>
              <p:cNvCxnSpPr/>
              <p:nvPr/>
            </p:nvCxnSpPr>
            <p:spPr>
              <a:xfrm flipH="1">
                <a:off x="4324350" y="1902875"/>
                <a:ext cx="516600" cy="19605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4" name="Google Shape;404;p8"/>
              <p:cNvCxnSpPr/>
              <p:nvPr/>
            </p:nvCxnSpPr>
            <p:spPr>
              <a:xfrm flipH="1">
                <a:off x="4305125" y="1867850"/>
                <a:ext cx="1128900" cy="20004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405" name="Google Shape;405;p8"/>
            <p:cNvSpPr/>
            <p:nvPr/>
          </p:nvSpPr>
          <p:spPr>
            <a:xfrm rot="1106579">
              <a:off x="7558687" y="1653890"/>
              <a:ext cx="677075" cy="37862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 rot="1104707">
              <a:off x="7662623" y="1725184"/>
              <a:ext cx="469219" cy="236033"/>
            </a:xfrm>
            <a:prstGeom prst="rect">
              <a:avLst/>
            </a:prstGeom>
            <a:solidFill>
              <a:srgbClr val="93C47D"/>
            </a:solidFill>
            <a:ln cap="flat" cmpd="sng" w="38100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7" name="Google Shape;407;p8"/>
          <p:cNvGrpSpPr/>
          <p:nvPr/>
        </p:nvGrpSpPr>
        <p:grpSpPr>
          <a:xfrm>
            <a:off x="6794098" y="-26027"/>
            <a:ext cx="776975" cy="1006568"/>
            <a:chOff x="7174225" y="-163985"/>
            <a:chExt cx="2205437" cy="2296528"/>
          </a:xfrm>
        </p:grpSpPr>
        <p:grpSp>
          <p:nvGrpSpPr>
            <p:cNvPr id="408" name="Google Shape;408;p8"/>
            <p:cNvGrpSpPr/>
            <p:nvPr/>
          </p:nvGrpSpPr>
          <p:grpSpPr>
            <a:xfrm rot="952059">
              <a:off x="7399125" y="39997"/>
              <a:ext cx="1755637" cy="1888565"/>
              <a:chOff x="2933792" y="697713"/>
              <a:chExt cx="3096900" cy="3293162"/>
            </a:xfrm>
          </p:grpSpPr>
          <p:sp>
            <p:nvSpPr>
              <p:cNvPr id="409" name="Google Shape;409;p8"/>
              <p:cNvSpPr/>
              <p:nvPr/>
            </p:nvSpPr>
            <p:spPr>
              <a:xfrm rot="5400000">
                <a:off x="3036392" y="595113"/>
                <a:ext cx="2477100" cy="2682300"/>
              </a:xfrm>
              <a:prstGeom prst="pie">
                <a:avLst>
                  <a:gd fmla="val 5399818" name="adj1"/>
                  <a:gd fmla="val 16200000" name="adj2"/>
                </a:avLst>
              </a:prstGeom>
              <a:solidFill>
                <a:srgbClr val="38761D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410" name="Google Shape;410;p8"/>
              <p:cNvCxnSpPr/>
              <p:nvPr/>
            </p:nvCxnSpPr>
            <p:spPr>
              <a:xfrm>
                <a:off x="2986100" y="1886900"/>
                <a:ext cx="1252500" cy="20052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1" name="Google Shape;411;p8"/>
              <p:cNvCxnSpPr/>
              <p:nvPr/>
            </p:nvCxnSpPr>
            <p:spPr>
              <a:xfrm>
                <a:off x="3543300" y="1834525"/>
                <a:ext cx="714600" cy="20097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2" name="Google Shape;412;p8"/>
              <p:cNvCxnSpPr/>
              <p:nvPr/>
            </p:nvCxnSpPr>
            <p:spPr>
              <a:xfrm>
                <a:off x="4159950" y="1956275"/>
                <a:ext cx="145500" cy="20346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3" name="Google Shape;413;p8"/>
              <p:cNvCxnSpPr/>
              <p:nvPr/>
            </p:nvCxnSpPr>
            <p:spPr>
              <a:xfrm flipH="1">
                <a:off x="4324350" y="1902875"/>
                <a:ext cx="516600" cy="19605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4" name="Google Shape;414;p8"/>
              <p:cNvCxnSpPr>
                <a:stCxn id="409" idx="3"/>
              </p:cNvCxnSpPr>
              <p:nvPr/>
            </p:nvCxnSpPr>
            <p:spPr>
              <a:xfrm flipH="1" rot="-941751">
                <a:off x="4235627" y="2125882"/>
                <a:ext cx="1617930" cy="1499362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415" name="Google Shape;415;p8"/>
            <p:cNvSpPr/>
            <p:nvPr/>
          </p:nvSpPr>
          <p:spPr>
            <a:xfrm rot="1106579">
              <a:off x="7558687" y="1653890"/>
              <a:ext cx="677075" cy="37862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8"/>
            <p:cNvSpPr/>
            <p:nvPr/>
          </p:nvSpPr>
          <p:spPr>
            <a:xfrm rot="1104707">
              <a:off x="7662623" y="1725184"/>
              <a:ext cx="469219" cy="236033"/>
            </a:xfrm>
            <a:prstGeom prst="rect">
              <a:avLst/>
            </a:prstGeom>
            <a:solidFill>
              <a:srgbClr val="93C47D"/>
            </a:solidFill>
            <a:ln cap="flat" cmpd="sng" w="38100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8"/>
          <p:cNvGrpSpPr/>
          <p:nvPr/>
        </p:nvGrpSpPr>
        <p:grpSpPr>
          <a:xfrm>
            <a:off x="8721696" y="1046804"/>
            <a:ext cx="379556" cy="535780"/>
            <a:chOff x="7174225" y="-163985"/>
            <a:chExt cx="2205437" cy="2296528"/>
          </a:xfrm>
        </p:grpSpPr>
        <p:grpSp>
          <p:nvGrpSpPr>
            <p:cNvPr id="418" name="Google Shape;418;p8"/>
            <p:cNvGrpSpPr/>
            <p:nvPr/>
          </p:nvGrpSpPr>
          <p:grpSpPr>
            <a:xfrm rot="952059">
              <a:off x="7399125" y="39997"/>
              <a:ext cx="1755637" cy="1888565"/>
              <a:chOff x="2933792" y="697713"/>
              <a:chExt cx="3096900" cy="3293162"/>
            </a:xfrm>
          </p:grpSpPr>
          <p:sp>
            <p:nvSpPr>
              <p:cNvPr id="419" name="Google Shape;419;p8"/>
              <p:cNvSpPr/>
              <p:nvPr/>
            </p:nvSpPr>
            <p:spPr>
              <a:xfrm rot="5400000">
                <a:off x="3036392" y="595113"/>
                <a:ext cx="2477100" cy="2682300"/>
              </a:xfrm>
              <a:prstGeom prst="pie">
                <a:avLst>
                  <a:gd fmla="val 5399818" name="adj1"/>
                  <a:gd fmla="val 16200000" name="adj2"/>
                </a:avLst>
              </a:prstGeom>
              <a:solidFill>
                <a:srgbClr val="38761D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420" name="Google Shape;420;p8"/>
              <p:cNvCxnSpPr/>
              <p:nvPr/>
            </p:nvCxnSpPr>
            <p:spPr>
              <a:xfrm>
                <a:off x="2986100" y="1886900"/>
                <a:ext cx="1252500" cy="20052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1" name="Google Shape;421;p8"/>
              <p:cNvCxnSpPr/>
              <p:nvPr/>
            </p:nvCxnSpPr>
            <p:spPr>
              <a:xfrm>
                <a:off x="3543300" y="1834525"/>
                <a:ext cx="714600" cy="20097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2" name="Google Shape;422;p8"/>
              <p:cNvCxnSpPr/>
              <p:nvPr/>
            </p:nvCxnSpPr>
            <p:spPr>
              <a:xfrm>
                <a:off x="4159950" y="1956275"/>
                <a:ext cx="145500" cy="20346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3" name="Google Shape;423;p8"/>
              <p:cNvCxnSpPr/>
              <p:nvPr/>
            </p:nvCxnSpPr>
            <p:spPr>
              <a:xfrm flipH="1">
                <a:off x="4324350" y="1902875"/>
                <a:ext cx="516600" cy="19605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4" name="Google Shape;424;p8"/>
              <p:cNvCxnSpPr>
                <a:stCxn id="419" idx="3"/>
              </p:cNvCxnSpPr>
              <p:nvPr/>
            </p:nvCxnSpPr>
            <p:spPr>
              <a:xfrm flipH="1" rot="-941675">
                <a:off x="4234409" y="2126032"/>
                <a:ext cx="1619167" cy="1499362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8761D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425" name="Google Shape;425;p8"/>
            <p:cNvSpPr/>
            <p:nvPr/>
          </p:nvSpPr>
          <p:spPr>
            <a:xfrm rot="1106579">
              <a:off x="7558687" y="1653890"/>
              <a:ext cx="677075" cy="37862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8"/>
            <p:cNvSpPr/>
            <p:nvPr/>
          </p:nvSpPr>
          <p:spPr>
            <a:xfrm rot="1104707">
              <a:off x="7662623" y="1725184"/>
              <a:ext cx="469219" cy="236033"/>
            </a:xfrm>
            <a:prstGeom prst="rect">
              <a:avLst/>
            </a:prstGeom>
            <a:solidFill>
              <a:srgbClr val="93C47D"/>
            </a:solidFill>
            <a:ln cap="flat" cmpd="sng" w="38100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7" name="Google Shape;427;p8"/>
          <p:cNvSpPr txBox="1"/>
          <p:nvPr>
            <p:ph type="title"/>
          </p:nvPr>
        </p:nvSpPr>
        <p:spPr>
          <a:xfrm>
            <a:off x="1084575" y="980550"/>
            <a:ext cx="6138000" cy="76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38761D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/>
        </p:txBody>
      </p:sp>
      <p:sp>
        <p:nvSpPr>
          <p:cNvPr id="428" name="Google Shape;428;p8"/>
          <p:cNvSpPr txBox="1"/>
          <p:nvPr>
            <p:ph idx="1" type="body"/>
          </p:nvPr>
        </p:nvSpPr>
        <p:spPr>
          <a:xfrm>
            <a:off x="339825" y="2222275"/>
            <a:ext cx="8640900" cy="1520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●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indent="-381000" lvl="1" marL="9144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○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■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●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○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■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●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Alegreya Sans Medium"/>
              <a:buChar char="○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Clr>
                <a:srgbClr val="38761D"/>
              </a:buClr>
              <a:buSzPts val="2400"/>
              <a:buFont typeface="Alegreya Sans Medium"/>
              <a:buChar char="■"/>
              <a:defRPr sz="2400">
                <a:solidFill>
                  <a:srgbClr val="38761D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bg>
      <p:bgPr>
        <a:solidFill>
          <a:srgbClr val="FFE599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" name="Google Shape;430;p9"/>
          <p:cNvCxnSpPr/>
          <p:nvPr/>
        </p:nvCxnSpPr>
        <p:spPr>
          <a:xfrm>
            <a:off x="655050" y="223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1" name="Google Shape;431;p9"/>
          <p:cNvCxnSpPr/>
          <p:nvPr/>
        </p:nvCxnSpPr>
        <p:spPr>
          <a:xfrm>
            <a:off x="1385000" y="223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2" name="Google Shape;432;p9"/>
          <p:cNvCxnSpPr/>
          <p:nvPr/>
        </p:nvCxnSpPr>
        <p:spPr>
          <a:xfrm>
            <a:off x="2114950" y="223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3" name="Google Shape;433;p9"/>
          <p:cNvCxnSpPr/>
          <p:nvPr/>
        </p:nvCxnSpPr>
        <p:spPr>
          <a:xfrm>
            <a:off x="2844900" y="7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4" name="Google Shape;434;p9"/>
          <p:cNvCxnSpPr/>
          <p:nvPr/>
        </p:nvCxnSpPr>
        <p:spPr>
          <a:xfrm>
            <a:off x="6700" y="648350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5" name="Google Shape;435;p9"/>
          <p:cNvCxnSpPr/>
          <p:nvPr/>
        </p:nvCxnSpPr>
        <p:spPr>
          <a:xfrm>
            <a:off x="6700" y="1446415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6" name="Google Shape;436;p9"/>
          <p:cNvCxnSpPr/>
          <p:nvPr/>
        </p:nvCxnSpPr>
        <p:spPr>
          <a:xfrm>
            <a:off x="6700" y="2244480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7" name="Google Shape;437;p9"/>
          <p:cNvCxnSpPr/>
          <p:nvPr/>
        </p:nvCxnSpPr>
        <p:spPr>
          <a:xfrm>
            <a:off x="6700" y="3042545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8" name="Google Shape;438;p9"/>
          <p:cNvCxnSpPr/>
          <p:nvPr/>
        </p:nvCxnSpPr>
        <p:spPr>
          <a:xfrm>
            <a:off x="6700" y="3840610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9" name="Google Shape;439;p9"/>
          <p:cNvCxnSpPr/>
          <p:nvPr/>
        </p:nvCxnSpPr>
        <p:spPr>
          <a:xfrm>
            <a:off x="0" y="4638675"/>
            <a:ext cx="3577200" cy="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0" name="Google Shape;440;p9"/>
          <p:cNvCxnSpPr/>
          <p:nvPr/>
        </p:nvCxnSpPr>
        <p:spPr>
          <a:xfrm>
            <a:off x="3583900" y="223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1" name="Google Shape;441;p9"/>
          <p:cNvCxnSpPr/>
          <p:nvPr/>
        </p:nvCxnSpPr>
        <p:spPr>
          <a:xfrm>
            <a:off x="6700" y="750"/>
            <a:ext cx="0" cy="5142000"/>
          </a:xfrm>
          <a:prstGeom prst="straightConnector1">
            <a:avLst/>
          </a:prstGeom>
          <a:noFill/>
          <a:ln cap="flat" cmpd="sng" w="28575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2" name="Google Shape;442;p9"/>
          <p:cNvSpPr/>
          <p:nvPr/>
        </p:nvSpPr>
        <p:spPr>
          <a:xfrm>
            <a:off x="1347525" y="1454250"/>
            <a:ext cx="804900" cy="7824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9"/>
          <p:cNvSpPr/>
          <p:nvPr/>
        </p:nvSpPr>
        <p:spPr>
          <a:xfrm>
            <a:off x="1347525" y="3050375"/>
            <a:ext cx="804900" cy="7824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9"/>
          <p:cNvSpPr/>
          <p:nvPr/>
        </p:nvSpPr>
        <p:spPr>
          <a:xfrm>
            <a:off x="-38625" y="4124850"/>
            <a:ext cx="3671700" cy="10395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9"/>
          <p:cNvSpPr/>
          <p:nvPr/>
        </p:nvSpPr>
        <p:spPr>
          <a:xfrm>
            <a:off x="883100" y="4068275"/>
            <a:ext cx="1755600" cy="1017900"/>
          </a:xfrm>
          <a:prstGeom prst="ellipse">
            <a:avLst/>
          </a:prstGeom>
          <a:solidFill>
            <a:srgbClr val="F6B26B"/>
          </a:solidFill>
          <a:ln cap="flat" cmpd="sng" w="114300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9"/>
          <p:cNvSpPr/>
          <p:nvPr/>
        </p:nvSpPr>
        <p:spPr>
          <a:xfrm>
            <a:off x="1084875" y="4213925"/>
            <a:ext cx="1330200" cy="726600"/>
          </a:xfrm>
          <a:prstGeom prst="ellipse">
            <a:avLst/>
          </a:prstGeom>
          <a:solidFill>
            <a:srgbClr val="F6B26B"/>
          </a:solidFill>
          <a:ln cap="flat" cmpd="sng" w="19050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9"/>
          <p:cNvSpPr/>
          <p:nvPr/>
        </p:nvSpPr>
        <p:spPr>
          <a:xfrm rot="10800000">
            <a:off x="872175" y="0"/>
            <a:ext cx="1755600" cy="1017900"/>
          </a:xfrm>
          <a:prstGeom prst="triangle">
            <a:avLst>
              <a:gd fmla="val 50000" name="adj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9"/>
          <p:cNvSpPr/>
          <p:nvPr/>
        </p:nvSpPr>
        <p:spPr>
          <a:xfrm flipH="1">
            <a:off x="-1209375" y="0"/>
            <a:ext cx="2335800" cy="4015500"/>
          </a:xfrm>
          <a:prstGeom prst="pie">
            <a:avLst>
              <a:gd fmla="val 5419002" name="adj1"/>
              <a:gd fmla="val 16200000" name="adj2"/>
            </a:avLst>
          </a:prstGeom>
          <a:solidFill>
            <a:srgbClr val="F1E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9"/>
          <p:cNvSpPr/>
          <p:nvPr/>
        </p:nvSpPr>
        <p:spPr>
          <a:xfrm>
            <a:off x="2454550" y="150"/>
            <a:ext cx="2335800" cy="4015500"/>
          </a:xfrm>
          <a:prstGeom prst="pie">
            <a:avLst>
              <a:gd fmla="val 5419002" name="adj1"/>
              <a:gd fmla="val 16200000" name="adj2"/>
            </a:avLst>
          </a:prstGeom>
          <a:solidFill>
            <a:srgbClr val="F1E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9"/>
          <p:cNvSpPr txBox="1"/>
          <p:nvPr>
            <p:ph idx="1" type="body"/>
          </p:nvPr>
        </p:nvSpPr>
        <p:spPr>
          <a:xfrm>
            <a:off x="3809650" y="62250"/>
            <a:ext cx="4996800" cy="4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Alegreya Sans Medium"/>
              <a:buChar char="●"/>
              <a:defRPr sz="24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○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2pPr>
            <a:lvl3pPr indent="-355600" lvl="2" marL="13716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■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3pPr>
            <a:lvl4pPr indent="-355600" lvl="3" marL="18288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●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4pPr>
            <a:lvl5pPr indent="-355600" lvl="4" marL="22860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○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5pPr>
            <a:lvl6pPr indent="-355600" lvl="5" marL="27432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■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6pPr>
            <a:lvl7pPr indent="-355600" lvl="6" marL="32004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●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7pPr>
            <a:lvl8pPr indent="-355600" lvl="7" marL="3657600">
              <a:spcBef>
                <a:spcPts val="1600"/>
              </a:spcBef>
              <a:spcAft>
                <a:spcPts val="0"/>
              </a:spcAft>
              <a:buClr>
                <a:srgbClr val="1C4587"/>
              </a:buClr>
              <a:buSzPts val="2000"/>
              <a:buFont typeface="Alegreya Sans Medium"/>
              <a:buChar char="○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8pPr>
            <a:lvl9pPr indent="-355600" lvl="8" marL="4114800">
              <a:spcBef>
                <a:spcPts val="1600"/>
              </a:spcBef>
              <a:spcAft>
                <a:spcPts val="1600"/>
              </a:spcAft>
              <a:buClr>
                <a:srgbClr val="1C4587"/>
              </a:buClr>
              <a:buSzPts val="2000"/>
              <a:buFont typeface="Alegreya Sans Medium"/>
              <a:buChar char="■"/>
              <a:defRPr sz="2000">
                <a:solidFill>
                  <a:srgbClr val="1C4587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9pPr>
          </a:lstStyle>
          <a:p/>
        </p:txBody>
      </p:sp>
      <p:sp>
        <p:nvSpPr>
          <p:cNvPr id="451" name="Google Shape;451;p9"/>
          <p:cNvSpPr/>
          <p:nvPr/>
        </p:nvSpPr>
        <p:spPr>
          <a:xfrm>
            <a:off x="-127425" y="-44725"/>
            <a:ext cx="1277614" cy="4102438"/>
          </a:xfrm>
          <a:custGeom>
            <a:rect b="b" l="l" r="r" t="t"/>
            <a:pathLst>
              <a:path extrusionOk="0" h="161418" w="48422">
                <a:moveTo>
                  <a:pt x="2236" y="0"/>
                </a:moveTo>
                <a:cubicBezTo>
                  <a:pt x="6409" y="2236"/>
                  <a:pt x="20420" y="5440"/>
                  <a:pt x="27276" y="13414"/>
                </a:cubicBezTo>
                <a:cubicBezTo>
                  <a:pt x="34132" y="21388"/>
                  <a:pt x="39945" y="38156"/>
                  <a:pt x="43373" y="47844"/>
                </a:cubicBezTo>
                <a:cubicBezTo>
                  <a:pt x="46801" y="57532"/>
                  <a:pt x="47173" y="63196"/>
                  <a:pt x="47844" y="71543"/>
                </a:cubicBezTo>
                <a:cubicBezTo>
                  <a:pt x="48515" y="79890"/>
                  <a:pt x="48813" y="88683"/>
                  <a:pt x="47397" y="97924"/>
                </a:cubicBezTo>
                <a:cubicBezTo>
                  <a:pt x="45981" y="107165"/>
                  <a:pt x="42703" y="118716"/>
                  <a:pt x="39349" y="126988"/>
                </a:cubicBezTo>
                <a:cubicBezTo>
                  <a:pt x="35996" y="135260"/>
                  <a:pt x="32046" y="142265"/>
                  <a:pt x="27276" y="147556"/>
                </a:cubicBezTo>
                <a:cubicBezTo>
                  <a:pt x="22507" y="152847"/>
                  <a:pt x="15278" y="156425"/>
                  <a:pt x="10732" y="158735"/>
                </a:cubicBezTo>
                <a:cubicBezTo>
                  <a:pt x="6186" y="161045"/>
                  <a:pt x="1789" y="160971"/>
                  <a:pt x="0" y="161418"/>
                </a:cubicBezTo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2" name="Google Shape;452;p9"/>
          <p:cNvSpPr/>
          <p:nvPr/>
        </p:nvSpPr>
        <p:spPr>
          <a:xfrm flipH="1">
            <a:off x="2454632" y="-44725"/>
            <a:ext cx="1131743" cy="4102438"/>
          </a:xfrm>
          <a:custGeom>
            <a:rect b="b" l="l" r="r" t="t"/>
            <a:pathLst>
              <a:path extrusionOk="0" h="161418" w="48422">
                <a:moveTo>
                  <a:pt x="2236" y="0"/>
                </a:moveTo>
                <a:cubicBezTo>
                  <a:pt x="6409" y="2236"/>
                  <a:pt x="20420" y="5440"/>
                  <a:pt x="27276" y="13414"/>
                </a:cubicBezTo>
                <a:cubicBezTo>
                  <a:pt x="34132" y="21388"/>
                  <a:pt x="39945" y="38156"/>
                  <a:pt x="43373" y="47844"/>
                </a:cubicBezTo>
                <a:cubicBezTo>
                  <a:pt x="46801" y="57532"/>
                  <a:pt x="47173" y="63196"/>
                  <a:pt x="47844" y="71543"/>
                </a:cubicBezTo>
                <a:cubicBezTo>
                  <a:pt x="48515" y="79890"/>
                  <a:pt x="48813" y="88683"/>
                  <a:pt x="47397" y="97924"/>
                </a:cubicBezTo>
                <a:cubicBezTo>
                  <a:pt x="45981" y="107165"/>
                  <a:pt x="42703" y="118716"/>
                  <a:pt x="39349" y="126988"/>
                </a:cubicBezTo>
                <a:cubicBezTo>
                  <a:pt x="35996" y="135260"/>
                  <a:pt x="32046" y="142265"/>
                  <a:pt x="27276" y="147556"/>
                </a:cubicBezTo>
                <a:cubicBezTo>
                  <a:pt x="22507" y="152847"/>
                  <a:pt x="15278" y="156425"/>
                  <a:pt x="10732" y="158735"/>
                </a:cubicBezTo>
                <a:cubicBezTo>
                  <a:pt x="6186" y="161045"/>
                  <a:pt x="1789" y="160971"/>
                  <a:pt x="0" y="161418"/>
                </a:cubicBezTo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" name="Google Shape;453;p9"/>
          <p:cNvSpPr/>
          <p:nvPr/>
        </p:nvSpPr>
        <p:spPr>
          <a:xfrm>
            <a:off x="2695799" y="469052"/>
            <a:ext cx="937270" cy="849689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4" name="Google Shape;454;p9"/>
          <p:cNvSpPr/>
          <p:nvPr/>
        </p:nvSpPr>
        <p:spPr>
          <a:xfrm flipH="1" rot="10800000">
            <a:off x="2531113" y="1604035"/>
            <a:ext cx="1025457" cy="852377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5" name="Google Shape;455;p9"/>
          <p:cNvSpPr/>
          <p:nvPr/>
        </p:nvSpPr>
        <p:spPr>
          <a:xfrm flipH="1" rot="7874228">
            <a:off x="2800148" y="2569262"/>
            <a:ext cx="679849" cy="591156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6" name="Google Shape;456;p9"/>
          <p:cNvSpPr/>
          <p:nvPr/>
        </p:nvSpPr>
        <p:spPr>
          <a:xfrm flipH="1" rot="7874738">
            <a:off x="3046931" y="3306780"/>
            <a:ext cx="560667" cy="435591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7" name="Google Shape;457;p9"/>
          <p:cNvSpPr/>
          <p:nvPr/>
        </p:nvSpPr>
        <p:spPr>
          <a:xfrm flipH="1">
            <a:off x="6776" y="302950"/>
            <a:ext cx="873924" cy="849689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8" name="Google Shape;458;p9"/>
          <p:cNvSpPr/>
          <p:nvPr/>
        </p:nvSpPr>
        <p:spPr>
          <a:xfrm rot="10800000">
            <a:off x="19933" y="1437935"/>
            <a:ext cx="1025457" cy="852377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59" name="Google Shape;459;p9"/>
          <p:cNvSpPr/>
          <p:nvPr/>
        </p:nvSpPr>
        <p:spPr>
          <a:xfrm rot="-7874339">
            <a:off x="115692" y="2384199"/>
            <a:ext cx="656083" cy="628140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60" name="Google Shape;460;p9"/>
          <p:cNvSpPr/>
          <p:nvPr/>
        </p:nvSpPr>
        <p:spPr>
          <a:xfrm rot="-7874738">
            <a:off x="-31095" y="3140680"/>
            <a:ext cx="560667" cy="435591"/>
          </a:xfrm>
          <a:custGeom>
            <a:rect b="b" l="l" r="r" t="t"/>
            <a:pathLst>
              <a:path extrusionOk="0" h="89606" w="99366">
                <a:moveTo>
                  <a:pt x="19657" y="52959"/>
                </a:moveTo>
                <a:cubicBezTo>
                  <a:pt x="22388" y="49975"/>
                  <a:pt x="25055" y="44450"/>
                  <a:pt x="28420" y="41148"/>
                </a:cubicBezTo>
                <a:cubicBezTo>
                  <a:pt x="31786" y="37846"/>
                  <a:pt x="36802" y="35052"/>
                  <a:pt x="39850" y="33147"/>
                </a:cubicBezTo>
                <a:cubicBezTo>
                  <a:pt x="42898" y="31242"/>
                  <a:pt x="45692" y="31687"/>
                  <a:pt x="46708" y="29718"/>
                </a:cubicBezTo>
                <a:cubicBezTo>
                  <a:pt x="47724" y="27750"/>
                  <a:pt x="46391" y="23876"/>
                  <a:pt x="45946" y="21336"/>
                </a:cubicBezTo>
                <a:cubicBezTo>
                  <a:pt x="45502" y="18796"/>
                  <a:pt x="43597" y="16955"/>
                  <a:pt x="44041" y="14478"/>
                </a:cubicBezTo>
                <a:cubicBezTo>
                  <a:pt x="44486" y="12002"/>
                  <a:pt x="46454" y="8573"/>
                  <a:pt x="48613" y="6477"/>
                </a:cubicBezTo>
                <a:cubicBezTo>
                  <a:pt x="50772" y="4382"/>
                  <a:pt x="54074" y="2985"/>
                  <a:pt x="56995" y="1905"/>
                </a:cubicBezTo>
                <a:cubicBezTo>
                  <a:pt x="59916" y="826"/>
                  <a:pt x="63790" y="0"/>
                  <a:pt x="66139" y="0"/>
                </a:cubicBezTo>
                <a:cubicBezTo>
                  <a:pt x="68489" y="0"/>
                  <a:pt x="69568" y="699"/>
                  <a:pt x="71092" y="1905"/>
                </a:cubicBezTo>
                <a:cubicBezTo>
                  <a:pt x="72616" y="3112"/>
                  <a:pt x="73886" y="5588"/>
                  <a:pt x="75283" y="7239"/>
                </a:cubicBezTo>
                <a:cubicBezTo>
                  <a:pt x="76680" y="8890"/>
                  <a:pt x="77315" y="10605"/>
                  <a:pt x="79474" y="11811"/>
                </a:cubicBezTo>
                <a:cubicBezTo>
                  <a:pt x="81633" y="13018"/>
                  <a:pt x="85634" y="12827"/>
                  <a:pt x="88237" y="14478"/>
                </a:cubicBezTo>
                <a:cubicBezTo>
                  <a:pt x="90841" y="16129"/>
                  <a:pt x="93254" y="19622"/>
                  <a:pt x="95095" y="21717"/>
                </a:cubicBezTo>
                <a:cubicBezTo>
                  <a:pt x="96937" y="23813"/>
                  <a:pt x="99604" y="24892"/>
                  <a:pt x="99286" y="27051"/>
                </a:cubicBezTo>
                <a:cubicBezTo>
                  <a:pt x="98969" y="29210"/>
                  <a:pt x="95032" y="32893"/>
                  <a:pt x="93190" y="34671"/>
                </a:cubicBezTo>
                <a:cubicBezTo>
                  <a:pt x="91349" y="36449"/>
                  <a:pt x="89063" y="35751"/>
                  <a:pt x="88237" y="37719"/>
                </a:cubicBezTo>
                <a:cubicBezTo>
                  <a:pt x="87412" y="39688"/>
                  <a:pt x="89825" y="43688"/>
                  <a:pt x="88237" y="46482"/>
                </a:cubicBezTo>
                <a:cubicBezTo>
                  <a:pt x="86650" y="49276"/>
                  <a:pt x="80744" y="52134"/>
                  <a:pt x="78712" y="54483"/>
                </a:cubicBezTo>
                <a:cubicBezTo>
                  <a:pt x="76680" y="56833"/>
                  <a:pt x="76744" y="58738"/>
                  <a:pt x="76045" y="60579"/>
                </a:cubicBezTo>
                <a:cubicBezTo>
                  <a:pt x="75347" y="62421"/>
                  <a:pt x="74013" y="62929"/>
                  <a:pt x="74521" y="65532"/>
                </a:cubicBezTo>
                <a:cubicBezTo>
                  <a:pt x="75029" y="68136"/>
                  <a:pt x="78458" y="73406"/>
                  <a:pt x="79093" y="76200"/>
                </a:cubicBezTo>
                <a:cubicBezTo>
                  <a:pt x="79728" y="78994"/>
                  <a:pt x="80363" y="80137"/>
                  <a:pt x="78331" y="82296"/>
                </a:cubicBezTo>
                <a:cubicBezTo>
                  <a:pt x="76299" y="84455"/>
                  <a:pt x="71156" y="88202"/>
                  <a:pt x="66901" y="89154"/>
                </a:cubicBezTo>
                <a:cubicBezTo>
                  <a:pt x="62647" y="90107"/>
                  <a:pt x="56614" y="89345"/>
                  <a:pt x="52804" y="88011"/>
                </a:cubicBezTo>
                <a:cubicBezTo>
                  <a:pt x="48994" y="86678"/>
                  <a:pt x="47280" y="82106"/>
                  <a:pt x="44041" y="81153"/>
                </a:cubicBezTo>
                <a:cubicBezTo>
                  <a:pt x="40803" y="80201"/>
                  <a:pt x="37120" y="81280"/>
                  <a:pt x="33373" y="82296"/>
                </a:cubicBezTo>
                <a:cubicBezTo>
                  <a:pt x="29627" y="83312"/>
                  <a:pt x="25626" y="86995"/>
                  <a:pt x="21562" y="87249"/>
                </a:cubicBezTo>
                <a:cubicBezTo>
                  <a:pt x="17498" y="87503"/>
                  <a:pt x="12418" y="85281"/>
                  <a:pt x="8989" y="83820"/>
                </a:cubicBezTo>
                <a:cubicBezTo>
                  <a:pt x="5560" y="82360"/>
                  <a:pt x="2258" y="81090"/>
                  <a:pt x="988" y="78486"/>
                </a:cubicBezTo>
                <a:cubicBezTo>
                  <a:pt x="-282" y="75883"/>
                  <a:pt x="-472" y="71438"/>
                  <a:pt x="1369" y="68199"/>
                </a:cubicBezTo>
                <a:cubicBezTo>
                  <a:pt x="3211" y="64961"/>
                  <a:pt x="8989" y="61595"/>
                  <a:pt x="12037" y="59055"/>
                </a:cubicBezTo>
                <a:cubicBezTo>
                  <a:pt x="15085" y="56515"/>
                  <a:pt x="16927" y="55944"/>
                  <a:pt x="19657" y="529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61" name="Google Shape;461;p9"/>
          <p:cNvSpPr/>
          <p:nvPr/>
        </p:nvSpPr>
        <p:spPr>
          <a:xfrm>
            <a:off x="1690525" y="302950"/>
            <a:ext cx="1755600" cy="1390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9900"/>
          </a:solidFill>
          <a:ln cap="flat" cmpd="sng" w="76200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bg>
      <p:bgPr>
        <a:solidFill>
          <a:srgbClr val="F3F3F3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0"/>
          <p:cNvSpPr/>
          <p:nvPr/>
        </p:nvSpPr>
        <p:spPr>
          <a:xfrm>
            <a:off x="-3850" y="0"/>
            <a:ext cx="3813600" cy="12018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0"/>
          <p:cNvSpPr/>
          <p:nvPr/>
        </p:nvSpPr>
        <p:spPr>
          <a:xfrm>
            <a:off x="302525" y="3617650"/>
            <a:ext cx="3402300" cy="1525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0"/>
          <p:cNvSpPr/>
          <p:nvPr/>
        </p:nvSpPr>
        <p:spPr>
          <a:xfrm flipH="1" rot="365844">
            <a:off x="3734477" y="706277"/>
            <a:ext cx="1980871" cy="336196"/>
          </a:xfrm>
          <a:prstGeom prst="flowChartManualInput">
            <a:avLst/>
          </a:prstGeom>
          <a:solidFill>
            <a:srgbClr val="FFFF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0"/>
          <p:cNvSpPr/>
          <p:nvPr/>
        </p:nvSpPr>
        <p:spPr>
          <a:xfrm>
            <a:off x="0" y="877200"/>
            <a:ext cx="949200" cy="885825"/>
          </a:xfrm>
          <a:prstGeom prst="flowChartManualInpu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0"/>
          <p:cNvSpPr/>
          <p:nvPr/>
        </p:nvSpPr>
        <p:spPr>
          <a:xfrm flipH="1" rot="-983523">
            <a:off x="2635088" y="1432258"/>
            <a:ext cx="771770" cy="2492635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0"/>
          <p:cNvSpPr/>
          <p:nvPr/>
        </p:nvSpPr>
        <p:spPr>
          <a:xfrm rot="982987">
            <a:off x="569591" y="1504201"/>
            <a:ext cx="755162" cy="2419446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0"/>
          <p:cNvSpPr/>
          <p:nvPr/>
        </p:nvSpPr>
        <p:spPr>
          <a:xfrm>
            <a:off x="1341600" y="163375"/>
            <a:ext cx="1154325" cy="723900"/>
          </a:xfrm>
          <a:prstGeom prst="flowChartManualOperation">
            <a:avLst/>
          </a:prstGeom>
          <a:solidFill>
            <a:srgbClr val="00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0"/>
          <p:cNvSpPr/>
          <p:nvPr/>
        </p:nvSpPr>
        <p:spPr>
          <a:xfrm>
            <a:off x="143375" y="3660350"/>
            <a:ext cx="3720600" cy="426600"/>
          </a:xfrm>
          <a:prstGeom prst="roundRect">
            <a:avLst>
              <a:gd fmla="val 50000" name="adj"/>
            </a:avLst>
          </a:prstGeom>
          <a:solidFill>
            <a:srgbClr val="00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0"/>
          <p:cNvSpPr/>
          <p:nvPr/>
        </p:nvSpPr>
        <p:spPr>
          <a:xfrm>
            <a:off x="143375" y="4177763"/>
            <a:ext cx="3720600" cy="426600"/>
          </a:xfrm>
          <a:prstGeom prst="roundRect">
            <a:avLst>
              <a:gd fmla="val 50000" name="adj"/>
            </a:avLst>
          </a:prstGeom>
          <a:solidFill>
            <a:srgbClr val="00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0"/>
          <p:cNvSpPr/>
          <p:nvPr/>
        </p:nvSpPr>
        <p:spPr>
          <a:xfrm rot="519485">
            <a:off x="3935222" y="6211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10"/>
          <p:cNvSpPr/>
          <p:nvPr/>
        </p:nvSpPr>
        <p:spPr>
          <a:xfrm rot="519485">
            <a:off x="4199392" y="66876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0"/>
          <p:cNvSpPr/>
          <p:nvPr/>
        </p:nvSpPr>
        <p:spPr>
          <a:xfrm rot="519485">
            <a:off x="4463562" y="7278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0"/>
          <p:cNvSpPr/>
          <p:nvPr/>
        </p:nvSpPr>
        <p:spPr>
          <a:xfrm rot="519485">
            <a:off x="4727732" y="7516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0"/>
          <p:cNvSpPr/>
          <p:nvPr/>
        </p:nvSpPr>
        <p:spPr>
          <a:xfrm rot="519485">
            <a:off x="4991902" y="7830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10"/>
          <p:cNvSpPr/>
          <p:nvPr/>
        </p:nvSpPr>
        <p:spPr>
          <a:xfrm rot="519485">
            <a:off x="5256072" y="8135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10"/>
          <p:cNvSpPr/>
          <p:nvPr/>
        </p:nvSpPr>
        <p:spPr>
          <a:xfrm rot="519485">
            <a:off x="5486722" y="851618"/>
            <a:ext cx="133522" cy="411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0"/>
          <p:cNvSpPr/>
          <p:nvPr/>
        </p:nvSpPr>
        <p:spPr>
          <a:xfrm flipH="1">
            <a:off x="2888350" y="877188"/>
            <a:ext cx="3019425" cy="885825"/>
          </a:xfrm>
          <a:prstGeom prst="flowChartManualInpu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0"/>
          <p:cNvSpPr/>
          <p:nvPr/>
        </p:nvSpPr>
        <p:spPr>
          <a:xfrm>
            <a:off x="0" y="-12"/>
            <a:ext cx="3834860" cy="1866866"/>
          </a:xfrm>
          <a:custGeom>
            <a:rect b="b" l="l" r="r" t="t"/>
            <a:pathLst>
              <a:path extrusionOk="0" h="62484" w="124206">
                <a:moveTo>
                  <a:pt x="0" y="0"/>
                </a:moveTo>
                <a:lnTo>
                  <a:pt x="38481" y="6858"/>
                </a:lnTo>
                <a:lnTo>
                  <a:pt x="43434" y="33909"/>
                </a:lnTo>
                <a:lnTo>
                  <a:pt x="62484" y="40005"/>
                </a:lnTo>
                <a:lnTo>
                  <a:pt x="66294" y="40005"/>
                </a:lnTo>
                <a:lnTo>
                  <a:pt x="83058" y="34290"/>
                </a:lnTo>
                <a:lnTo>
                  <a:pt x="88011" y="6477"/>
                </a:lnTo>
                <a:lnTo>
                  <a:pt x="123825" y="381"/>
                </a:lnTo>
                <a:lnTo>
                  <a:pt x="124206" y="49149"/>
                </a:lnTo>
                <a:lnTo>
                  <a:pt x="86106" y="62484"/>
                </a:lnTo>
                <a:lnTo>
                  <a:pt x="65151" y="57912"/>
                </a:lnTo>
                <a:lnTo>
                  <a:pt x="41148" y="62484"/>
                </a:lnTo>
                <a:lnTo>
                  <a:pt x="0" y="48387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</p:spPr>
      </p:sp>
      <p:sp>
        <p:nvSpPr>
          <p:cNvPr id="481" name="Google Shape;481;p10"/>
          <p:cNvSpPr/>
          <p:nvPr/>
        </p:nvSpPr>
        <p:spPr>
          <a:xfrm>
            <a:off x="3006600" y="626675"/>
            <a:ext cx="724500" cy="7239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0"/>
          <p:cNvSpPr/>
          <p:nvPr/>
        </p:nvSpPr>
        <p:spPr>
          <a:xfrm rot="-500247">
            <a:off x="2810421" y="185705"/>
            <a:ext cx="984808" cy="271405"/>
          </a:xfrm>
          <a:prstGeom prst="rect">
            <a:avLst/>
          </a:prstGeom>
          <a:solidFill>
            <a:srgbClr val="00FF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0"/>
          <p:cNvSpPr/>
          <p:nvPr/>
        </p:nvSpPr>
        <p:spPr>
          <a:xfrm>
            <a:off x="5611800" y="803525"/>
            <a:ext cx="366600" cy="1033200"/>
          </a:xfrm>
          <a:prstGeom prst="roundRect">
            <a:avLst>
              <a:gd fmla="val 16667" name="adj"/>
            </a:avLst>
          </a:prstGeom>
          <a:solidFill>
            <a:srgbClr val="00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4" name="Google Shape;484;p10"/>
          <p:cNvGrpSpPr/>
          <p:nvPr/>
        </p:nvGrpSpPr>
        <p:grpSpPr>
          <a:xfrm>
            <a:off x="29069" y="661075"/>
            <a:ext cx="1285917" cy="995562"/>
            <a:chOff x="143644" y="767100"/>
            <a:chExt cx="1285917" cy="995562"/>
          </a:xfrm>
        </p:grpSpPr>
        <p:sp>
          <p:nvSpPr>
            <p:cNvPr id="485" name="Google Shape;485;p10"/>
            <p:cNvSpPr/>
            <p:nvPr/>
          </p:nvSpPr>
          <p:spPr>
            <a:xfrm rot="580576">
              <a:off x="192895" y="790806"/>
              <a:ext cx="330198" cy="66238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10"/>
            <p:cNvSpPr/>
            <p:nvPr/>
          </p:nvSpPr>
          <p:spPr>
            <a:xfrm rot="580576">
              <a:off x="621504" y="927971"/>
              <a:ext cx="330198" cy="662389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0"/>
            <p:cNvSpPr/>
            <p:nvPr/>
          </p:nvSpPr>
          <p:spPr>
            <a:xfrm rot="580576">
              <a:off x="1050112" y="1076567"/>
              <a:ext cx="330198" cy="6623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8" name="Google Shape;488;p10"/>
          <p:cNvSpPr/>
          <p:nvPr/>
        </p:nvSpPr>
        <p:spPr>
          <a:xfrm>
            <a:off x="143375" y="4695175"/>
            <a:ext cx="3720600" cy="426600"/>
          </a:xfrm>
          <a:prstGeom prst="roundRect">
            <a:avLst>
              <a:gd fmla="val 50000" name="adj"/>
            </a:avLst>
          </a:prstGeom>
          <a:solidFill>
            <a:srgbClr val="00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0"/>
          <p:cNvSpPr txBox="1"/>
          <p:nvPr>
            <p:ph idx="1" type="body"/>
          </p:nvPr>
        </p:nvSpPr>
        <p:spPr>
          <a:xfrm>
            <a:off x="3996700" y="1952625"/>
            <a:ext cx="4964400" cy="29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2400"/>
              <a:buFont typeface="Alegreya Sans Medium"/>
              <a:buChar char="●"/>
              <a:defRPr sz="24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○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■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●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○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■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●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Clr>
                <a:srgbClr val="9900FF"/>
              </a:buClr>
              <a:buSzPts val="2000"/>
              <a:buFont typeface="Alegreya Sans Medium"/>
              <a:buChar char="○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Clr>
                <a:srgbClr val="9900FF"/>
              </a:buClr>
              <a:buSzPts val="2000"/>
              <a:buFont typeface="Alegreya Sans Medium"/>
              <a:buChar char="■"/>
              <a:defRPr sz="2000">
                <a:solidFill>
                  <a:srgbClr val="9900FF"/>
                </a:solidFill>
                <a:latin typeface="Alegreya Sans Medium"/>
                <a:ea typeface="Alegreya Sans Medium"/>
                <a:cs typeface="Alegreya Sans Medium"/>
                <a:sym typeface="Alegreya Sans Medium"/>
              </a:defRPr>
            </a:lvl9pPr>
          </a:lstStyle>
          <a:p/>
        </p:txBody>
      </p:sp>
      <p:sp>
        <p:nvSpPr>
          <p:cNvPr id="490" name="Google Shape;490;p10"/>
          <p:cNvSpPr txBox="1"/>
          <p:nvPr>
            <p:ph type="title"/>
          </p:nvPr>
        </p:nvSpPr>
        <p:spPr>
          <a:xfrm>
            <a:off x="6170325" y="194325"/>
            <a:ext cx="2790900" cy="1525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900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twitter.com/54Mr_Meyer" TargetMode="External"/><Relationship Id="rId4" Type="http://schemas.openxmlformats.org/officeDocument/2006/relationships/hyperlink" Target="https://docs.google.com/presentation/d/1-KOGoXRKrA_ZF7_9B3pgUiQmhVoOOQOO69wMQ6z4_00/template/preview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>
            <a:off x="2266863" y="1781138"/>
            <a:ext cx="4610264" cy="1485974"/>
          </a:xfrm>
          <a:custGeom>
            <a:rect b="b" l="l" r="r" t="t"/>
            <a:pathLst>
              <a:path extrusionOk="0" h="86106" w="220218">
                <a:moveTo>
                  <a:pt x="12192" y="0"/>
                </a:moveTo>
                <a:lnTo>
                  <a:pt x="0" y="86106"/>
                </a:lnTo>
                <a:lnTo>
                  <a:pt x="220218" y="67818"/>
                </a:lnTo>
                <a:lnTo>
                  <a:pt x="204216" y="381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508" name="Google Shape;508;p12"/>
          <p:cNvSpPr/>
          <p:nvPr/>
        </p:nvSpPr>
        <p:spPr>
          <a:xfrm>
            <a:off x="2803675" y="733388"/>
            <a:ext cx="3726951" cy="126689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Add</a:t>
            </a:r>
          </a:p>
        </p:txBody>
      </p:sp>
      <p:sp>
        <p:nvSpPr>
          <p:cNvPr id="509" name="Google Shape;509;p12"/>
          <p:cNvSpPr/>
          <p:nvPr/>
        </p:nvSpPr>
        <p:spPr>
          <a:xfrm rot="-178016">
            <a:off x="2754237" y="2183122"/>
            <a:ext cx="3635351" cy="682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D966"/>
                </a:solidFill>
                <a:latin typeface="Bowlby One SC"/>
              </a:rPr>
              <a:t>Title</a:t>
            </a:r>
          </a:p>
        </p:txBody>
      </p:sp>
      <p:sp>
        <p:nvSpPr>
          <p:cNvPr id="510" name="Google Shape;510;p12"/>
          <p:cNvSpPr/>
          <p:nvPr/>
        </p:nvSpPr>
        <p:spPr>
          <a:xfrm>
            <a:off x="2803675" y="3047975"/>
            <a:ext cx="3726952" cy="10767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Here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1"/>
          <p:cNvSpPr txBox="1"/>
          <p:nvPr>
            <p:ph type="title"/>
          </p:nvPr>
        </p:nvSpPr>
        <p:spPr>
          <a:xfrm>
            <a:off x="3906750" y="288575"/>
            <a:ext cx="5018400" cy="53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1"/>
          <p:cNvSpPr txBox="1"/>
          <p:nvPr>
            <p:ph idx="1" type="body"/>
          </p:nvPr>
        </p:nvSpPr>
        <p:spPr>
          <a:xfrm>
            <a:off x="4075675" y="1023475"/>
            <a:ext cx="4516200" cy="30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2"/>
          <p:cNvSpPr/>
          <p:nvPr/>
        </p:nvSpPr>
        <p:spPr>
          <a:xfrm rot="-223312">
            <a:off x="4744087" y="417381"/>
            <a:ext cx="4302562" cy="72195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CREDITS</a:t>
            </a:r>
          </a:p>
        </p:txBody>
      </p:sp>
      <p:sp>
        <p:nvSpPr>
          <p:cNvPr id="569" name="Google Shape;569;p22"/>
          <p:cNvSpPr txBox="1"/>
          <p:nvPr>
            <p:ph idx="4294967295" type="body"/>
          </p:nvPr>
        </p:nvSpPr>
        <p:spPr>
          <a:xfrm>
            <a:off x="712850" y="1458225"/>
            <a:ext cx="71787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Presentation Template: </a:t>
            </a:r>
            <a:r>
              <a:rPr b="1" lang="en" sz="2400" u="sng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Matthew Meyer</a:t>
            </a:r>
            <a:endParaRPr b="1" sz="2400"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To comply with this template's license, you have to keep this slide or mention the creator in the footer of a slide.</a:t>
            </a:r>
            <a:endParaRPr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Matt has added even more awesome illustrations to his deck, you can get the new version</a:t>
            </a:r>
            <a:endParaRPr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 </a:t>
            </a:r>
            <a:r>
              <a:rPr b="1" lang="en" sz="3600" u="sng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endParaRPr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3"/>
          <p:cNvSpPr txBox="1"/>
          <p:nvPr>
            <p:ph type="title"/>
          </p:nvPr>
        </p:nvSpPr>
        <p:spPr>
          <a:xfrm rot="-608147">
            <a:off x="584519" y="822973"/>
            <a:ext cx="2828137" cy="1776421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13"/>
          <p:cNvSpPr txBox="1"/>
          <p:nvPr>
            <p:ph idx="1" type="body"/>
          </p:nvPr>
        </p:nvSpPr>
        <p:spPr>
          <a:xfrm>
            <a:off x="3968075" y="72975"/>
            <a:ext cx="4996800" cy="4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/>
          <p:nvPr>
            <p:ph type="title"/>
          </p:nvPr>
        </p:nvSpPr>
        <p:spPr>
          <a:xfrm>
            <a:off x="236950" y="1991150"/>
            <a:ext cx="3400200" cy="59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4"/>
          <p:cNvSpPr txBox="1"/>
          <p:nvPr>
            <p:ph idx="2" type="title"/>
          </p:nvPr>
        </p:nvSpPr>
        <p:spPr>
          <a:xfrm>
            <a:off x="5407625" y="1991150"/>
            <a:ext cx="3400200" cy="59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4"/>
          <p:cNvSpPr txBox="1"/>
          <p:nvPr>
            <p:ph idx="1" type="subTitle"/>
          </p:nvPr>
        </p:nvSpPr>
        <p:spPr>
          <a:xfrm>
            <a:off x="333275" y="2879975"/>
            <a:ext cx="3192900" cy="20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4"/>
          <p:cNvSpPr txBox="1"/>
          <p:nvPr>
            <p:ph idx="3" type="subTitle"/>
          </p:nvPr>
        </p:nvSpPr>
        <p:spPr>
          <a:xfrm>
            <a:off x="5455800" y="2879975"/>
            <a:ext cx="3351900" cy="20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5"/>
          <p:cNvSpPr/>
          <p:nvPr/>
        </p:nvSpPr>
        <p:spPr>
          <a:xfrm rot="-223312">
            <a:off x="147454" y="3924267"/>
            <a:ext cx="4300737" cy="7201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Subtitle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6"/>
          <p:cNvSpPr/>
          <p:nvPr/>
        </p:nvSpPr>
        <p:spPr>
          <a:xfrm rot="212244">
            <a:off x="4720354" y="323816"/>
            <a:ext cx="4300744" cy="7201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Subtitle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7"/>
          <p:cNvSpPr txBox="1"/>
          <p:nvPr>
            <p:ph type="title"/>
          </p:nvPr>
        </p:nvSpPr>
        <p:spPr>
          <a:xfrm>
            <a:off x="129575" y="2246875"/>
            <a:ext cx="8820000" cy="5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7"/>
          <p:cNvSpPr txBox="1"/>
          <p:nvPr>
            <p:ph idx="1" type="body"/>
          </p:nvPr>
        </p:nvSpPr>
        <p:spPr>
          <a:xfrm>
            <a:off x="129675" y="2884050"/>
            <a:ext cx="8820000" cy="21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8"/>
          <p:cNvSpPr txBox="1"/>
          <p:nvPr>
            <p:ph type="title"/>
          </p:nvPr>
        </p:nvSpPr>
        <p:spPr>
          <a:xfrm>
            <a:off x="1084575" y="980550"/>
            <a:ext cx="6138000" cy="7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18"/>
          <p:cNvSpPr txBox="1"/>
          <p:nvPr>
            <p:ph idx="1" type="body"/>
          </p:nvPr>
        </p:nvSpPr>
        <p:spPr>
          <a:xfrm>
            <a:off x="339825" y="2222275"/>
            <a:ext cx="8640900" cy="15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9"/>
          <p:cNvSpPr txBox="1"/>
          <p:nvPr>
            <p:ph idx="1" type="body"/>
          </p:nvPr>
        </p:nvSpPr>
        <p:spPr>
          <a:xfrm>
            <a:off x="3809650" y="62250"/>
            <a:ext cx="4996800" cy="4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/>
          <p:nvPr>
            <p:ph idx="1" type="body"/>
          </p:nvPr>
        </p:nvSpPr>
        <p:spPr>
          <a:xfrm>
            <a:off x="3996700" y="1952625"/>
            <a:ext cx="4964400" cy="29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0"/>
          <p:cNvSpPr txBox="1"/>
          <p:nvPr>
            <p:ph type="title"/>
          </p:nvPr>
        </p:nvSpPr>
        <p:spPr>
          <a:xfrm>
            <a:off x="6170325" y="194325"/>
            <a:ext cx="2790900" cy="152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