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71" r:id="rId6"/>
    <p:sldId id="267" r:id="rId7"/>
    <p:sldId id="272" r:id="rId8"/>
    <p:sldId id="270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18/03/2025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VÀO THÀNH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7774" y="-17051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9693"/>
            <a:ext cx="1131454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Hãy báo cho nữ tử Sion, này Vua ngươi đã đến nơi rồi, Ngài khiêm nhu chỉ cỡi mình lừa, dân hô vang đồng thanh một lời.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00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 Con </a:t>
            </a:r>
            <a:r>
              <a:rPr lang="en-US" sz="7200" b="1" dirty="0" err="1"/>
              <a:t>Vua</a:t>
            </a:r>
            <a:r>
              <a:rPr lang="en-US" sz="7200" b="1" dirty="0"/>
              <a:t> </a:t>
            </a:r>
            <a:r>
              <a:rPr lang="en-US" sz="7200" b="1" dirty="0" err="1"/>
              <a:t>Đavít</a:t>
            </a:r>
            <a:r>
              <a:rPr lang="en-US" sz="7200" b="1" dirty="0"/>
              <a:t> (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,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) </a:t>
            </a:r>
            <a:r>
              <a:rPr lang="en-US" sz="7200" b="1" dirty="0" err="1"/>
              <a:t>Chúc</a:t>
            </a:r>
            <a:r>
              <a:rPr lang="en-US" sz="7200" b="1" dirty="0"/>
              <a:t> </a:t>
            </a:r>
            <a:r>
              <a:rPr lang="en-US" sz="7200" b="1" dirty="0" err="1"/>
              <a:t>tụng</a:t>
            </a:r>
            <a:r>
              <a:rPr lang="en-US" sz="7200" b="1" dirty="0"/>
              <a:t> </a:t>
            </a:r>
            <a:r>
              <a:rPr lang="en-US" sz="7200" b="1" dirty="0" err="1"/>
              <a:t>Đấng</a:t>
            </a:r>
            <a:r>
              <a:rPr lang="en-US" sz="7200" b="1" dirty="0"/>
              <a:t> </a:t>
            </a:r>
            <a:r>
              <a:rPr lang="en-US" sz="7200" b="1" dirty="0" err="1"/>
              <a:t>nhân</a:t>
            </a:r>
            <a:r>
              <a:rPr lang="en-US" sz="7200" b="1" dirty="0"/>
              <a:t> </a:t>
            </a:r>
            <a:r>
              <a:rPr lang="en-US" sz="7200" b="1" dirty="0" err="1"/>
              <a:t>danh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50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8433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Israel hãy mừng vui lên, vì hôm nay Ngài đến thăm người. Nào mau ra trải áo dọn đường, tay giơ cao cành lá chúc tụng</a:t>
            </a:r>
            <a:r>
              <a:rPr lang="vi-VN" sz="6600" b="1" dirty="0"/>
              <a:t/>
            </a:r>
            <a:br>
              <a:rPr lang="vi-VN" sz="6600" b="1" dirty="0"/>
            </a:b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 Con </a:t>
            </a:r>
            <a:r>
              <a:rPr lang="en-US" sz="7200" b="1" dirty="0" err="1"/>
              <a:t>Vua</a:t>
            </a:r>
            <a:r>
              <a:rPr lang="en-US" sz="7200" b="1" dirty="0"/>
              <a:t> </a:t>
            </a:r>
            <a:r>
              <a:rPr lang="en-US" sz="7200" b="1" dirty="0" err="1"/>
              <a:t>Đavít</a:t>
            </a:r>
            <a:r>
              <a:rPr lang="en-US" sz="7200" b="1" dirty="0"/>
              <a:t> (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,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) </a:t>
            </a:r>
            <a:r>
              <a:rPr lang="en-US" sz="7200" b="1" dirty="0" err="1"/>
              <a:t>Chúc</a:t>
            </a:r>
            <a:r>
              <a:rPr lang="en-US" sz="7200" b="1" dirty="0"/>
              <a:t> </a:t>
            </a:r>
            <a:r>
              <a:rPr lang="en-US" sz="7200" b="1" dirty="0" err="1"/>
              <a:t>tụng</a:t>
            </a:r>
            <a:r>
              <a:rPr lang="en-US" sz="7200" b="1" dirty="0"/>
              <a:t> </a:t>
            </a:r>
            <a:r>
              <a:rPr lang="en-US" sz="7200" b="1" dirty="0" err="1"/>
              <a:t>Đấng</a:t>
            </a:r>
            <a:r>
              <a:rPr lang="en-US" sz="7200" b="1" dirty="0"/>
              <a:t> </a:t>
            </a:r>
            <a:r>
              <a:rPr lang="en-US" sz="7200" b="1" dirty="0" err="1"/>
              <a:t>nhân</a:t>
            </a:r>
            <a:r>
              <a:rPr lang="en-US" sz="7200" b="1" dirty="0"/>
              <a:t> </a:t>
            </a:r>
            <a:r>
              <a:rPr lang="en-US" sz="7200" b="1" dirty="0" err="1"/>
              <a:t>danh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0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en-US" sz="6600" b="1" dirty="0" err="1" smtClean="0"/>
              <a:t>Khắp</a:t>
            </a:r>
            <a:r>
              <a:rPr lang="en-US" sz="6600" b="1" dirty="0" smtClean="0"/>
              <a:t> </a:t>
            </a:r>
            <a:r>
              <a:rPr lang="en-US" sz="6600" b="1" dirty="0" err="1"/>
              <a:t>các</a:t>
            </a:r>
            <a:r>
              <a:rPr lang="en-US" sz="6600" b="1" dirty="0"/>
              <a:t> </a:t>
            </a:r>
            <a:r>
              <a:rPr lang="en-US" sz="6600" b="1" dirty="0" err="1"/>
              <a:t>dân</a:t>
            </a:r>
            <a:r>
              <a:rPr lang="en-US" sz="6600" b="1" dirty="0"/>
              <a:t>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 reo </a:t>
            </a:r>
            <a:r>
              <a:rPr lang="en-US" sz="6600" b="1" dirty="0" err="1"/>
              <a:t>vang</a:t>
            </a:r>
            <a:r>
              <a:rPr lang="en-US" sz="6600" b="1" dirty="0"/>
              <a:t>,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 </a:t>
            </a:r>
            <a:r>
              <a:rPr lang="en-US" sz="6600" b="1" dirty="0" err="1"/>
              <a:t>vỗ</a:t>
            </a:r>
            <a:r>
              <a:rPr lang="en-US" sz="6600" b="1" dirty="0"/>
              <a:t> </a:t>
            </a:r>
            <a:r>
              <a:rPr lang="en-US" sz="6600" b="1" dirty="0" err="1"/>
              <a:t>tay</a:t>
            </a:r>
            <a:r>
              <a:rPr lang="en-US" sz="6600" b="1" dirty="0"/>
              <a:t>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vì</a:t>
            </a:r>
            <a:r>
              <a:rPr lang="en-US" sz="6600" b="1" dirty="0"/>
              <a:t> </a:t>
            </a:r>
            <a:r>
              <a:rPr lang="en-US" sz="6600" b="1" dirty="0" err="1"/>
              <a:t>Thiên</a:t>
            </a:r>
            <a:r>
              <a:rPr lang="en-US" sz="6600" b="1" dirty="0"/>
              <a:t> </a:t>
            </a:r>
            <a:r>
              <a:rPr lang="en-US" sz="6600" b="1" dirty="0" err="1"/>
              <a:t>sai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trần</a:t>
            </a:r>
            <a:r>
              <a:rPr lang="en-US" sz="6600" b="1" dirty="0"/>
              <a:t> </a:t>
            </a:r>
            <a:r>
              <a:rPr lang="en-US" sz="6600" b="1" dirty="0" err="1"/>
              <a:t>đời</a:t>
            </a:r>
            <a:r>
              <a:rPr lang="en-US" sz="6600" b="1" dirty="0"/>
              <a:t>, </a:t>
            </a:r>
            <a:r>
              <a:rPr lang="en-US" sz="6600" b="1" dirty="0" err="1"/>
              <a:t>trong</a:t>
            </a:r>
            <a:r>
              <a:rPr lang="en-US" sz="6600" b="1" dirty="0"/>
              <a:t> </a:t>
            </a:r>
            <a:r>
              <a:rPr lang="en-US" sz="6600" b="1" dirty="0" err="1"/>
              <a:t>uy</a:t>
            </a:r>
            <a:r>
              <a:rPr lang="en-US" sz="6600" b="1" dirty="0"/>
              <a:t> </a:t>
            </a:r>
            <a:r>
              <a:rPr lang="en-US" sz="6600" b="1" dirty="0" err="1"/>
              <a:t>phong</a:t>
            </a:r>
            <a:r>
              <a:rPr lang="en-US" sz="6600" b="1" dirty="0"/>
              <a:t>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tiến</a:t>
            </a:r>
            <a:r>
              <a:rPr lang="en-US" sz="6600" b="1" dirty="0"/>
              <a:t>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thành</a:t>
            </a:r>
            <a:r>
              <a:rPr lang="en-US" sz="6600" b="1" dirty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93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 Con </a:t>
            </a:r>
            <a:r>
              <a:rPr lang="en-US" sz="7200" b="1" dirty="0" err="1"/>
              <a:t>Vua</a:t>
            </a:r>
            <a:r>
              <a:rPr lang="en-US" sz="7200" b="1" dirty="0"/>
              <a:t> </a:t>
            </a:r>
            <a:r>
              <a:rPr lang="en-US" sz="7200" b="1" dirty="0" err="1"/>
              <a:t>Đavít</a:t>
            </a:r>
            <a:r>
              <a:rPr lang="en-US" sz="7200" b="1" dirty="0"/>
              <a:t> (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,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) </a:t>
            </a:r>
            <a:r>
              <a:rPr lang="en-US" sz="7200" b="1" dirty="0" err="1"/>
              <a:t>Chúc</a:t>
            </a:r>
            <a:r>
              <a:rPr lang="en-US" sz="7200" b="1" dirty="0"/>
              <a:t> </a:t>
            </a:r>
            <a:r>
              <a:rPr lang="en-US" sz="7200" b="1" dirty="0" err="1"/>
              <a:t>tụng</a:t>
            </a:r>
            <a:r>
              <a:rPr lang="en-US" sz="7200" b="1" dirty="0"/>
              <a:t> </a:t>
            </a:r>
            <a:r>
              <a:rPr lang="en-US" sz="7200" b="1" dirty="0" err="1"/>
              <a:t>Đấng</a:t>
            </a:r>
            <a:r>
              <a:rPr lang="en-US" sz="7200" b="1" dirty="0"/>
              <a:t> </a:t>
            </a:r>
            <a:r>
              <a:rPr lang="en-US" sz="7200" b="1" dirty="0" err="1"/>
              <a:t>nhân</a:t>
            </a:r>
            <a:r>
              <a:rPr lang="en-US" sz="7200" b="1" dirty="0"/>
              <a:t> </a:t>
            </a:r>
            <a:r>
              <a:rPr lang="en-US" sz="7200" b="1" dirty="0" err="1"/>
              <a:t>danh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6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5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tiến</a:t>
            </a:r>
            <a:r>
              <a:rPr lang="en-US" sz="6600" b="1" dirty="0"/>
              <a:t>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thánh</a:t>
            </a:r>
            <a:r>
              <a:rPr lang="en-US" sz="6600" b="1" dirty="0"/>
              <a:t> </a:t>
            </a:r>
            <a:r>
              <a:rPr lang="en-US" sz="6600" b="1" dirty="0" err="1"/>
              <a:t>điện</a:t>
            </a:r>
            <a:r>
              <a:rPr lang="en-US" sz="6600" b="1" dirty="0"/>
              <a:t> </a:t>
            </a:r>
            <a:r>
              <a:rPr lang="en-US" sz="6600" b="1" dirty="0" err="1"/>
              <a:t>uy</a:t>
            </a:r>
            <a:r>
              <a:rPr lang="en-US" sz="6600" b="1" dirty="0"/>
              <a:t> </a:t>
            </a:r>
            <a:r>
              <a:rPr lang="en-US" sz="6600" b="1" dirty="0" err="1"/>
              <a:t>nghi</a:t>
            </a:r>
            <a:r>
              <a:rPr lang="en-US" sz="6600" b="1" dirty="0"/>
              <a:t>,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hoan</a:t>
            </a:r>
            <a:r>
              <a:rPr lang="en-US" sz="6600" b="1" dirty="0"/>
              <a:t> </a:t>
            </a:r>
            <a:r>
              <a:rPr lang="en-US" sz="6600" b="1" dirty="0" err="1"/>
              <a:t>hô</a:t>
            </a:r>
            <a:r>
              <a:rPr lang="en-US" sz="6600" b="1" dirty="0"/>
              <a:t> </a:t>
            </a:r>
            <a:r>
              <a:rPr lang="en-US" sz="6600" b="1" dirty="0" err="1"/>
              <a:t>cùng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reo </a:t>
            </a:r>
            <a:r>
              <a:rPr lang="en-US" sz="6600" b="1" dirty="0" err="1"/>
              <a:t>hò</a:t>
            </a:r>
            <a:r>
              <a:rPr lang="en-US" sz="6600" b="1" dirty="0"/>
              <a:t>, </a:t>
            </a:r>
            <a:r>
              <a:rPr lang="en-US" sz="6600" b="1" dirty="0" err="1"/>
              <a:t>kèn</a:t>
            </a:r>
            <a:r>
              <a:rPr lang="en-US" sz="6600" b="1" dirty="0"/>
              <a:t> </a:t>
            </a:r>
            <a:r>
              <a:rPr lang="en-US" sz="6600" b="1" dirty="0" err="1"/>
              <a:t>vang</a:t>
            </a:r>
            <a:r>
              <a:rPr lang="en-US" sz="6600" b="1" dirty="0"/>
              <a:t> </a:t>
            </a:r>
            <a:r>
              <a:rPr lang="en-US" sz="6600" b="1" dirty="0" err="1"/>
              <a:t>lên</a:t>
            </a:r>
            <a:r>
              <a:rPr lang="en-US" sz="6600" b="1" dirty="0"/>
              <a:t> </a:t>
            </a:r>
            <a:r>
              <a:rPr lang="en-US" sz="6600" b="1" dirty="0" err="1"/>
              <a:t>trỗi</a:t>
            </a:r>
            <a:r>
              <a:rPr lang="en-US" sz="6600" b="1" dirty="0"/>
              <a:t> </a:t>
            </a:r>
            <a:r>
              <a:rPr lang="en-US" sz="6600" b="1" dirty="0" err="1"/>
              <a:t>khúc</a:t>
            </a:r>
            <a:r>
              <a:rPr lang="en-US" sz="6600" b="1" dirty="0"/>
              <a:t> </a:t>
            </a:r>
            <a:r>
              <a:rPr lang="en-US" sz="6600" b="1" dirty="0" err="1"/>
              <a:t>trầm</a:t>
            </a:r>
            <a:r>
              <a:rPr lang="en-US" sz="6600" b="1" dirty="0"/>
              <a:t> </a:t>
            </a:r>
            <a:r>
              <a:rPr lang="en-US" sz="6600" b="1" dirty="0" err="1"/>
              <a:t>hùng</a:t>
            </a:r>
            <a:r>
              <a:rPr lang="en-US" sz="6600" b="1" dirty="0"/>
              <a:t>, </a:t>
            </a:r>
            <a:r>
              <a:rPr lang="en-US" sz="6600" b="1" dirty="0" err="1"/>
              <a:t>vang</a:t>
            </a:r>
            <a:r>
              <a:rPr lang="en-US" sz="6600" b="1" dirty="0"/>
              <a:t> </a:t>
            </a:r>
            <a:r>
              <a:rPr lang="en-US" sz="6600" b="1" dirty="0" err="1"/>
              <a:t>câu</a:t>
            </a:r>
            <a:r>
              <a:rPr lang="en-US" sz="6600" b="1" dirty="0"/>
              <a:t> ca </a:t>
            </a:r>
            <a:r>
              <a:rPr lang="en-US" sz="6600" b="1" dirty="0" err="1"/>
              <a:t>mừng</a:t>
            </a:r>
            <a:r>
              <a:rPr lang="en-US" sz="6600" b="1" dirty="0"/>
              <a:t> </a:t>
            </a:r>
            <a:r>
              <a:rPr lang="en-US" sz="6600" b="1" dirty="0" err="1"/>
              <a:t>hát</a:t>
            </a:r>
            <a:r>
              <a:rPr lang="en-US" sz="6600" b="1" dirty="0"/>
              <a:t> </a:t>
            </a:r>
            <a:r>
              <a:rPr lang="en-US" sz="6600" b="1" dirty="0" err="1"/>
              <a:t>khen</a:t>
            </a:r>
            <a:r>
              <a:rPr lang="en-US" sz="6600" b="1" dirty="0"/>
              <a:t> </a:t>
            </a:r>
            <a:r>
              <a:rPr lang="en-US" sz="6600" b="1" dirty="0" err="1" smtClean="0"/>
              <a:t>Ngài</a:t>
            </a:r>
            <a:r>
              <a:rPr lang="en-US" sz="6600" b="1" dirty="0" smtClean="0"/>
              <a:t>.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27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 Con </a:t>
            </a:r>
            <a:r>
              <a:rPr lang="en-US" sz="7200" b="1" dirty="0" err="1"/>
              <a:t>Vua</a:t>
            </a:r>
            <a:r>
              <a:rPr lang="en-US" sz="7200" b="1" dirty="0"/>
              <a:t> </a:t>
            </a:r>
            <a:r>
              <a:rPr lang="en-US" sz="7200" b="1" dirty="0" err="1"/>
              <a:t>Đavít</a:t>
            </a:r>
            <a:r>
              <a:rPr lang="en-US" sz="7200" b="1" dirty="0"/>
              <a:t> (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, </a:t>
            </a:r>
            <a:r>
              <a:rPr lang="en-US" sz="7200" b="1" dirty="0" err="1"/>
              <a:t>vạn</a:t>
            </a:r>
            <a:r>
              <a:rPr lang="en-US" sz="7200" b="1" dirty="0"/>
              <a:t> </a:t>
            </a:r>
            <a:r>
              <a:rPr lang="en-US" sz="7200" b="1" dirty="0" err="1"/>
              <a:t>tuế</a:t>
            </a:r>
            <a:r>
              <a:rPr lang="en-US" sz="7200" b="1" dirty="0"/>
              <a:t>) </a:t>
            </a:r>
            <a:r>
              <a:rPr lang="en-US" sz="7200" b="1" dirty="0" err="1"/>
              <a:t>Chúc</a:t>
            </a:r>
            <a:r>
              <a:rPr lang="en-US" sz="7200" b="1" dirty="0"/>
              <a:t> </a:t>
            </a:r>
            <a:r>
              <a:rPr lang="en-US" sz="7200" b="1" dirty="0" err="1"/>
              <a:t>tụng</a:t>
            </a:r>
            <a:r>
              <a:rPr lang="en-US" sz="7200" b="1" dirty="0"/>
              <a:t> </a:t>
            </a:r>
            <a:r>
              <a:rPr lang="en-US" sz="7200" b="1" dirty="0" err="1"/>
              <a:t>Đấng</a:t>
            </a:r>
            <a:r>
              <a:rPr lang="en-US" sz="7200" b="1" dirty="0"/>
              <a:t> </a:t>
            </a:r>
            <a:r>
              <a:rPr lang="en-US" sz="7200" b="1" dirty="0" err="1"/>
              <a:t>nhân</a:t>
            </a:r>
            <a:r>
              <a:rPr lang="en-US" sz="7200" b="1" dirty="0"/>
              <a:t> </a:t>
            </a:r>
            <a:r>
              <a:rPr lang="en-US" sz="7200" b="1" dirty="0" err="1"/>
              <a:t>danh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mà</a:t>
            </a:r>
            <a:r>
              <a:rPr lang="en-US" sz="7200" b="1" dirty="0"/>
              <a:t> </a:t>
            </a:r>
            <a:r>
              <a:rPr lang="en-US" sz="7200" b="1" dirty="0" err="1"/>
              <a:t>đến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49</TotalTime>
  <Words>142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CHÚA VÀO THÀNH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33</cp:revision>
  <dcterms:created xsi:type="dcterms:W3CDTF">2024-12-09T14:38:56Z</dcterms:created>
  <dcterms:modified xsi:type="dcterms:W3CDTF">2025-03-18T01:51:19Z</dcterms:modified>
</cp:coreProperties>
</file>