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20-11-2023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04753" y="431392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5D0CA-F12F-811D-C655-6BB96C8F1B3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40A1085-076E-7BBE-A928-66B4EED175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0E21B5B-C22E-A008-E504-3344C099F6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1A1B52C-389D-3F55-C0EE-C872CF1A6F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205352C-38A6-E5AE-07D6-A1E3935A912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23</cp:revision>
  <dcterms:created xsi:type="dcterms:W3CDTF">2022-02-09T16:00:33Z</dcterms:created>
  <dcterms:modified xsi:type="dcterms:W3CDTF">2023-11-20T15:36:25Z</dcterms:modified>
</cp:coreProperties>
</file>