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slide_9929808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slide_9929808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200000" y="0"/>
            <a:ext cx="3400000" cy="5100000"/>
          </a:xfrm>
          <a:prstGeom prst="rect">
            <a:avLst/>
          </a:prstGeom>
          <a:noFill/>
          <a:ln>
            <a:noFill/>
          </a:ln>
        </p:spPr>
      </p:pic>
      <p:sp>
        <p:nvSpPr>
          <p:cNvPr id="55" name="Google Shape;55;p13"/>
          <p:cNvSpPr txBox="1"/>
          <p:nvPr/>
        </p:nvSpPr>
        <p:spPr>
          <a:xfrm>
            <a:off x="0" y="300000"/>
            <a:ext cx="5799900" cy="54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400"/>
              <a:t>Introduction à la nutrition et son importance pour les infirmiers</a:t>
            </a:r>
            <a:endParaRPr b="1" sz="24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2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</a:pPr>
            <a:r>
              <a:rPr lang="en" sz="1800">
                <a:solidFill>
                  <a:schemeClr val="dk2"/>
                </a:solidFill>
              </a:rPr>
              <a:t>La nutrition est essentielle pour maintenir la santé et favoriser la guérison des patients.</a:t>
            </a:r>
            <a:endParaRPr sz="1800">
              <a:solidFill>
                <a:schemeClr val="dk2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</a:pPr>
            <a:r>
              <a:rPr lang="en" sz="1800">
                <a:solidFill>
                  <a:schemeClr val="dk2"/>
                </a:solidFill>
              </a:rPr>
              <a:t>Les infirmiers jouent un rôle clé dans l'éducation nutritionnelle des patients et leur accompagnement.</a:t>
            </a:r>
            <a:endParaRPr sz="1800">
              <a:solidFill>
                <a:schemeClr val="dk2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</a:pPr>
            <a:r>
              <a:rPr lang="en" sz="1800">
                <a:solidFill>
                  <a:schemeClr val="dk2"/>
                </a:solidFill>
              </a:rPr>
              <a:t>Une bonne connaissance de la nutrition permet aux infirmiers d'adapter les soins en fonction des besoins spécifiques.</a:t>
            </a:r>
            <a:endParaRPr sz="1800">
              <a:solidFill>
                <a:schemeClr val="dk2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</a:pPr>
            <a:r>
              <a:rPr lang="en" sz="1800">
                <a:solidFill>
                  <a:schemeClr val="dk2"/>
                </a:solidFill>
              </a:rPr>
              <a:t>Ce module forme les aides soignants, infirmiers auxiliaires et infirmiers polyvalents à comprendre la nutrition.</a:t>
            </a:r>
            <a:endParaRPr sz="1800">
              <a:solidFill>
                <a:schemeClr val="dk2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</a:pPr>
            <a:r>
              <a:rPr lang="en" sz="1800">
                <a:solidFill>
                  <a:schemeClr val="dk2"/>
                </a:solidFill>
              </a:rPr>
              <a:t>Exemple : un infirmier peut conseiller un patient diabétique sur un régime alimentaire adapté.</a:t>
            </a:r>
            <a:endParaRPr sz="1800">
              <a:solidFill>
                <a:schemeClr val="dk2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