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notesMasterIdLst>
    <p:notesMasterId r:id="rId25"/>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slideLayout" Target="../slideLayouts/slideLayout1.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1.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slideLayout" Target="../slideLayouts/slideLayout1.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1.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image" Target="../media/image-13-9.png"/><Relationship Id="rId10" Type="http://schemas.openxmlformats.org/officeDocument/2006/relationships/image" Target="../media/image-13-10.png"/><Relationship Id="rId11" Type="http://schemas.openxmlformats.org/officeDocument/2006/relationships/image" Target="../media/image-13-11.png"/><Relationship Id="rId12" Type="http://schemas.openxmlformats.org/officeDocument/2006/relationships/image" Target="../media/image-13-12.png"/><Relationship Id="rId13" Type="http://schemas.openxmlformats.org/officeDocument/2006/relationships/image" Target="../media/image-13-13.png"/><Relationship Id="rId14" Type="http://schemas.openxmlformats.org/officeDocument/2006/relationships/image" Target="../media/image-13-14.png"/><Relationship Id="rId15" Type="http://schemas.openxmlformats.org/officeDocument/2006/relationships/image" Target="../media/image-13-15.png"/><Relationship Id="rId16" Type="http://schemas.openxmlformats.org/officeDocument/2006/relationships/image" Target="../media/image-13-16.png"/><Relationship Id="rId17" Type="http://schemas.openxmlformats.org/officeDocument/2006/relationships/image" Target="../media/image-13-17.png"/><Relationship Id="rId18" Type="http://schemas.openxmlformats.org/officeDocument/2006/relationships/image" Target="../media/image-13-18.png"/><Relationship Id="rId19" Type="http://schemas.openxmlformats.org/officeDocument/2006/relationships/image" Target="../media/image-13-19.png"/><Relationship Id="rId20" Type="http://schemas.openxmlformats.org/officeDocument/2006/relationships/image" Target="../media/image-13-20.png"/><Relationship Id="rId21" Type="http://schemas.openxmlformats.org/officeDocument/2006/relationships/image" Target="../media/image-13-21.png"/><Relationship Id="rId22" Type="http://schemas.openxmlformats.org/officeDocument/2006/relationships/image" Target="../media/image-13-22.png"/><Relationship Id="rId23" Type="http://schemas.openxmlformats.org/officeDocument/2006/relationships/image" Target="../media/image-13-23.png"/><Relationship Id="rId24" Type="http://schemas.openxmlformats.org/officeDocument/2006/relationships/image" Target="../media/image-13-24.png"/><Relationship Id="rId25" Type="http://schemas.openxmlformats.org/officeDocument/2006/relationships/image" Target="../media/image-13-25.png"/><Relationship Id="rId26" Type="http://schemas.openxmlformats.org/officeDocument/2006/relationships/image" Target="../media/image-13-26.png"/><Relationship Id="rId27" Type="http://schemas.openxmlformats.org/officeDocument/2006/relationships/image" Target="../media/image-13-27.png"/><Relationship Id="rId28" Type="http://schemas.openxmlformats.org/officeDocument/2006/relationships/image" Target="../media/image-13-28.png"/><Relationship Id="rId29" Type="http://schemas.openxmlformats.org/officeDocument/2006/relationships/image" Target="../media/image-13-29.png"/><Relationship Id="rId30" Type="http://schemas.openxmlformats.org/officeDocument/2006/relationships/slideLayout" Target="../slideLayouts/slideLayout1.xml"/><Relationship Id="rId31"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image" Target="../media/image-20-7.png"/><Relationship Id="rId8" Type="http://schemas.openxmlformats.org/officeDocument/2006/relationships/image" Target="../media/image-20-8.png"/><Relationship Id="rId9" Type="http://schemas.openxmlformats.org/officeDocument/2006/relationships/slideLayout" Target="../slideLayouts/slideLayout1.xml"/><Relationship Id="rId10"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image" Target="../media/image-21-6.png"/><Relationship Id="rId7" Type="http://schemas.openxmlformats.org/officeDocument/2006/relationships/image" Target="../media/image-21-7.png"/><Relationship Id="rId8" Type="http://schemas.openxmlformats.org/officeDocument/2006/relationships/slideLayout" Target="../slideLayouts/slideLayout1.xml"/><Relationship Id="rId9"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4" Type="http://schemas.openxmlformats.org/officeDocument/2006/relationships/hyperlink" Target="https://eatemp.com/powerpoint-org-chart-template/" TargetMode="External"/><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image" Target="../media/image-22-6.png"/><Relationship Id="rId7" Type="http://schemas.openxmlformats.org/officeDocument/2006/relationships/image" Target="../media/image-22-7.png"/><Relationship Id="rId8" Type="http://schemas.openxmlformats.org/officeDocument/2006/relationships/image" Target="../media/image-22-8.png"/><Relationship Id="rId9" Type="http://schemas.openxmlformats.org/officeDocument/2006/relationships/image" Target="../media/image-22-9.png"/><Relationship Id="rId10" Type="http://schemas.openxmlformats.org/officeDocument/2006/relationships/image" Target="../media/image-22-10.png"/><Relationship Id="rId11" Type="http://schemas.openxmlformats.org/officeDocument/2006/relationships/image" Target="../media/image-22-11.png"/><Relationship Id="rId12" Type="http://schemas.openxmlformats.org/officeDocument/2006/relationships/image" Target="../media/image-22-12.png"/><Relationship Id="rId13" Type="http://schemas.openxmlformats.org/officeDocument/2006/relationships/image" Target="../media/image-22-13.png"/><Relationship Id="rId15" Type="http://schemas.openxmlformats.org/officeDocument/2006/relationships/slideLayout" Target="../slideLayouts/slideLayout1.xml"/><Relationship Id="rId16"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5" Type="http://schemas.openxmlformats.org/officeDocument/2006/relationships/hyperlink" Target="https://unsplash.com/" TargetMode="External"/><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6" Type="http://schemas.openxmlformats.org/officeDocument/2006/relationships/image" Target="../media/image-23-5.png"/><Relationship Id="rId7" Type="http://schemas.openxmlformats.org/officeDocument/2006/relationships/slideLayout" Target="../slideLayouts/slideLayout1.xml"/><Relationship Id="rId8"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0F2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302419" y="302419"/>
            <a:ext cx="4586288" cy="4586288"/>
          </a:xfrm>
          <a:prstGeom prst="rect">
            <a:avLst/>
          </a:prstGeom>
        </p:spPr>
      </p:pic>
      <p:pic>
        <p:nvPicPr>
          <p:cNvPr id="4" name="Image 2" descr="preencoded.png">    </p:cNvPr>
          <p:cNvPicPr>
            <a:picLocks noChangeAspect="1"/>
          </p:cNvPicPr>
          <p:nvPr/>
        </p:nvPicPr>
        <p:blipFill>
          <a:blip r:embed="rId3"/>
          <a:stretch>
            <a:fillRect/>
          </a:stretch>
        </p:blipFill>
        <p:spPr>
          <a:xfrm rot="10800000">
            <a:off x="13408819" y="5398294"/>
            <a:ext cx="4586288" cy="4586288"/>
          </a:xfrm>
          <a:prstGeom prst="rect">
            <a:avLst/>
          </a:prstGeom>
        </p:spPr>
      </p:pic>
      <p:sp>
        <p:nvSpPr>
          <p:cNvPr id="5" name="Text 0"/>
          <p:cNvSpPr/>
          <p:nvPr/>
        </p:nvSpPr>
        <p:spPr>
          <a:xfrm>
            <a:off x="9344025" y="1724025"/>
            <a:ext cx="8311515" cy="4165283"/>
          </a:xfrm>
          <a:prstGeom prst="rect">
            <a:avLst/>
          </a:prstGeom>
          <a:noFill/>
          <a:ln/>
        </p:spPr>
        <p:txBody>
          <a:bodyPr wrap="square" lIns="0" tIns="0" rIns="0" bIns="0" rtlCol="0" anchor="t"/>
          <a:lstStyle/>
          <a:p>
            <a:pPr algn="l" indent="0" marL="0">
              <a:buNone/>
            </a:pPr>
            <a:r>
              <a:rPr lang="en-US" sz="11850" u="none" dirty="0">
                <a:solidFill>
                  <a:srgbClr val="04F7F7"/>
                </a:solidFill>
                <a:latin typeface="Bruno Ace SC" pitchFamily="34" charset="0"/>
                <a:ea typeface="Bruno Ace SC" pitchFamily="34" charset="-122"/>
                <a:cs typeface="Bruno Ace SC" pitchFamily="34" charset="-120"/>
              </a:rPr>
              <a:t>Electric Circuits </a:t>
            </a:r>
            <a:endParaRPr lang="en-US" sz="11850" dirty="0"/>
          </a:p>
        </p:txBody>
      </p:sp>
      <p:sp>
        <p:nvSpPr>
          <p:cNvPr id="6" name="Text 1"/>
          <p:cNvSpPr/>
          <p:nvPr/>
        </p:nvSpPr>
        <p:spPr>
          <a:xfrm>
            <a:off x="9344025" y="5591175"/>
            <a:ext cx="7808595" cy="2042160"/>
          </a:xfrm>
          <a:prstGeom prst="rect">
            <a:avLst/>
          </a:prstGeom>
          <a:noFill/>
          <a:ln/>
        </p:spPr>
        <p:txBody>
          <a:bodyPr wrap="square" lIns="0" tIns="0" rIns="0" bIns="0" rtlCol="0" anchor="t"/>
          <a:lstStyle/>
          <a:p>
            <a:pPr algn="l" indent="0" marL="0">
              <a:buNone/>
            </a:pPr>
            <a:r>
              <a:rPr lang="en-US" sz="4800" u="none" dirty="0">
                <a:solidFill>
                  <a:srgbClr val="0D9FA3"/>
                </a:solidFill>
                <a:latin typeface="Poppins SemiBold" pitchFamily="34" charset="0"/>
                <a:ea typeface="Poppins SemiBold" pitchFamily="34" charset="-122"/>
                <a:cs typeface="Poppins SemiBold" pitchFamily="34" charset="-120"/>
              </a:rPr>
              <a:t>FREE PRESENTATION TEMPLATE BY EATEMP</a:t>
            </a:r>
            <a:endParaRPr lang="en-US" sz="4800" dirty="0"/>
          </a:p>
        </p:txBody>
      </p:sp>
      <p:grpSp>
        <p:nvGrpSpPr>
          <p:cNvPr id="90651" name="Group"/>
          <p:cNvGrpSpPr/>
          <p:nvPr/>
        </p:nvGrpSpPr>
        <p:grpSpPr>
          <a:xfrm>
            <a:off x="17235487" y="8456817"/>
            <a:ext cx="1463470" cy="1601583"/>
            <a:chOff x="17235487" y="8456817"/>
            <a:chExt cx="1463470" cy="1601583"/>
          </a:xfrm>
        </p:grpSpPr>
        <p:pic>
          <p:nvPicPr>
            <p:cNvPr id="7"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8" name="Text 2"/>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F5FB"/>
                  </a:solidFill>
                  <a:latin typeface="Inter" pitchFamily="34" charset="0"/>
                  <a:ea typeface="Inter" pitchFamily="34" charset="-122"/>
                  <a:cs typeface="Inter" pitchFamily="34" charset="-120"/>
                </a:rPr>
                <a:t>EaTemp</a:t>
              </a:r>
              <a:endParaRPr lang="en-US" sz="2710" dirty="0"/>
            </a:p>
          </p:txBody>
        </p:sp>
      </p:grpSp>
      <p:pic>
        <p:nvPicPr>
          <p:cNvPr id="9" name="Image 4" descr="preencoded.png">    </p:cNvPr>
          <p:cNvPicPr>
            <a:picLocks noChangeAspect="1"/>
          </p:cNvPicPr>
          <p:nvPr/>
        </p:nvPicPr>
        <p:blipFill>
          <a:blip r:embed="rId5"/>
          <a:stretch>
            <a:fillRect/>
          </a:stretch>
        </p:blipFill>
        <p:spPr>
          <a:xfrm>
            <a:off x="723900" y="1000125"/>
            <a:ext cx="8439150" cy="80867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00F2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rot="10800000">
            <a:off x="13408819" y="302419"/>
            <a:ext cx="4586288" cy="4586288"/>
          </a:xfrm>
          <a:prstGeom prst="rect">
            <a:avLst/>
          </a:prstGeom>
        </p:spPr>
      </p:pic>
      <p:pic>
        <p:nvPicPr>
          <p:cNvPr id="4" name="Image 2" descr="preencoded.png">    </p:cNvPr>
          <p:cNvPicPr>
            <a:picLocks noChangeAspect="1"/>
          </p:cNvPicPr>
          <p:nvPr/>
        </p:nvPicPr>
        <p:blipFill>
          <a:blip r:embed="rId3"/>
          <a:stretch>
            <a:fillRect/>
          </a:stretch>
        </p:blipFill>
        <p:spPr>
          <a:xfrm>
            <a:off x="302419" y="5398294"/>
            <a:ext cx="4586288" cy="4586288"/>
          </a:xfrm>
          <a:prstGeom prst="rect">
            <a:avLst/>
          </a:prstGeom>
        </p:spPr>
      </p:pic>
      <p:grpSp>
        <p:nvGrpSpPr>
          <p:cNvPr id="84178"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F5FB"/>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643890" y="1133475"/>
            <a:ext cx="6932295" cy="1893570"/>
          </a:xfrm>
          <a:prstGeom prst="rect">
            <a:avLst/>
          </a:prstGeom>
          <a:noFill/>
          <a:ln/>
        </p:spPr>
        <p:txBody>
          <a:bodyPr wrap="square" lIns="0" tIns="0" rIns="0" bIns="0" rtlCol="0" anchor="t"/>
          <a:lstStyle/>
          <a:p>
            <a:pPr algn="ctr" indent="0" marL="0">
              <a:buNone/>
            </a:pPr>
            <a:r>
              <a:rPr lang="en-US" sz="9600" u="none" dirty="0">
                <a:solidFill>
                  <a:srgbClr val="04F7F7"/>
                </a:solidFill>
                <a:latin typeface="Bruno Ace SC" pitchFamily="34" charset="0"/>
                <a:ea typeface="Bruno Ace SC" pitchFamily="34" charset="-122"/>
                <a:cs typeface="Bruno Ace SC" pitchFamily="34" charset="-120"/>
              </a:rPr>
              <a:t>Welcome</a:t>
            </a:r>
            <a:endParaRPr lang="en-US" sz="9600" dirty="0"/>
          </a:p>
        </p:txBody>
      </p:sp>
      <p:sp>
        <p:nvSpPr>
          <p:cNvPr id="8" name="Text 2"/>
          <p:cNvSpPr/>
          <p:nvPr/>
        </p:nvSpPr>
        <p:spPr>
          <a:xfrm>
            <a:off x="9353550" y="5267325"/>
            <a:ext cx="7595235" cy="28498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9" name="Image 4" descr="preencoded.png">    </p:cNvPr>
          <p:cNvPicPr>
            <a:picLocks noChangeAspect="1"/>
          </p:cNvPicPr>
          <p:nvPr/>
        </p:nvPicPr>
        <p:blipFill>
          <a:blip r:embed="rId5"/>
          <a:stretch>
            <a:fillRect/>
          </a:stretch>
        </p:blipFill>
        <p:spPr>
          <a:xfrm>
            <a:off x="590550" y="2295525"/>
            <a:ext cx="7667625" cy="73437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00F2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31973" name="Group"/>
          <p:cNvGrpSpPr/>
          <p:nvPr/>
        </p:nvGrpSpPr>
        <p:grpSpPr>
          <a:xfrm>
            <a:off x="-2181338" y="2757488"/>
            <a:ext cx="5000852" cy="2776537"/>
            <a:chOff x="-2181338" y="2757488"/>
            <a:chExt cx="5000852" cy="2776537"/>
          </a:xfrm>
        </p:grpSpPr>
        <p:sp>
          <p:nvSpPr>
            <p:cNvPr id="3" name="Shape 0"/>
            <p:cNvSpPr/>
            <p:nvPr/>
          </p:nvSpPr>
          <p:spPr>
            <a:xfrm rot="5400000">
              <a:off x="-2181338" y="2757488"/>
              <a:ext cx="5000852" cy="0"/>
            </a:xfrm>
            <a:prstGeom prst="line">
              <a:avLst/>
            </a:prstGeom>
            <a:noFill/>
            <a:ln w="47625">
              <a:solidFill>
                <a:srgbClr val="0D9FA3"/>
              </a:solidFill>
              <a:prstDash val="solid"/>
            </a:ln>
          </p:spPr>
        </p:sp>
        <p:sp>
          <p:nvSpPr>
            <p:cNvPr id="4" name="Shape 1"/>
            <p:cNvSpPr/>
            <p:nvPr/>
          </p:nvSpPr>
          <p:spPr>
            <a:xfrm>
              <a:off x="171450" y="5248275"/>
              <a:ext cx="285750" cy="285750"/>
            </a:xfrm>
            <a:prstGeom prst="ellipse">
              <a:avLst/>
            </a:prstGeom>
            <a:noFill/>
            <a:ln w="47625">
              <a:solidFill>
                <a:srgbClr val="0D9FA3"/>
              </a:solidFill>
              <a:prstDash val="solid"/>
            </a:ln>
          </p:spPr>
        </p:sp>
      </p:grpSp>
      <p:grpSp>
        <p:nvGrpSpPr>
          <p:cNvPr id="73186" name="Group"/>
          <p:cNvGrpSpPr/>
          <p:nvPr/>
        </p:nvGrpSpPr>
        <p:grpSpPr>
          <a:xfrm>
            <a:off x="15182737" y="-514350"/>
            <a:ext cx="5000852" cy="2776537"/>
            <a:chOff x="15182737" y="-514350"/>
            <a:chExt cx="5000852" cy="2776537"/>
          </a:xfrm>
        </p:grpSpPr>
        <p:sp>
          <p:nvSpPr>
            <p:cNvPr id="5" name="Shape 2"/>
            <p:cNvSpPr/>
            <p:nvPr/>
          </p:nvSpPr>
          <p:spPr>
            <a:xfrm rot="16200000">
              <a:off x="15182737" y="2262187"/>
              <a:ext cx="5000852" cy="0"/>
            </a:xfrm>
            <a:prstGeom prst="line">
              <a:avLst/>
            </a:prstGeom>
            <a:noFill/>
            <a:ln w="47625">
              <a:solidFill>
                <a:srgbClr val="0D9FA3"/>
              </a:solidFill>
              <a:prstDash val="solid"/>
            </a:ln>
          </p:spPr>
        </p:sp>
        <p:sp>
          <p:nvSpPr>
            <p:cNvPr id="6" name="Shape 3"/>
            <p:cNvSpPr/>
            <p:nvPr/>
          </p:nvSpPr>
          <p:spPr>
            <a:xfrm rot="10800000">
              <a:off x="17545050" y="-514350"/>
              <a:ext cx="285750" cy="285750"/>
            </a:xfrm>
            <a:prstGeom prst="ellipse">
              <a:avLst/>
            </a:prstGeom>
            <a:noFill/>
            <a:ln w="47625">
              <a:solidFill>
                <a:srgbClr val="0D9FA3"/>
              </a:solidFill>
              <a:prstDash val="solid"/>
            </a:ln>
          </p:spPr>
        </p:sp>
      </p:grpSp>
      <p:grpSp>
        <p:nvGrpSpPr>
          <p:cNvPr id="50962" name="Group"/>
          <p:cNvGrpSpPr/>
          <p:nvPr/>
        </p:nvGrpSpPr>
        <p:grpSpPr>
          <a:xfrm>
            <a:off x="16116300" y="9620250"/>
            <a:ext cx="2063545" cy="596695"/>
            <a:chOff x="16116300" y="9620250"/>
            <a:chExt cx="2063545" cy="596695"/>
          </a:xfrm>
        </p:grpSpPr>
        <p:pic>
          <p:nvPicPr>
            <p:cNvPr id="7" name="Image 1" descr="preencoded.png">    </p:cNvPr>
            <p:cNvPicPr>
              <a:picLocks noChangeAspect="1"/>
            </p:cNvPicPr>
            <p:nvPr/>
          </p:nvPicPr>
          <p:blipFill>
            <a:blip r:embed="rId2"/>
            <a:stretch>
              <a:fillRect/>
            </a:stretch>
          </p:blipFill>
          <p:spPr>
            <a:xfrm>
              <a:off x="16116300" y="9620250"/>
              <a:ext cx="533400" cy="533400"/>
            </a:xfrm>
            <a:prstGeom prst="rect">
              <a:avLst/>
            </a:prstGeom>
          </p:spPr>
        </p:pic>
        <p:sp>
          <p:nvSpPr>
            <p:cNvPr id="8" name="Text 4"/>
            <p:cNvSpPr/>
            <p:nvPr/>
          </p:nvSpPr>
          <p:spPr>
            <a:xfrm>
              <a:off x="16716375" y="9677400"/>
              <a:ext cx="1463470" cy="539545"/>
            </a:xfrm>
            <a:prstGeom prst="rect">
              <a:avLst/>
            </a:prstGeom>
            <a:noFill/>
            <a:ln/>
          </p:spPr>
          <p:txBody>
            <a:bodyPr wrap="square" lIns="0" tIns="0" rIns="0" bIns="0" rtlCol="0" anchor="t"/>
            <a:lstStyle/>
            <a:p>
              <a:pPr algn="l" indent="0" marL="0">
                <a:buNone/>
              </a:pPr>
              <a:r>
                <a:rPr lang="en-US" sz="2710" b="1" u="none" dirty="0">
                  <a:solidFill>
                    <a:srgbClr val="17F5FB"/>
                  </a:solidFill>
                  <a:latin typeface="Inter" pitchFamily="34" charset="0"/>
                  <a:ea typeface="Inter" pitchFamily="34" charset="-122"/>
                  <a:cs typeface="Inter" pitchFamily="34" charset="-120"/>
                </a:rPr>
                <a:t>EaTemp</a:t>
              </a:r>
              <a:endParaRPr lang="en-US" sz="2710" dirty="0"/>
            </a:p>
          </p:txBody>
        </p:sp>
      </p:grpSp>
      <p:sp>
        <p:nvSpPr>
          <p:cNvPr id="9" name="Text 5"/>
          <p:cNvSpPr/>
          <p:nvPr/>
        </p:nvSpPr>
        <p:spPr>
          <a:xfrm rot="16200000">
            <a:off x="-2723198" y="3458527"/>
            <a:ext cx="10978515" cy="3360420"/>
          </a:xfrm>
          <a:prstGeom prst="rect">
            <a:avLst/>
          </a:prstGeom>
          <a:noFill/>
          <a:ln/>
        </p:spPr>
        <p:txBody>
          <a:bodyPr wrap="square" lIns="0" tIns="0" rIns="0" bIns="0" rtlCol="0" anchor="t"/>
          <a:lstStyle/>
          <a:p>
            <a:pPr algn="ctr" indent="0" marL="0">
              <a:buNone/>
            </a:pPr>
            <a:r>
              <a:rPr lang="en-US" sz="9600" u="none" dirty="0">
                <a:solidFill>
                  <a:srgbClr val="04F7F7"/>
                </a:solidFill>
                <a:latin typeface="Bruno Ace SC" pitchFamily="34" charset="0"/>
                <a:ea typeface="Bruno Ace SC" pitchFamily="34" charset="-122"/>
                <a:cs typeface="Bruno Ace SC" pitchFamily="34" charset="-120"/>
              </a:rPr>
              <a:t>Table of Contents</a:t>
            </a:r>
            <a:endParaRPr lang="en-US" sz="9600" dirty="0"/>
          </a:p>
        </p:txBody>
      </p:sp>
      <p:grpSp>
        <p:nvGrpSpPr>
          <p:cNvPr id="57797" name="Group"/>
          <p:cNvGrpSpPr/>
          <p:nvPr/>
        </p:nvGrpSpPr>
        <p:grpSpPr>
          <a:xfrm>
            <a:off x="7648575" y="1228725"/>
            <a:ext cx="1219200" cy="1219200"/>
            <a:chOff x="7648575" y="1228725"/>
            <a:chExt cx="1219200" cy="1219200"/>
          </a:xfrm>
        </p:grpSpPr>
        <p:sp>
          <p:nvSpPr>
            <p:cNvPr id="10" name="Shape 6"/>
            <p:cNvSpPr/>
            <p:nvPr/>
          </p:nvSpPr>
          <p:spPr>
            <a:xfrm>
              <a:off x="7648575" y="1228725"/>
              <a:ext cx="1219200" cy="1219200"/>
            </a:xfrm>
            <a:prstGeom prst="ellipse">
              <a:avLst/>
            </a:prstGeom>
            <a:noFill/>
            <a:ln w="9525">
              <a:solidFill>
                <a:srgbClr val="17F5FB"/>
              </a:solidFill>
              <a:prstDash val="solid"/>
            </a:ln>
          </p:spPr>
        </p:sp>
        <p:sp>
          <p:nvSpPr>
            <p:cNvPr id="11" name="Text 7"/>
            <p:cNvSpPr/>
            <p:nvPr/>
          </p:nvSpPr>
          <p:spPr>
            <a:xfrm>
              <a:off x="7897178" y="1482090"/>
              <a:ext cx="721995" cy="712470"/>
            </a:xfrm>
            <a:prstGeom prst="rect">
              <a:avLst/>
            </a:prstGeom>
            <a:noFill/>
            <a:ln/>
          </p:spPr>
          <p:txBody>
            <a:bodyPr wrap="square" lIns="0" tIns="0" rIns="0" bIns="0" rtlCol="0" anchor="ctr"/>
            <a:lstStyle/>
            <a:p>
              <a:pPr algn="ctr" indent="0" marL="0">
                <a:buNone/>
              </a:pPr>
              <a:r>
                <a:rPr lang="en-US" sz="3600" u="none" dirty="0">
                  <a:solidFill>
                    <a:srgbClr val="17F5FB"/>
                  </a:solidFill>
                  <a:latin typeface="Bruno Ace SC" pitchFamily="34" charset="0"/>
                  <a:ea typeface="Bruno Ace SC" pitchFamily="34" charset="-122"/>
                  <a:cs typeface="Bruno Ace SC" pitchFamily="34" charset="-120"/>
                </a:rPr>
                <a:t>01</a:t>
              </a:r>
              <a:endParaRPr lang="en-US" sz="3600" dirty="0"/>
            </a:p>
          </p:txBody>
        </p:sp>
      </p:grpSp>
      <p:grpSp>
        <p:nvGrpSpPr>
          <p:cNvPr id="29926" name="Group"/>
          <p:cNvGrpSpPr/>
          <p:nvPr/>
        </p:nvGrpSpPr>
        <p:grpSpPr>
          <a:xfrm>
            <a:off x="9020175" y="1295400"/>
            <a:ext cx="4539615" cy="1192530"/>
            <a:chOff x="9020175" y="1295400"/>
            <a:chExt cx="4539615" cy="1192530"/>
          </a:xfrm>
        </p:grpSpPr>
        <p:sp>
          <p:nvSpPr>
            <p:cNvPr id="12" name="Text 8"/>
            <p:cNvSpPr/>
            <p:nvPr/>
          </p:nvSpPr>
          <p:spPr>
            <a:xfrm>
              <a:off x="9020175" y="1295400"/>
              <a:ext cx="4539615"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Bruno Ace SC" pitchFamily="34" charset="0"/>
                  <a:ea typeface="Bruno Ace SC" pitchFamily="34" charset="-122"/>
                  <a:cs typeface="Bruno Ace SC" pitchFamily="34" charset="-120"/>
                </a:rPr>
                <a:t>Introduction</a:t>
              </a:r>
              <a:endParaRPr lang="en-US" sz="3600" dirty="0"/>
            </a:p>
          </p:txBody>
        </p:sp>
        <p:sp>
          <p:nvSpPr>
            <p:cNvPr id="13" name="Text 9"/>
            <p:cNvSpPr/>
            <p:nvPr/>
          </p:nvSpPr>
          <p:spPr>
            <a:xfrm>
              <a:off x="9020175" y="1924050"/>
              <a:ext cx="4509135" cy="5638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The Extraordinary Realm</a:t>
              </a:r>
              <a:endParaRPr lang="en-US" sz="2400" dirty="0"/>
            </a:p>
          </p:txBody>
        </p:sp>
      </p:grpSp>
      <p:grpSp>
        <p:nvGrpSpPr>
          <p:cNvPr id="49478" name="Group"/>
          <p:cNvGrpSpPr/>
          <p:nvPr/>
        </p:nvGrpSpPr>
        <p:grpSpPr>
          <a:xfrm>
            <a:off x="9020175" y="3267075"/>
            <a:ext cx="1219200" cy="1219200"/>
            <a:chOff x="9020175" y="3267075"/>
            <a:chExt cx="1219200" cy="1219200"/>
          </a:xfrm>
        </p:grpSpPr>
        <p:sp>
          <p:nvSpPr>
            <p:cNvPr id="14" name="Shape 10"/>
            <p:cNvSpPr/>
            <p:nvPr/>
          </p:nvSpPr>
          <p:spPr>
            <a:xfrm>
              <a:off x="9020175" y="3267075"/>
              <a:ext cx="1219200" cy="1219200"/>
            </a:xfrm>
            <a:prstGeom prst="ellipse">
              <a:avLst/>
            </a:prstGeom>
            <a:noFill/>
            <a:ln w="9525">
              <a:solidFill>
                <a:srgbClr val="17F5FB"/>
              </a:solidFill>
              <a:prstDash val="solid"/>
            </a:ln>
          </p:spPr>
        </p:sp>
        <p:sp>
          <p:nvSpPr>
            <p:cNvPr id="15" name="Text 11"/>
            <p:cNvSpPr/>
            <p:nvPr/>
          </p:nvSpPr>
          <p:spPr>
            <a:xfrm>
              <a:off x="9168765" y="3520440"/>
              <a:ext cx="922020" cy="712470"/>
            </a:xfrm>
            <a:prstGeom prst="rect">
              <a:avLst/>
            </a:prstGeom>
            <a:noFill/>
            <a:ln/>
          </p:spPr>
          <p:txBody>
            <a:bodyPr wrap="square" lIns="0" tIns="0" rIns="0" bIns="0" rtlCol="0" anchor="ctr"/>
            <a:lstStyle/>
            <a:p>
              <a:pPr algn="ctr" indent="0" marL="0">
                <a:buNone/>
              </a:pPr>
              <a:r>
                <a:rPr lang="en-US" sz="3600" u="none" dirty="0">
                  <a:solidFill>
                    <a:srgbClr val="17F5FB"/>
                  </a:solidFill>
                  <a:latin typeface="Bruno Ace SC" pitchFamily="34" charset="0"/>
                  <a:ea typeface="Bruno Ace SC" pitchFamily="34" charset="-122"/>
                  <a:cs typeface="Bruno Ace SC" pitchFamily="34" charset="-120"/>
                </a:rPr>
                <a:t>02</a:t>
              </a:r>
              <a:endParaRPr lang="en-US" sz="3600" dirty="0"/>
            </a:p>
          </p:txBody>
        </p:sp>
      </p:grpSp>
      <p:grpSp>
        <p:nvGrpSpPr>
          <p:cNvPr id="13182" name="Group"/>
          <p:cNvGrpSpPr/>
          <p:nvPr/>
        </p:nvGrpSpPr>
        <p:grpSpPr>
          <a:xfrm>
            <a:off x="10391775" y="3333750"/>
            <a:ext cx="4539615" cy="1192530"/>
            <a:chOff x="10391775" y="3333750"/>
            <a:chExt cx="4539615" cy="1192530"/>
          </a:xfrm>
        </p:grpSpPr>
        <p:sp>
          <p:nvSpPr>
            <p:cNvPr id="16" name="Text 12"/>
            <p:cNvSpPr/>
            <p:nvPr/>
          </p:nvSpPr>
          <p:spPr>
            <a:xfrm>
              <a:off x="10391775" y="3333750"/>
              <a:ext cx="4539615"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Bruno Ace SC" pitchFamily="34" charset="0"/>
                  <a:ea typeface="Bruno Ace SC" pitchFamily="34" charset="-122"/>
                  <a:cs typeface="Bruno Ace SC" pitchFamily="34" charset="-120"/>
                </a:rPr>
                <a:t>Encounters</a:t>
              </a:r>
              <a:endParaRPr lang="en-US" sz="3600" dirty="0"/>
            </a:p>
          </p:txBody>
        </p:sp>
        <p:sp>
          <p:nvSpPr>
            <p:cNvPr id="17" name="Text 13"/>
            <p:cNvSpPr/>
            <p:nvPr/>
          </p:nvSpPr>
          <p:spPr>
            <a:xfrm>
              <a:off x="10391775" y="3962400"/>
              <a:ext cx="4509135" cy="5638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Unicorn Sightings</a:t>
              </a:r>
              <a:endParaRPr lang="en-US" sz="2400" dirty="0"/>
            </a:p>
          </p:txBody>
        </p:sp>
      </p:grpSp>
      <p:grpSp>
        <p:nvGrpSpPr>
          <p:cNvPr id="19446" name="Group"/>
          <p:cNvGrpSpPr/>
          <p:nvPr/>
        </p:nvGrpSpPr>
        <p:grpSpPr>
          <a:xfrm>
            <a:off x="10391775" y="5305425"/>
            <a:ext cx="1219200" cy="1219200"/>
            <a:chOff x="10391775" y="5305425"/>
            <a:chExt cx="1219200" cy="1219200"/>
          </a:xfrm>
        </p:grpSpPr>
        <p:sp>
          <p:nvSpPr>
            <p:cNvPr id="18" name="Shape 14"/>
            <p:cNvSpPr/>
            <p:nvPr/>
          </p:nvSpPr>
          <p:spPr>
            <a:xfrm>
              <a:off x="10391775" y="5305425"/>
              <a:ext cx="1219200" cy="1219200"/>
            </a:xfrm>
            <a:prstGeom prst="ellipse">
              <a:avLst/>
            </a:prstGeom>
            <a:noFill/>
            <a:ln w="9525">
              <a:solidFill>
                <a:srgbClr val="17F5FB"/>
              </a:solidFill>
              <a:prstDash val="solid"/>
            </a:ln>
          </p:spPr>
        </p:sp>
        <p:sp>
          <p:nvSpPr>
            <p:cNvPr id="19" name="Text 15"/>
            <p:cNvSpPr/>
            <p:nvPr/>
          </p:nvSpPr>
          <p:spPr>
            <a:xfrm>
              <a:off x="10540365" y="5558790"/>
              <a:ext cx="922020" cy="712470"/>
            </a:xfrm>
            <a:prstGeom prst="rect">
              <a:avLst/>
            </a:prstGeom>
            <a:noFill/>
            <a:ln/>
          </p:spPr>
          <p:txBody>
            <a:bodyPr wrap="square" lIns="0" tIns="0" rIns="0" bIns="0" rtlCol="0" anchor="ctr"/>
            <a:lstStyle/>
            <a:p>
              <a:pPr algn="ctr" indent="0" marL="0">
                <a:buNone/>
              </a:pPr>
              <a:r>
                <a:rPr lang="en-US" sz="3600" u="none" dirty="0">
                  <a:solidFill>
                    <a:srgbClr val="17F5FB"/>
                  </a:solidFill>
                  <a:latin typeface="Bruno Ace SC" pitchFamily="34" charset="0"/>
                  <a:ea typeface="Bruno Ace SC" pitchFamily="34" charset="-122"/>
                  <a:cs typeface="Bruno Ace SC" pitchFamily="34" charset="-120"/>
                </a:rPr>
                <a:t>03</a:t>
              </a:r>
              <a:endParaRPr lang="en-US" sz="3600" dirty="0"/>
            </a:p>
          </p:txBody>
        </p:sp>
      </p:grpSp>
      <p:grpSp>
        <p:nvGrpSpPr>
          <p:cNvPr id="33593" name="Group"/>
          <p:cNvGrpSpPr/>
          <p:nvPr/>
        </p:nvGrpSpPr>
        <p:grpSpPr>
          <a:xfrm>
            <a:off x="11763375" y="5372100"/>
            <a:ext cx="4539615" cy="1192530"/>
            <a:chOff x="11763375" y="5372100"/>
            <a:chExt cx="4539615" cy="1192530"/>
          </a:xfrm>
        </p:grpSpPr>
        <p:sp>
          <p:nvSpPr>
            <p:cNvPr id="20" name="Text 16"/>
            <p:cNvSpPr/>
            <p:nvPr/>
          </p:nvSpPr>
          <p:spPr>
            <a:xfrm>
              <a:off x="11763375" y="5372100"/>
              <a:ext cx="4539615"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Bruno Ace SC" pitchFamily="34" charset="0"/>
                  <a:ea typeface="Bruno Ace SC" pitchFamily="34" charset="-122"/>
                  <a:cs typeface="Bruno Ace SC" pitchFamily="34" charset="-120"/>
                </a:rPr>
                <a:t>Wonders</a:t>
              </a:r>
              <a:endParaRPr lang="en-US" sz="3600" dirty="0"/>
            </a:p>
          </p:txBody>
        </p:sp>
        <p:sp>
          <p:nvSpPr>
            <p:cNvPr id="21" name="Text 17"/>
            <p:cNvSpPr/>
            <p:nvPr/>
          </p:nvSpPr>
          <p:spPr>
            <a:xfrm>
              <a:off x="11763375" y="6000750"/>
              <a:ext cx="4509135" cy="5638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Wishes Granted</a:t>
              </a:r>
              <a:endParaRPr lang="en-US" sz="2400" dirty="0"/>
            </a:p>
          </p:txBody>
        </p:sp>
      </p:grpSp>
      <p:grpSp>
        <p:nvGrpSpPr>
          <p:cNvPr id="96592" name="Group"/>
          <p:cNvGrpSpPr/>
          <p:nvPr/>
        </p:nvGrpSpPr>
        <p:grpSpPr>
          <a:xfrm>
            <a:off x="11763375" y="7343775"/>
            <a:ext cx="1219200" cy="1219200"/>
            <a:chOff x="11763375" y="7343775"/>
            <a:chExt cx="1219200" cy="1219200"/>
          </a:xfrm>
        </p:grpSpPr>
        <p:sp>
          <p:nvSpPr>
            <p:cNvPr id="22" name="Shape 18"/>
            <p:cNvSpPr/>
            <p:nvPr/>
          </p:nvSpPr>
          <p:spPr>
            <a:xfrm>
              <a:off x="11763375" y="7343775"/>
              <a:ext cx="1219200" cy="1219200"/>
            </a:xfrm>
            <a:prstGeom prst="ellipse">
              <a:avLst/>
            </a:prstGeom>
            <a:noFill/>
            <a:ln w="9525">
              <a:solidFill>
                <a:srgbClr val="17F5FB"/>
              </a:solidFill>
              <a:prstDash val="solid"/>
            </a:ln>
          </p:spPr>
        </p:sp>
        <p:sp>
          <p:nvSpPr>
            <p:cNvPr id="23" name="Text 19"/>
            <p:cNvSpPr/>
            <p:nvPr/>
          </p:nvSpPr>
          <p:spPr>
            <a:xfrm>
              <a:off x="11897678" y="7597140"/>
              <a:ext cx="950595" cy="712470"/>
            </a:xfrm>
            <a:prstGeom prst="rect">
              <a:avLst/>
            </a:prstGeom>
            <a:noFill/>
            <a:ln/>
          </p:spPr>
          <p:txBody>
            <a:bodyPr wrap="square" lIns="0" tIns="0" rIns="0" bIns="0" rtlCol="0" anchor="ctr"/>
            <a:lstStyle/>
            <a:p>
              <a:pPr algn="ctr" indent="0" marL="0">
                <a:buNone/>
              </a:pPr>
              <a:r>
                <a:rPr lang="en-US" sz="3600" u="none" dirty="0">
                  <a:solidFill>
                    <a:srgbClr val="17F5FB"/>
                  </a:solidFill>
                  <a:latin typeface="Bruno Ace SC" pitchFamily="34" charset="0"/>
                  <a:ea typeface="Bruno Ace SC" pitchFamily="34" charset="-122"/>
                  <a:cs typeface="Bruno Ace SC" pitchFamily="34" charset="-120"/>
                </a:rPr>
                <a:t>04</a:t>
              </a:r>
              <a:endParaRPr lang="en-US" sz="3600" dirty="0"/>
            </a:p>
          </p:txBody>
        </p:sp>
      </p:grpSp>
      <p:grpSp>
        <p:nvGrpSpPr>
          <p:cNvPr id="69937" name="Group"/>
          <p:cNvGrpSpPr/>
          <p:nvPr/>
        </p:nvGrpSpPr>
        <p:grpSpPr>
          <a:xfrm>
            <a:off x="13134975" y="7410450"/>
            <a:ext cx="4539615" cy="1192530"/>
            <a:chOff x="13134975" y="7410450"/>
            <a:chExt cx="4539615" cy="1192530"/>
          </a:xfrm>
        </p:grpSpPr>
        <p:sp>
          <p:nvSpPr>
            <p:cNvPr id="24" name="Text 20"/>
            <p:cNvSpPr/>
            <p:nvPr/>
          </p:nvSpPr>
          <p:spPr>
            <a:xfrm>
              <a:off x="13134975" y="7410450"/>
              <a:ext cx="4539615"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Bruno Ace SC" pitchFamily="34" charset="0"/>
                  <a:ea typeface="Bruno Ace SC" pitchFamily="34" charset="-122"/>
                  <a:cs typeface="Bruno Ace SC" pitchFamily="34" charset="-120"/>
                </a:rPr>
                <a:t>Magic</a:t>
              </a:r>
              <a:endParaRPr lang="en-US" sz="3600" dirty="0"/>
            </a:p>
          </p:txBody>
        </p:sp>
        <p:sp>
          <p:nvSpPr>
            <p:cNvPr id="25" name="Text 21"/>
            <p:cNvSpPr/>
            <p:nvPr/>
          </p:nvSpPr>
          <p:spPr>
            <a:xfrm>
              <a:off x="13134975" y="8039100"/>
              <a:ext cx="4509135" cy="5638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Spellcasting</a:t>
              </a:r>
              <a:endParaRPr lang="en-US" sz="2400" dirty="0"/>
            </a:p>
          </p:txBody>
        </p:sp>
      </p:grpSp>
      <p:grpSp>
        <p:nvGrpSpPr>
          <p:cNvPr id="77416" name="Group"/>
          <p:cNvGrpSpPr/>
          <p:nvPr/>
        </p:nvGrpSpPr>
        <p:grpSpPr>
          <a:xfrm>
            <a:off x="7696171" y="2843213"/>
            <a:ext cx="6991408" cy="0"/>
            <a:chOff x="7696171" y="2843213"/>
            <a:chExt cx="6991408" cy="0"/>
          </a:xfrm>
        </p:grpSpPr>
        <p:sp>
          <p:nvSpPr>
            <p:cNvPr id="26" name="Shape 22"/>
            <p:cNvSpPr/>
            <p:nvPr/>
          </p:nvSpPr>
          <p:spPr>
            <a:xfrm>
              <a:off x="7696171" y="2843213"/>
              <a:ext cx="6991408" cy="0"/>
            </a:xfrm>
            <a:prstGeom prst="line">
              <a:avLst/>
            </a:prstGeom>
            <a:noFill/>
            <a:ln w="28575">
              <a:solidFill>
                <a:srgbClr val="17F5FB"/>
              </a:solidFill>
              <a:prstDash val="solid"/>
            </a:ln>
          </p:spPr>
        </p:sp>
      </p:grpSp>
      <p:grpSp>
        <p:nvGrpSpPr>
          <p:cNvPr id="53109" name="Group"/>
          <p:cNvGrpSpPr/>
          <p:nvPr/>
        </p:nvGrpSpPr>
        <p:grpSpPr>
          <a:xfrm>
            <a:off x="9143971" y="4881563"/>
            <a:ext cx="6991408" cy="0"/>
            <a:chOff x="9143971" y="4881563"/>
            <a:chExt cx="6991408" cy="0"/>
          </a:xfrm>
        </p:grpSpPr>
        <p:sp>
          <p:nvSpPr>
            <p:cNvPr id="27" name="Shape 23"/>
            <p:cNvSpPr/>
            <p:nvPr/>
          </p:nvSpPr>
          <p:spPr>
            <a:xfrm>
              <a:off x="9143971" y="4881563"/>
              <a:ext cx="6991408" cy="0"/>
            </a:xfrm>
            <a:prstGeom prst="line">
              <a:avLst/>
            </a:prstGeom>
            <a:noFill/>
            <a:ln w="28575">
              <a:solidFill>
                <a:srgbClr val="17F5FB"/>
              </a:solidFill>
              <a:prstDash val="solid"/>
            </a:ln>
          </p:spPr>
        </p:sp>
      </p:grpSp>
      <p:grpSp>
        <p:nvGrpSpPr>
          <p:cNvPr id="54320" name="Group"/>
          <p:cNvGrpSpPr/>
          <p:nvPr/>
        </p:nvGrpSpPr>
        <p:grpSpPr>
          <a:xfrm>
            <a:off x="10391746" y="6919913"/>
            <a:ext cx="6991408" cy="0"/>
            <a:chOff x="10391746" y="6919913"/>
            <a:chExt cx="6991408" cy="0"/>
          </a:xfrm>
        </p:grpSpPr>
        <p:sp>
          <p:nvSpPr>
            <p:cNvPr id="28" name="Shape 24"/>
            <p:cNvSpPr/>
            <p:nvPr/>
          </p:nvSpPr>
          <p:spPr>
            <a:xfrm>
              <a:off x="10391746" y="6919913"/>
              <a:ext cx="6991408" cy="0"/>
            </a:xfrm>
            <a:prstGeom prst="line">
              <a:avLst/>
            </a:prstGeom>
            <a:noFill/>
            <a:ln w="28575">
              <a:solidFill>
                <a:srgbClr val="17F5FB"/>
              </a:solidFill>
              <a:prstDash val="solid"/>
            </a:ln>
          </p:spPr>
        </p:sp>
      </p:grpSp>
      <p:pic>
        <p:nvPicPr>
          <p:cNvPr id="29" name="Image 2" descr="preencoded.png">    </p:cNvPr>
          <p:cNvPicPr>
            <a:picLocks noChangeAspect="1"/>
          </p:cNvPicPr>
          <p:nvPr/>
        </p:nvPicPr>
        <p:blipFill>
          <a:blip r:embed="rId3"/>
          <a:stretch>
            <a:fillRect/>
          </a:stretch>
        </p:blipFill>
        <p:spPr>
          <a:xfrm>
            <a:off x="4152900" y="3600450"/>
            <a:ext cx="6534150" cy="62579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00F2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55620" name="Group"/>
          <p:cNvGrpSpPr/>
          <p:nvPr/>
        </p:nvGrpSpPr>
        <p:grpSpPr>
          <a:xfrm>
            <a:off x="285750" y="371475"/>
            <a:ext cx="5276964" cy="285750"/>
            <a:chOff x="285750" y="371475"/>
            <a:chExt cx="5276964" cy="285750"/>
          </a:xfrm>
        </p:grpSpPr>
        <p:sp>
          <p:nvSpPr>
            <p:cNvPr id="3" name="Shape 0"/>
            <p:cNvSpPr/>
            <p:nvPr/>
          </p:nvSpPr>
          <p:spPr>
            <a:xfrm rot="10800000">
              <a:off x="561862" y="519112"/>
              <a:ext cx="5000852" cy="0"/>
            </a:xfrm>
            <a:prstGeom prst="line">
              <a:avLst/>
            </a:prstGeom>
            <a:noFill/>
            <a:ln w="47625">
              <a:solidFill>
                <a:srgbClr val="0D9FA3"/>
              </a:solidFill>
              <a:prstDash val="solid"/>
            </a:ln>
          </p:spPr>
        </p:sp>
        <p:sp>
          <p:nvSpPr>
            <p:cNvPr id="4" name="Shape 1"/>
            <p:cNvSpPr/>
            <p:nvPr/>
          </p:nvSpPr>
          <p:spPr>
            <a:xfrm rot="5400000">
              <a:off x="285750" y="371475"/>
              <a:ext cx="285750" cy="285750"/>
            </a:xfrm>
            <a:prstGeom prst="ellipse">
              <a:avLst/>
            </a:prstGeom>
            <a:noFill/>
            <a:ln w="47625">
              <a:solidFill>
                <a:srgbClr val="0D9FA3"/>
              </a:solidFill>
              <a:prstDash val="solid"/>
            </a:ln>
          </p:spPr>
        </p:sp>
      </p:grpSp>
      <p:grpSp>
        <p:nvGrpSpPr>
          <p:cNvPr id="29796" name="Group"/>
          <p:cNvGrpSpPr/>
          <p:nvPr/>
        </p:nvGrpSpPr>
        <p:grpSpPr>
          <a:xfrm>
            <a:off x="12725287" y="9639300"/>
            <a:ext cx="5276963" cy="285750"/>
            <a:chOff x="12725287" y="9639300"/>
            <a:chExt cx="5276963" cy="285750"/>
          </a:xfrm>
        </p:grpSpPr>
        <p:sp>
          <p:nvSpPr>
            <p:cNvPr id="5" name="Shape 2"/>
            <p:cNvSpPr/>
            <p:nvPr/>
          </p:nvSpPr>
          <p:spPr>
            <a:xfrm>
              <a:off x="12725287" y="9777412"/>
              <a:ext cx="5000852" cy="0"/>
            </a:xfrm>
            <a:prstGeom prst="line">
              <a:avLst/>
            </a:prstGeom>
            <a:noFill/>
            <a:ln w="47625">
              <a:solidFill>
                <a:srgbClr val="0D9FA3"/>
              </a:solidFill>
              <a:prstDash val="solid"/>
            </a:ln>
          </p:spPr>
        </p:sp>
        <p:sp>
          <p:nvSpPr>
            <p:cNvPr id="6" name="Shape 3"/>
            <p:cNvSpPr/>
            <p:nvPr/>
          </p:nvSpPr>
          <p:spPr>
            <a:xfrm rot="16200000">
              <a:off x="17716500" y="9639300"/>
              <a:ext cx="285750" cy="285750"/>
            </a:xfrm>
            <a:prstGeom prst="ellipse">
              <a:avLst/>
            </a:prstGeom>
            <a:noFill/>
            <a:ln w="47625">
              <a:solidFill>
                <a:srgbClr val="0D9FA3"/>
              </a:solidFill>
              <a:prstDash val="solid"/>
            </a:ln>
          </p:spPr>
        </p:sp>
      </p:grpSp>
      <p:grpSp>
        <p:nvGrpSpPr>
          <p:cNvPr id="47321" name="Group"/>
          <p:cNvGrpSpPr/>
          <p:nvPr/>
        </p:nvGrpSpPr>
        <p:grpSpPr>
          <a:xfrm>
            <a:off x="17235487" y="8456817"/>
            <a:ext cx="1463470" cy="1601583"/>
            <a:chOff x="17235487" y="8456817"/>
            <a:chExt cx="1463470" cy="1601583"/>
          </a:xfrm>
        </p:grpSpPr>
        <p:pic>
          <p:nvPicPr>
            <p:cNvPr id="7"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8" name="Text 4"/>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F5FB"/>
                  </a:solidFill>
                  <a:latin typeface="Inter" pitchFamily="34" charset="0"/>
                  <a:ea typeface="Inter" pitchFamily="34" charset="-122"/>
                  <a:cs typeface="Inter" pitchFamily="34" charset="-120"/>
                </a:rPr>
                <a:t>EaTemp</a:t>
              </a:r>
              <a:endParaRPr lang="en-US" sz="2710" dirty="0"/>
            </a:p>
          </p:txBody>
        </p:sp>
      </p:grpSp>
      <p:sp>
        <p:nvSpPr>
          <p:cNvPr id="9" name="Text 5"/>
          <p:cNvSpPr/>
          <p:nvPr/>
        </p:nvSpPr>
        <p:spPr>
          <a:xfrm>
            <a:off x="2219325" y="1952625"/>
            <a:ext cx="9277350" cy="1190625"/>
          </a:xfrm>
          <a:prstGeom prst="rect">
            <a:avLst/>
          </a:prstGeom>
          <a:noFill/>
          <a:ln/>
        </p:spPr>
        <p:txBody>
          <a:bodyPr wrap="square" lIns="0" tIns="0" rIns="0" bIns="0" rtlCol="0" anchor="t"/>
          <a:lstStyle/>
          <a:p>
            <a:pPr algn="l" indent="0" marL="0">
              <a:buNone/>
            </a:pPr>
            <a:r>
              <a:rPr lang="en-US" sz="6000" u="none" dirty="0">
                <a:solidFill>
                  <a:srgbClr val="04F7F7"/>
                </a:solidFill>
                <a:latin typeface="Bruno Ace SC" pitchFamily="34" charset="0"/>
                <a:ea typeface="Bruno Ace SC" pitchFamily="34" charset="-122"/>
                <a:cs typeface="Bruno Ace SC" pitchFamily="34" charset="-120"/>
              </a:rPr>
              <a:t>The Extraordinary</a:t>
            </a:r>
            <a:endParaRPr lang="en-US" sz="6000" dirty="0"/>
          </a:p>
        </p:txBody>
      </p:sp>
      <p:grpSp>
        <p:nvGrpSpPr>
          <p:cNvPr id="60241" name="Group"/>
          <p:cNvGrpSpPr/>
          <p:nvPr/>
        </p:nvGrpSpPr>
        <p:grpSpPr>
          <a:xfrm>
            <a:off x="2219325" y="3562350"/>
            <a:ext cx="13910310" cy="5135880"/>
            <a:chOff x="2219325" y="3562350"/>
            <a:chExt cx="13910310" cy="5135880"/>
          </a:xfrm>
        </p:grpSpPr>
        <p:sp>
          <p:nvSpPr>
            <p:cNvPr id="10" name="Text 6"/>
            <p:cNvSpPr/>
            <p:nvPr/>
          </p:nvSpPr>
          <p:spPr>
            <a:xfrm>
              <a:off x="2219325" y="3562350"/>
              <a:ext cx="6604635" cy="51358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11" name="Text 7"/>
            <p:cNvSpPr/>
            <p:nvPr/>
          </p:nvSpPr>
          <p:spPr>
            <a:xfrm>
              <a:off x="9525000" y="3562350"/>
              <a:ext cx="6604635" cy="51358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00F2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302419" y="302419"/>
            <a:ext cx="4586288" cy="4586288"/>
          </a:xfrm>
          <a:prstGeom prst="rect">
            <a:avLst/>
          </a:prstGeom>
        </p:spPr>
      </p:pic>
      <p:pic>
        <p:nvPicPr>
          <p:cNvPr id="4" name="Image 2" descr="preencoded.png">    </p:cNvPr>
          <p:cNvPicPr>
            <a:picLocks noChangeAspect="1"/>
          </p:cNvPicPr>
          <p:nvPr/>
        </p:nvPicPr>
        <p:blipFill>
          <a:blip r:embed="rId3"/>
          <a:stretch>
            <a:fillRect/>
          </a:stretch>
        </p:blipFill>
        <p:spPr>
          <a:xfrm rot="10800000">
            <a:off x="13408819" y="5398294"/>
            <a:ext cx="4586288" cy="4586288"/>
          </a:xfrm>
          <a:prstGeom prst="rect">
            <a:avLst/>
          </a:prstGeom>
        </p:spPr>
      </p:pic>
      <p:grpSp>
        <p:nvGrpSpPr>
          <p:cNvPr id="47491"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F5FB"/>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9944100" y="952500"/>
            <a:ext cx="7362825" cy="9334500"/>
          </a:xfrm>
          <a:prstGeom prst="rect">
            <a:avLst/>
          </a:prstGeom>
        </p:spPr>
      </p:pic>
      <p:grpSp>
        <p:nvGrpSpPr>
          <p:cNvPr id="81185" name="Group"/>
          <p:cNvGrpSpPr/>
          <p:nvPr/>
        </p:nvGrpSpPr>
        <p:grpSpPr>
          <a:xfrm>
            <a:off x="1847850" y="1838325"/>
            <a:ext cx="781050" cy="704850"/>
            <a:chOff x="1847850" y="1838325"/>
            <a:chExt cx="781050" cy="704850"/>
          </a:xfrm>
        </p:grpSpPr>
        <p:pic>
          <p:nvPicPr>
            <p:cNvPr id="8" name="Image 5" descr="preencoded.png">    </p:cNvPr>
            <p:cNvPicPr>
              <a:picLocks noChangeAspect="1"/>
            </p:cNvPicPr>
            <p:nvPr/>
          </p:nvPicPr>
          <p:blipFill>
            <a:blip r:embed="rId6"/>
            <a:stretch>
              <a:fillRect/>
            </a:stretch>
          </p:blipFill>
          <p:spPr>
            <a:xfrm>
              <a:off x="1847850" y="1838325"/>
              <a:ext cx="781050" cy="704850"/>
            </a:xfrm>
            <a:prstGeom prst="rect">
              <a:avLst/>
            </a:prstGeom>
          </p:spPr>
        </p:pic>
        <p:grpSp>
          <p:nvGrpSpPr>
            <p:cNvPr id="70602" name="Group"/>
            <p:cNvGrpSpPr/>
            <p:nvPr/>
          </p:nvGrpSpPr>
          <p:grpSpPr>
            <a:xfrm>
              <a:off x="1876425" y="2743200"/>
              <a:ext cx="5996940" cy="2640330"/>
              <a:chOff x="1876425" y="2743200"/>
              <a:chExt cx="5996940" cy="2640330"/>
            </a:xfrm>
          </p:grpSpPr>
          <p:sp>
            <p:nvSpPr>
              <p:cNvPr id="9" name="Text 1"/>
              <p:cNvSpPr/>
              <p:nvPr/>
            </p:nvSpPr>
            <p:spPr>
              <a:xfrm>
                <a:off x="1876425" y="2743200"/>
                <a:ext cx="5996940"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Bruno Ace SC" pitchFamily="34" charset="0"/>
                    <a:ea typeface="Bruno Ace SC" pitchFamily="34" charset="-122"/>
                    <a:cs typeface="Bruno Ace SC" pitchFamily="34" charset="-120"/>
                  </a:rPr>
                  <a:t>Unicorn Sightings</a:t>
                </a:r>
                <a:endParaRPr lang="en-US" sz="3600" dirty="0"/>
              </a:p>
            </p:txBody>
          </p:sp>
          <p:sp>
            <p:nvSpPr>
              <p:cNvPr id="10" name="Text 2"/>
              <p:cNvSpPr/>
              <p:nvPr/>
            </p:nvSpPr>
            <p:spPr>
              <a:xfrm>
                <a:off x="1876425" y="3448050"/>
                <a:ext cx="5966460" cy="19354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A record of the number of unicorns spotted in the fantasy realm and the beauty and mystery that surrounds these enchanting creatures.</a:t>
                </a:r>
                <a:endParaRPr lang="en-US" sz="2400" dirty="0"/>
              </a:p>
            </p:txBody>
          </p:sp>
        </p:grpSp>
      </p:grpSp>
      <p:grpSp>
        <p:nvGrpSpPr>
          <p:cNvPr id="14631" name="Group"/>
          <p:cNvGrpSpPr/>
          <p:nvPr/>
        </p:nvGrpSpPr>
        <p:grpSpPr>
          <a:xfrm>
            <a:off x="1847850" y="5972175"/>
            <a:ext cx="971550" cy="723900"/>
            <a:chOff x="1847850" y="5972175"/>
            <a:chExt cx="971550" cy="723900"/>
          </a:xfrm>
        </p:grpSpPr>
        <p:pic>
          <p:nvPicPr>
            <p:cNvPr id="11" name="Image 6" descr="preencoded.png">    </p:cNvPr>
            <p:cNvPicPr>
              <a:picLocks noChangeAspect="1"/>
            </p:cNvPicPr>
            <p:nvPr/>
          </p:nvPicPr>
          <p:blipFill>
            <a:blip r:embed="rId7"/>
            <a:stretch>
              <a:fillRect/>
            </a:stretch>
          </p:blipFill>
          <p:spPr>
            <a:xfrm>
              <a:off x="1847850" y="5972175"/>
              <a:ext cx="971550" cy="723900"/>
            </a:xfrm>
            <a:prstGeom prst="rect">
              <a:avLst/>
            </a:prstGeom>
          </p:spPr>
        </p:pic>
        <p:grpSp>
          <p:nvGrpSpPr>
            <p:cNvPr id="75467" name="Group"/>
            <p:cNvGrpSpPr/>
            <p:nvPr/>
          </p:nvGrpSpPr>
          <p:grpSpPr>
            <a:xfrm>
              <a:off x="1876425" y="6896100"/>
              <a:ext cx="5996940" cy="2640330"/>
              <a:chOff x="1876425" y="6896100"/>
              <a:chExt cx="5996940" cy="2640330"/>
            </a:xfrm>
          </p:grpSpPr>
          <p:sp>
            <p:nvSpPr>
              <p:cNvPr id="12" name="Text 3"/>
              <p:cNvSpPr/>
              <p:nvPr/>
            </p:nvSpPr>
            <p:spPr>
              <a:xfrm>
                <a:off x="1876425" y="6896100"/>
                <a:ext cx="5996940"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Bruno Ace SC" pitchFamily="34" charset="0"/>
                    <a:ea typeface="Bruno Ace SC" pitchFamily="34" charset="-122"/>
                    <a:cs typeface="Bruno Ace SC" pitchFamily="34" charset="-120"/>
                  </a:rPr>
                  <a:t>Dragon Taming</a:t>
                </a:r>
                <a:endParaRPr lang="en-US" sz="3600" dirty="0"/>
              </a:p>
            </p:txBody>
          </p:sp>
          <p:sp>
            <p:nvSpPr>
              <p:cNvPr id="13" name="Text 4"/>
              <p:cNvSpPr/>
              <p:nvPr/>
            </p:nvSpPr>
            <p:spPr>
              <a:xfrm>
                <a:off x="1876425" y="7600950"/>
                <a:ext cx="5966460" cy="19354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00F2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rot="10800000">
            <a:off x="13408819" y="302419"/>
            <a:ext cx="4586288" cy="4586288"/>
          </a:xfrm>
          <a:prstGeom prst="rect">
            <a:avLst/>
          </a:prstGeom>
        </p:spPr>
      </p:pic>
      <p:pic>
        <p:nvPicPr>
          <p:cNvPr id="4" name="Image 2" descr="preencoded.png">    </p:cNvPr>
          <p:cNvPicPr>
            <a:picLocks noChangeAspect="1"/>
          </p:cNvPicPr>
          <p:nvPr/>
        </p:nvPicPr>
        <p:blipFill>
          <a:blip r:embed="rId3"/>
          <a:stretch>
            <a:fillRect/>
          </a:stretch>
        </p:blipFill>
        <p:spPr>
          <a:xfrm>
            <a:off x="302419" y="5398294"/>
            <a:ext cx="4586288" cy="4586288"/>
          </a:xfrm>
          <a:prstGeom prst="rect">
            <a:avLst/>
          </a:prstGeom>
        </p:spPr>
      </p:pic>
      <p:grpSp>
        <p:nvGrpSpPr>
          <p:cNvPr id="41787"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F5FB"/>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0" y="1123950"/>
            <a:ext cx="4474464" cy="3328416"/>
          </a:xfrm>
          <a:prstGeom prst="rect">
            <a:avLst/>
          </a:prstGeom>
        </p:spPr>
      </p:pic>
      <p:grpSp>
        <p:nvGrpSpPr>
          <p:cNvPr id="32337" name="Group"/>
          <p:cNvGrpSpPr/>
          <p:nvPr/>
        </p:nvGrpSpPr>
        <p:grpSpPr>
          <a:xfrm>
            <a:off x="4048125" y="2895600"/>
            <a:ext cx="10321290" cy="4625340"/>
            <a:chOff x="4048125" y="2895600"/>
            <a:chExt cx="10321290" cy="4625340"/>
          </a:xfrm>
        </p:grpSpPr>
        <p:sp>
          <p:nvSpPr>
            <p:cNvPr id="8" name="Text 1"/>
            <p:cNvSpPr/>
            <p:nvPr/>
          </p:nvSpPr>
          <p:spPr>
            <a:xfrm>
              <a:off x="4048125" y="2895600"/>
              <a:ext cx="10292715" cy="4027170"/>
            </a:xfrm>
            <a:prstGeom prst="rect">
              <a:avLst/>
            </a:prstGeom>
            <a:noFill/>
            <a:ln/>
          </p:spPr>
          <p:txBody>
            <a:bodyPr wrap="square" lIns="0" tIns="0" rIns="0" bIns="0" rtlCol="0" anchor="t"/>
            <a:lstStyle/>
            <a:p>
              <a:pPr algn="l" indent="0" marL="0">
                <a:buNone/>
              </a:pPr>
              <a:r>
                <a:rPr lang="en-US" sz="3600" u="none" dirty="0">
                  <a:solidFill>
                    <a:srgbClr val="FFFFFF"/>
                  </a:solidFill>
                  <a:latin typeface="Bruno Ace SC" pitchFamily="34" charset="0"/>
                  <a:ea typeface="Bruno Ace SC" pitchFamily="34" charset="-122"/>
                  <a:cs typeface="Bruno Ace SC"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9" name="Text 2"/>
            <p:cNvSpPr/>
            <p:nvPr/>
          </p:nvSpPr>
          <p:spPr>
            <a:xfrm>
              <a:off x="10258425" y="6991350"/>
              <a:ext cx="411099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runo Ace SC" pitchFamily="34" charset="0"/>
                  <a:ea typeface="Bruno Ace SC" pitchFamily="34" charset="-122"/>
                  <a:cs typeface="Bruno Ace SC" pitchFamily="34" charset="-120"/>
                </a:rPr>
                <a:t>The Dream Weaver</a:t>
              </a:r>
              <a:endParaRPr lang="en-US" sz="2700" dirty="0"/>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00F2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70695" name="Group"/>
          <p:cNvGrpSpPr/>
          <p:nvPr/>
        </p:nvGrpSpPr>
        <p:grpSpPr>
          <a:xfrm>
            <a:off x="285750" y="371475"/>
            <a:ext cx="5276964" cy="285750"/>
            <a:chOff x="285750" y="371475"/>
            <a:chExt cx="5276964" cy="285750"/>
          </a:xfrm>
        </p:grpSpPr>
        <p:sp>
          <p:nvSpPr>
            <p:cNvPr id="3" name="Shape 0"/>
            <p:cNvSpPr/>
            <p:nvPr/>
          </p:nvSpPr>
          <p:spPr>
            <a:xfrm rot="10800000">
              <a:off x="561862" y="519113"/>
              <a:ext cx="5000852" cy="0"/>
            </a:xfrm>
            <a:prstGeom prst="line">
              <a:avLst/>
            </a:prstGeom>
            <a:noFill/>
            <a:ln w="47625">
              <a:solidFill>
                <a:srgbClr val="0D9FA3"/>
              </a:solidFill>
              <a:prstDash val="solid"/>
            </a:ln>
          </p:spPr>
        </p:sp>
        <p:sp>
          <p:nvSpPr>
            <p:cNvPr id="4" name="Shape 1"/>
            <p:cNvSpPr/>
            <p:nvPr/>
          </p:nvSpPr>
          <p:spPr>
            <a:xfrm rot="5400000">
              <a:off x="285750" y="371475"/>
              <a:ext cx="285750" cy="285750"/>
            </a:xfrm>
            <a:prstGeom prst="ellipse">
              <a:avLst/>
            </a:prstGeom>
            <a:noFill/>
            <a:ln w="47625">
              <a:solidFill>
                <a:srgbClr val="0D9FA3"/>
              </a:solidFill>
              <a:prstDash val="solid"/>
            </a:ln>
          </p:spPr>
        </p:sp>
      </p:grpSp>
      <p:grpSp>
        <p:nvGrpSpPr>
          <p:cNvPr id="11588" name="Group"/>
          <p:cNvGrpSpPr/>
          <p:nvPr/>
        </p:nvGrpSpPr>
        <p:grpSpPr>
          <a:xfrm>
            <a:off x="12725287" y="9639300"/>
            <a:ext cx="5276963" cy="285750"/>
            <a:chOff x="12725287" y="9639300"/>
            <a:chExt cx="5276963" cy="285750"/>
          </a:xfrm>
        </p:grpSpPr>
        <p:sp>
          <p:nvSpPr>
            <p:cNvPr id="5" name="Shape 2"/>
            <p:cNvSpPr/>
            <p:nvPr/>
          </p:nvSpPr>
          <p:spPr>
            <a:xfrm>
              <a:off x="12725287" y="9777412"/>
              <a:ext cx="5000852" cy="0"/>
            </a:xfrm>
            <a:prstGeom prst="line">
              <a:avLst/>
            </a:prstGeom>
            <a:noFill/>
            <a:ln w="47625">
              <a:solidFill>
                <a:srgbClr val="0D9FA3"/>
              </a:solidFill>
              <a:prstDash val="solid"/>
            </a:ln>
          </p:spPr>
        </p:sp>
        <p:sp>
          <p:nvSpPr>
            <p:cNvPr id="6" name="Shape 3"/>
            <p:cNvSpPr/>
            <p:nvPr/>
          </p:nvSpPr>
          <p:spPr>
            <a:xfrm rot="16200000">
              <a:off x="17716500" y="9639300"/>
              <a:ext cx="285750" cy="285750"/>
            </a:xfrm>
            <a:prstGeom prst="ellipse">
              <a:avLst/>
            </a:prstGeom>
            <a:noFill/>
            <a:ln w="47625">
              <a:solidFill>
                <a:srgbClr val="0D9FA3"/>
              </a:solidFill>
              <a:prstDash val="solid"/>
            </a:ln>
          </p:spPr>
        </p:sp>
      </p:grpSp>
      <p:sp>
        <p:nvSpPr>
          <p:cNvPr id="7" name="Text 4"/>
          <p:cNvSpPr/>
          <p:nvPr/>
        </p:nvSpPr>
        <p:spPr>
          <a:xfrm>
            <a:off x="3562350" y="714375"/>
            <a:ext cx="11172825" cy="2114550"/>
          </a:xfrm>
          <a:prstGeom prst="rect">
            <a:avLst/>
          </a:prstGeom>
          <a:noFill/>
          <a:ln/>
        </p:spPr>
        <p:txBody>
          <a:bodyPr wrap="square" lIns="0" tIns="0" rIns="0" bIns="0" rtlCol="0" anchor="t"/>
          <a:lstStyle/>
          <a:p>
            <a:pPr algn="ctr" indent="0" marL="0">
              <a:buNone/>
            </a:pPr>
            <a:r>
              <a:rPr lang="en-US" sz="6000" u="none" dirty="0">
                <a:solidFill>
                  <a:srgbClr val="04F7F7"/>
                </a:solidFill>
                <a:latin typeface="Bruno Ace SC" pitchFamily="34" charset="0"/>
                <a:ea typeface="Bruno Ace SC" pitchFamily="34" charset="-122"/>
                <a:cs typeface="Bruno Ace SC" pitchFamily="34" charset="-120"/>
              </a:rPr>
              <a:t>The Magic of Dragons: A Research</a:t>
            </a:r>
            <a:endParaRPr lang="en-US" sz="6000" dirty="0"/>
          </a:p>
        </p:txBody>
      </p:sp>
      <p:grpSp>
        <p:nvGrpSpPr>
          <p:cNvPr id="47445" name="Group"/>
          <p:cNvGrpSpPr/>
          <p:nvPr/>
        </p:nvGrpSpPr>
        <p:grpSpPr>
          <a:xfrm>
            <a:off x="17235487" y="8456817"/>
            <a:ext cx="1463470" cy="1601583"/>
            <a:chOff x="17235487" y="8456817"/>
            <a:chExt cx="1463470" cy="1601583"/>
          </a:xfrm>
        </p:grpSpPr>
        <p:pic>
          <p:nvPicPr>
            <p:cNvPr id="8"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9" name="Text 5"/>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F5FB"/>
                  </a:solidFill>
                  <a:latin typeface="Inter" pitchFamily="34" charset="0"/>
                  <a:ea typeface="Inter" pitchFamily="34" charset="-122"/>
                  <a:cs typeface="Inter" pitchFamily="34" charset="-120"/>
                </a:rPr>
                <a:t>EaTemp</a:t>
              </a:r>
              <a:endParaRPr lang="en-US" sz="2710" dirty="0"/>
            </a:p>
          </p:txBody>
        </p:sp>
      </p:grpSp>
      <p:grpSp>
        <p:nvGrpSpPr>
          <p:cNvPr id="92098" name="Group"/>
          <p:cNvGrpSpPr/>
          <p:nvPr/>
        </p:nvGrpSpPr>
        <p:grpSpPr>
          <a:xfrm>
            <a:off x="1590675" y="3057525"/>
            <a:ext cx="4572000" cy="4572000"/>
            <a:chOff x="1590675" y="3057525"/>
            <a:chExt cx="4572000" cy="4572000"/>
          </a:xfrm>
        </p:grpSpPr>
        <p:sp>
          <p:nvSpPr>
            <p:cNvPr id="10" name="Shape 6"/>
            <p:cNvSpPr/>
            <p:nvPr/>
          </p:nvSpPr>
          <p:spPr>
            <a:xfrm>
              <a:off x="1590675" y="3057525"/>
              <a:ext cx="4572000" cy="4572000"/>
            </a:xfrm>
            <a:prstGeom prst="rect">
              <a:avLst/>
            </a:prstGeom>
            <a:noFill/>
            <a:ln w="28575">
              <a:solidFill>
                <a:srgbClr val="17F5FB"/>
              </a:solidFill>
              <a:prstDash val="solid"/>
            </a:ln>
          </p:spPr>
        </p:sp>
        <p:pic>
          <p:nvPicPr>
            <p:cNvPr id="11" name="Image 2" descr="preencoded.png">    </p:cNvPr>
            <p:cNvPicPr>
              <a:picLocks noChangeAspect="1"/>
            </p:cNvPicPr>
            <p:nvPr/>
          </p:nvPicPr>
          <p:blipFill>
            <a:blip r:embed="rId3"/>
            <a:stretch>
              <a:fillRect/>
            </a:stretch>
          </p:blipFill>
          <p:spPr>
            <a:xfrm>
              <a:off x="3490912" y="4119562"/>
              <a:ext cx="771525" cy="1114425"/>
            </a:xfrm>
            <a:prstGeom prst="rect">
              <a:avLst/>
            </a:prstGeom>
          </p:spPr>
        </p:pic>
        <p:grpSp>
          <p:nvGrpSpPr>
            <p:cNvPr id="69897" name="Group"/>
            <p:cNvGrpSpPr/>
            <p:nvPr/>
          </p:nvGrpSpPr>
          <p:grpSpPr>
            <a:xfrm>
              <a:off x="1659255" y="5434013"/>
              <a:ext cx="4434840" cy="1264920"/>
              <a:chOff x="1659255" y="5434013"/>
              <a:chExt cx="4434840" cy="1264920"/>
            </a:xfrm>
          </p:grpSpPr>
          <p:sp>
            <p:nvSpPr>
              <p:cNvPr id="12" name="Text 7"/>
              <p:cNvSpPr/>
              <p:nvPr/>
            </p:nvSpPr>
            <p:spPr>
              <a:xfrm>
                <a:off x="1659255" y="5434013"/>
                <a:ext cx="4434840" cy="1264920"/>
              </a:xfrm>
              <a:prstGeom prst="rect">
                <a:avLst/>
              </a:prstGeom>
              <a:noFill/>
              <a:ln/>
            </p:spPr>
            <p:txBody>
              <a:bodyPr wrap="square" lIns="0" tIns="0" rIns="0" bIns="0" rtlCol="0" anchor="t"/>
              <a:lstStyle/>
              <a:p>
                <a:pPr algn="ctr" indent="0" marL="0">
                  <a:buNone/>
                </a:pPr>
                <a:r>
                  <a:rPr lang="en-US" sz="3600" u="none" dirty="0">
                    <a:solidFill>
                      <a:srgbClr val="FFFFFF"/>
                    </a:solidFill>
                    <a:latin typeface="Bruno Ace SC" pitchFamily="34" charset="0"/>
                    <a:ea typeface="Bruno Ace SC" pitchFamily="34" charset="-122"/>
                    <a:cs typeface="Bruno Ace SC" pitchFamily="34" charset="-120"/>
                  </a:rPr>
                  <a:t>Unicorn</a:t>
                </a:r>
                <a:endParaRPr lang="en-US" sz="3600" dirty="0"/>
              </a:p>
              <a:p>
                <a:pPr algn="ctr" indent="0" marL="0">
                  <a:buNone/>
                </a:pPr>
                <a:r>
                  <a:rPr lang="en-US" sz="3600" u="none" dirty="0">
                    <a:solidFill>
                      <a:srgbClr val="FFFFFF"/>
                    </a:solidFill>
                    <a:latin typeface="Bruno Ace SC" pitchFamily="34" charset="0"/>
                    <a:ea typeface="Bruno Ace SC" pitchFamily="34" charset="-122"/>
                    <a:cs typeface="Bruno Ace SC" pitchFamily="34" charset="-120"/>
                  </a:rPr>
                  <a:t>Sighting</a:t>
                </a:r>
                <a:endParaRPr lang="en-US" sz="3600" dirty="0"/>
              </a:p>
            </p:txBody>
          </p:sp>
        </p:grpSp>
      </p:grpSp>
      <p:grpSp>
        <p:nvGrpSpPr>
          <p:cNvPr id="15921" name="Group"/>
          <p:cNvGrpSpPr/>
          <p:nvPr/>
        </p:nvGrpSpPr>
        <p:grpSpPr>
          <a:xfrm>
            <a:off x="6858000" y="3057525"/>
            <a:ext cx="4572000" cy="4572000"/>
            <a:chOff x="6858000" y="3057525"/>
            <a:chExt cx="4572000" cy="4572000"/>
          </a:xfrm>
        </p:grpSpPr>
        <p:sp>
          <p:nvSpPr>
            <p:cNvPr id="13" name="Shape 8"/>
            <p:cNvSpPr/>
            <p:nvPr/>
          </p:nvSpPr>
          <p:spPr>
            <a:xfrm>
              <a:off x="6858000" y="3057525"/>
              <a:ext cx="4572000" cy="4572000"/>
            </a:xfrm>
            <a:prstGeom prst="rect">
              <a:avLst/>
            </a:prstGeom>
            <a:noFill/>
            <a:ln w="28575">
              <a:solidFill>
                <a:srgbClr val="17F5FB"/>
              </a:solidFill>
              <a:prstDash val="solid"/>
            </a:ln>
          </p:spPr>
        </p:sp>
        <p:pic>
          <p:nvPicPr>
            <p:cNvPr id="14" name="Image 3" descr="preencoded.png">    </p:cNvPr>
            <p:cNvPicPr>
              <a:picLocks noChangeAspect="1"/>
            </p:cNvPicPr>
            <p:nvPr/>
          </p:nvPicPr>
          <p:blipFill>
            <a:blip r:embed="rId4"/>
            <a:stretch>
              <a:fillRect/>
            </a:stretch>
          </p:blipFill>
          <p:spPr>
            <a:xfrm>
              <a:off x="8439150" y="4119562"/>
              <a:ext cx="1409700" cy="1114425"/>
            </a:xfrm>
            <a:prstGeom prst="rect">
              <a:avLst/>
            </a:prstGeom>
          </p:spPr>
        </p:pic>
        <p:grpSp>
          <p:nvGrpSpPr>
            <p:cNvPr id="57156" name="Group"/>
            <p:cNvGrpSpPr/>
            <p:nvPr/>
          </p:nvGrpSpPr>
          <p:grpSpPr>
            <a:xfrm>
              <a:off x="6926580" y="5434013"/>
              <a:ext cx="4434840" cy="1264920"/>
              <a:chOff x="6926580" y="5434013"/>
              <a:chExt cx="4434840" cy="1264920"/>
            </a:xfrm>
          </p:grpSpPr>
          <p:sp>
            <p:nvSpPr>
              <p:cNvPr id="15" name="Text 9"/>
              <p:cNvSpPr/>
              <p:nvPr/>
            </p:nvSpPr>
            <p:spPr>
              <a:xfrm>
                <a:off x="6926580" y="5434013"/>
                <a:ext cx="4434840" cy="1264920"/>
              </a:xfrm>
              <a:prstGeom prst="rect">
                <a:avLst/>
              </a:prstGeom>
              <a:noFill/>
              <a:ln/>
            </p:spPr>
            <p:txBody>
              <a:bodyPr wrap="square" lIns="0" tIns="0" rIns="0" bIns="0" rtlCol="0" anchor="t"/>
              <a:lstStyle/>
              <a:p>
                <a:pPr algn="ctr" indent="0" marL="0">
                  <a:buNone/>
                </a:pPr>
                <a:r>
                  <a:rPr lang="en-US" sz="3600" u="none" dirty="0">
                    <a:solidFill>
                      <a:srgbClr val="FFFFFF"/>
                    </a:solidFill>
                    <a:latin typeface="Bruno Ace SC" pitchFamily="34" charset="0"/>
                    <a:ea typeface="Bruno Ace SC" pitchFamily="34" charset="-122"/>
                    <a:cs typeface="Bruno Ace SC" pitchFamily="34" charset="-120"/>
                  </a:rPr>
                  <a:t>Dragon</a:t>
                </a:r>
                <a:endParaRPr lang="en-US" sz="3600" dirty="0"/>
              </a:p>
              <a:p>
                <a:pPr algn="ctr" indent="0" marL="0">
                  <a:buNone/>
                </a:pPr>
                <a:r>
                  <a:rPr lang="en-US" sz="3600" u="none" dirty="0">
                    <a:solidFill>
                      <a:srgbClr val="FFFFFF"/>
                    </a:solidFill>
                    <a:latin typeface="Bruno Ace SC" pitchFamily="34" charset="0"/>
                    <a:ea typeface="Bruno Ace SC" pitchFamily="34" charset="-122"/>
                    <a:cs typeface="Bruno Ace SC" pitchFamily="34" charset="-120"/>
                  </a:rPr>
                  <a:t>Taming</a:t>
                </a:r>
                <a:endParaRPr lang="en-US" sz="3600" dirty="0"/>
              </a:p>
            </p:txBody>
          </p:sp>
        </p:grpSp>
      </p:grpSp>
      <p:grpSp>
        <p:nvGrpSpPr>
          <p:cNvPr id="49642" name="Group"/>
          <p:cNvGrpSpPr/>
          <p:nvPr/>
        </p:nvGrpSpPr>
        <p:grpSpPr>
          <a:xfrm>
            <a:off x="12125325" y="3057525"/>
            <a:ext cx="4572000" cy="4572000"/>
            <a:chOff x="12125325" y="3057525"/>
            <a:chExt cx="4572000" cy="4572000"/>
          </a:xfrm>
        </p:grpSpPr>
        <p:sp>
          <p:nvSpPr>
            <p:cNvPr id="16" name="Shape 10"/>
            <p:cNvSpPr/>
            <p:nvPr/>
          </p:nvSpPr>
          <p:spPr>
            <a:xfrm>
              <a:off x="12125325" y="3057525"/>
              <a:ext cx="4572000" cy="4572000"/>
            </a:xfrm>
            <a:prstGeom prst="rect">
              <a:avLst/>
            </a:prstGeom>
            <a:noFill/>
            <a:ln w="28575">
              <a:solidFill>
                <a:srgbClr val="17F5FB"/>
              </a:solidFill>
              <a:prstDash val="solid"/>
            </a:ln>
          </p:spPr>
        </p:sp>
        <p:pic>
          <p:nvPicPr>
            <p:cNvPr id="17" name="Image 4" descr="preencoded.png">    </p:cNvPr>
            <p:cNvPicPr>
              <a:picLocks noChangeAspect="1"/>
            </p:cNvPicPr>
            <p:nvPr/>
          </p:nvPicPr>
          <p:blipFill>
            <a:blip r:embed="rId5"/>
            <a:stretch>
              <a:fillRect/>
            </a:stretch>
          </p:blipFill>
          <p:spPr>
            <a:xfrm>
              <a:off x="13854113" y="4119562"/>
              <a:ext cx="1114425" cy="1114425"/>
            </a:xfrm>
            <a:prstGeom prst="rect">
              <a:avLst/>
            </a:prstGeom>
          </p:spPr>
        </p:pic>
        <p:grpSp>
          <p:nvGrpSpPr>
            <p:cNvPr id="43170" name="Group"/>
            <p:cNvGrpSpPr/>
            <p:nvPr/>
          </p:nvGrpSpPr>
          <p:grpSpPr>
            <a:xfrm>
              <a:off x="12193905" y="5434013"/>
              <a:ext cx="4434840" cy="1264920"/>
              <a:chOff x="12193905" y="5434013"/>
              <a:chExt cx="4434840" cy="1264920"/>
            </a:xfrm>
          </p:grpSpPr>
          <p:sp>
            <p:nvSpPr>
              <p:cNvPr id="18" name="Text 11"/>
              <p:cNvSpPr/>
              <p:nvPr/>
            </p:nvSpPr>
            <p:spPr>
              <a:xfrm>
                <a:off x="12193905" y="5434013"/>
                <a:ext cx="4434840" cy="1264920"/>
              </a:xfrm>
              <a:prstGeom prst="rect">
                <a:avLst/>
              </a:prstGeom>
              <a:noFill/>
              <a:ln/>
            </p:spPr>
            <p:txBody>
              <a:bodyPr wrap="square" lIns="0" tIns="0" rIns="0" bIns="0" rtlCol="0" anchor="t"/>
              <a:lstStyle/>
              <a:p>
                <a:pPr algn="ctr" indent="0" marL="0">
                  <a:buNone/>
                </a:pPr>
                <a:r>
                  <a:rPr lang="en-US" sz="3600" u="none" dirty="0">
                    <a:solidFill>
                      <a:srgbClr val="FFFFFF"/>
                    </a:solidFill>
                    <a:latin typeface="Bruno Ace SC" pitchFamily="34" charset="0"/>
                    <a:ea typeface="Bruno Ace SC" pitchFamily="34" charset="-122"/>
                    <a:cs typeface="Bruno Ace SC" pitchFamily="34" charset="-120"/>
                  </a:rPr>
                  <a:t>Rainbow</a:t>
                </a:r>
                <a:endParaRPr lang="en-US" sz="3600" dirty="0"/>
              </a:p>
              <a:p>
                <a:pPr algn="ctr" indent="0" marL="0">
                  <a:buNone/>
                </a:pPr>
                <a:r>
                  <a:rPr lang="en-US" sz="3600" u="none" dirty="0">
                    <a:solidFill>
                      <a:srgbClr val="FFFFFF"/>
                    </a:solidFill>
                    <a:latin typeface="Bruno Ace SC" pitchFamily="34" charset="0"/>
                    <a:ea typeface="Bruno Ace SC" pitchFamily="34" charset="-122"/>
                    <a:cs typeface="Bruno Ace SC" pitchFamily="34" charset="-120"/>
                  </a:rPr>
                  <a:t>Seeing</a:t>
                </a:r>
                <a:endParaRPr lang="en-US" sz="3600" dirty="0"/>
              </a:p>
            </p:txBody>
          </p:sp>
        </p:grpSp>
      </p:grpSp>
      <p:grpSp>
        <p:nvGrpSpPr>
          <p:cNvPr id="52383" name="Group"/>
          <p:cNvGrpSpPr/>
          <p:nvPr/>
        </p:nvGrpSpPr>
        <p:grpSpPr>
          <a:xfrm>
            <a:off x="1579245" y="8086725"/>
            <a:ext cx="4632960" cy="1478280"/>
            <a:chOff x="1579245" y="8086725"/>
            <a:chExt cx="4632960" cy="1478280"/>
          </a:xfrm>
        </p:grpSpPr>
        <p:sp>
          <p:nvSpPr>
            <p:cNvPr id="19" name="Text 12"/>
            <p:cNvSpPr/>
            <p:nvPr/>
          </p:nvSpPr>
          <p:spPr>
            <a:xfrm>
              <a:off x="1579245" y="8086725"/>
              <a:ext cx="4632960" cy="1478280"/>
            </a:xfrm>
            <a:prstGeom prst="rect">
              <a:avLst/>
            </a:prstGeom>
            <a:noFill/>
            <a:ln/>
          </p:spPr>
          <p:txBody>
            <a:bodyPr wrap="square" lIns="0" tIns="0" rIns="0" bIns="0" rtlCol="0" anchor="t"/>
            <a:lstStyle/>
            <a:p>
              <a:pPr algn="ctr" indent="0" marL="0">
                <a:buNone/>
              </a:pPr>
              <a:r>
                <a:rPr lang="en-US" sz="2400" u="none" dirty="0">
                  <a:solidFill>
                    <a:srgbClr val="FFFFFF"/>
                  </a:solidFill>
                  <a:latin typeface="Poppins" pitchFamily="34" charset="0"/>
                  <a:ea typeface="Poppins" pitchFamily="34" charset="-122"/>
                  <a:cs typeface="Poppins" pitchFamily="34" charset="-120"/>
                </a:rPr>
                <a:t>"The Art of Archery": Discover the intricacies of the Art of Archery .</a:t>
              </a:r>
              <a:endParaRPr lang="en-US" sz="2400" dirty="0"/>
            </a:p>
          </p:txBody>
        </p:sp>
      </p:grpSp>
      <p:grpSp>
        <p:nvGrpSpPr>
          <p:cNvPr id="84065" name="Group"/>
          <p:cNvGrpSpPr/>
          <p:nvPr/>
        </p:nvGrpSpPr>
        <p:grpSpPr>
          <a:xfrm>
            <a:off x="6827520" y="8086725"/>
            <a:ext cx="4632960" cy="1478280"/>
            <a:chOff x="6827520" y="8086725"/>
            <a:chExt cx="4632960" cy="1478280"/>
          </a:xfrm>
        </p:grpSpPr>
        <p:sp>
          <p:nvSpPr>
            <p:cNvPr id="20" name="Text 13"/>
            <p:cNvSpPr/>
            <p:nvPr/>
          </p:nvSpPr>
          <p:spPr>
            <a:xfrm>
              <a:off x="6827520" y="8086725"/>
              <a:ext cx="4632960" cy="1478280"/>
            </a:xfrm>
            <a:prstGeom prst="rect">
              <a:avLst/>
            </a:prstGeom>
            <a:noFill/>
            <a:ln/>
          </p:spPr>
          <p:txBody>
            <a:bodyPr wrap="square" lIns="0" tIns="0" rIns="0" bIns="0" rtlCol="0" anchor="t"/>
            <a:lstStyle/>
            <a:p>
              <a:pPr algn="ctr" indent="0" marL="0">
                <a:buNone/>
              </a:pPr>
              <a:r>
                <a:rPr lang="en-US" sz="2400" u="none" dirty="0">
                  <a:solidFill>
                    <a:srgbClr val="FFFFFF"/>
                  </a:solidFill>
                  <a:latin typeface="Poppins" pitchFamily="34" charset="0"/>
                  <a:ea typeface="Poppins" pitchFamily="34" charset="-122"/>
                  <a:cs typeface="Poppins" pitchFamily="34" charset="-120"/>
                </a:rPr>
                <a:t>"The Music of the Elves": Immerse yourself in the enchanting music.</a:t>
              </a:r>
              <a:endParaRPr lang="en-US" sz="2400" dirty="0"/>
            </a:p>
          </p:txBody>
        </p:sp>
      </p:grpSp>
      <p:grpSp>
        <p:nvGrpSpPr>
          <p:cNvPr id="39777" name="Group"/>
          <p:cNvGrpSpPr/>
          <p:nvPr/>
        </p:nvGrpSpPr>
        <p:grpSpPr>
          <a:xfrm>
            <a:off x="12094845" y="8086725"/>
            <a:ext cx="4632960" cy="1478280"/>
            <a:chOff x="12094845" y="8086725"/>
            <a:chExt cx="4632960" cy="1478280"/>
          </a:xfrm>
        </p:grpSpPr>
        <p:sp>
          <p:nvSpPr>
            <p:cNvPr id="21" name="Text 14"/>
            <p:cNvSpPr/>
            <p:nvPr/>
          </p:nvSpPr>
          <p:spPr>
            <a:xfrm>
              <a:off x="12094845" y="8086725"/>
              <a:ext cx="4632960" cy="1478280"/>
            </a:xfrm>
            <a:prstGeom prst="rect">
              <a:avLst/>
            </a:prstGeom>
            <a:noFill/>
            <a:ln/>
          </p:spPr>
          <p:txBody>
            <a:bodyPr wrap="square" lIns="0" tIns="0" rIns="0" bIns="0" rtlCol="0" anchor="t"/>
            <a:lstStyle/>
            <a:p>
              <a:pPr algn="ctr" indent="0" marL="0">
                <a:buNone/>
              </a:pPr>
              <a:r>
                <a:rPr lang="en-US" sz="2400" u="none" dirty="0">
                  <a:solidFill>
                    <a:srgbClr val="FFFFFF"/>
                  </a:solidFill>
                  <a:latin typeface="Poppins" pitchFamily="34" charset="0"/>
                  <a:ea typeface="Poppins" pitchFamily="34" charset="-122"/>
                  <a:cs typeface="Poppins" pitchFamily="34" charset="-120"/>
                </a:rPr>
                <a:t>"The Life of an Elf": Learn about the customs and daily life of the elves.</a:t>
              </a:r>
              <a:endParaRPr lang="en-US" sz="24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00F2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98731" name="Group"/>
          <p:cNvGrpSpPr/>
          <p:nvPr/>
        </p:nvGrpSpPr>
        <p:grpSpPr>
          <a:xfrm>
            <a:off x="-2181338" y="2757488"/>
            <a:ext cx="5000852" cy="2776537"/>
            <a:chOff x="-2181338" y="2757488"/>
            <a:chExt cx="5000852" cy="2776537"/>
          </a:xfrm>
        </p:grpSpPr>
        <p:sp>
          <p:nvSpPr>
            <p:cNvPr id="3" name="Shape 0"/>
            <p:cNvSpPr/>
            <p:nvPr/>
          </p:nvSpPr>
          <p:spPr>
            <a:xfrm rot="5400000">
              <a:off x="-2181338" y="2757488"/>
              <a:ext cx="5000852" cy="0"/>
            </a:xfrm>
            <a:prstGeom prst="line">
              <a:avLst/>
            </a:prstGeom>
            <a:noFill/>
            <a:ln w="47625">
              <a:solidFill>
                <a:srgbClr val="0D9FA3"/>
              </a:solidFill>
              <a:prstDash val="solid"/>
            </a:ln>
          </p:spPr>
        </p:sp>
        <p:sp>
          <p:nvSpPr>
            <p:cNvPr id="4" name="Shape 1"/>
            <p:cNvSpPr/>
            <p:nvPr/>
          </p:nvSpPr>
          <p:spPr>
            <a:xfrm>
              <a:off x="171450" y="5248275"/>
              <a:ext cx="285750" cy="285750"/>
            </a:xfrm>
            <a:prstGeom prst="ellipse">
              <a:avLst/>
            </a:prstGeom>
            <a:noFill/>
            <a:ln w="47625">
              <a:solidFill>
                <a:srgbClr val="0D9FA3"/>
              </a:solidFill>
              <a:prstDash val="solid"/>
            </a:ln>
          </p:spPr>
        </p:sp>
      </p:grpSp>
      <p:grpSp>
        <p:nvGrpSpPr>
          <p:cNvPr id="83795" name="Group"/>
          <p:cNvGrpSpPr/>
          <p:nvPr/>
        </p:nvGrpSpPr>
        <p:grpSpPr>
          <a:xfrm>
            <a:off x="15182737" y="-514350"/>
            <a:ext cx="5000852" cy="2776537"/>
            <a:chOff x="15182737" y="-514350"/>
            <a:chExt cx="5000852" cy="2776537"/>
          </a:xfrm>
        </p:grpSpPr>
        <p:sp>
          <p:nvSpPr>
            <p:cNvPr id="5" name="Shape 2"/>
            <p:cNvSpPr/>
            <p:nvPr/>
          </p:nvSpPr>
          <p:spPr>
            <a:xfrm rot="16200000">
              <a:off x="15182737" y="2262187"/>
              <a:ext cx="5000852" cy="0"/>
            </a:xfrm>
            <a:prstGeom prst="line">
              <a:avLst/>
            </a:prstGeom>
            <a:noFill/>
            <a:ln w="47625">
              <a:solidFill>
                <a:srgbClr val="0D9FA3"/>
              </a:solidFill>
              <a:prstDash val="solid"/>
            </a:ln>
          </p:spPr>
        </p:sp>
        <p:sp>
          <p:nvSpPr>
            <p:cNvPr id="6" name="Shape 3"/>
            <p:cNvSpPr/>
            <p:nvPr/>
          </p:nvSpPr>
          <p:spPr>
            <a:xfrm rot="10800000">
              <a:off x="17545050" y="-514350"/>
              <a:ext cx="285750" cy="285750"/>
            </a:xfrm>
            <a:prstGeom prst="ellipse">
              <a:avLst/>
            </a:prstGeom>
            <a:noFill/>
            <a:ln w="47625">
              <a:solidFill>
                <a:srgbClr val="0D9FA3"/>
              </a:solidFill>
              <a:prstDash val="solid"/>
            </a:ln>
          </p:spPr>
        </p:sp>
      </p:grpSp>
      <p:grpSp>
        <p:nvGrpSpPr>
          <p:cNvPr id="42299" name="Group"/>
          <p:cNvGrpSpPr/>
          <p:nvPr/>
        </p:nvGrpSpPr>
        <p:grpSpPr>
          <a:xfrm>
            <a:off x="17235487" y="8456817"/>
            <a:ext cx="1463470" cy="1601583"/>
            <a:chOff x="17235487" y="8456817"/>
            <a:chExt cx="1463470" cy="1601583"/>
          </a:xfrm>
        </p:grpSpPr>
        <p:pic>
          <p:nvPicPr>
            <p:cNvPr id="7"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8" name="Text 4"/>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F5FB"/>
                  </a:solidFill>
                  <a:latin typeface="Inter" pitchFamily="34" charset="0"/>
                  <a:ea typeface="Inter" pitchFamily="34" charset="-122"/>
                  <a:cs typeface="Inter" pitchFamily="34" charset="-120"/>
                </a:rPr>
                <a:t>EaTemp</a:t>
              </a:r>
              <a:endParaRPr lang="en-US" sz="2710" dirty="0"/>
            </a:p>
          </p:txBody>
        </p:sp>
      </p:grpSp>
      <p:sp>
        <p:nvSpPr>
          <p:cNvPr id="9" name="Text 5"/>
          <p:cNvSpPr/>
          <p:nvPr/>
        </p:nvSpPr>
        <p:spPr>
          <a:xfrm>
            <a:off x="6067425" y="352425"/>
            <a:ext cx="6153150" cy="1190625"/>
          </a:xfrm>
          <a:prstGeom prst="rect">
            <a:avLst/>
          </a:prstGeom>
          <a:noFill/>
          <a:ln/>
        </p:spPr>
        <p:txBody>
          <a:bodyPr wrap="square" lIns="0" tIns="0" rIns="0" bIns="0" rtlCol="0" anchor="t"/>
          <a:lstStyle/>
          <a:p>
            <a:pPr algn="ctr" indent="0" marL="0">
              <a:buNone/>
            </a:pPr>
            <a:r>
              <a:rPr lang="en-US" sz="6000" u="none" dirty="0">
                <a:solidFill>
                  <a:srgbClr val="04F7F7"/>
                </a:solidFill>
                <a:latin typeface="Bruno Ace SC" pitchFamily="34" charset="0"/>
                <a:ea typeface="Bruno Ace SC" pitchFamily="34" charset="-122"/>
                <a:cs typeface="Bruno Ace SC" pitchFamily="34" charset="-120"/>
              </a:rPr>
              <a:t>Pricing Plan</a:t>
            </a:r>
            <a:endParaRPr lang="en-US" sz="6000" dirty="0"/>
          </a:p>
        </p:txBody>
      </p:sp>
      <p:grpSp>
        <p:nvGrpSpPr>
          <p:cNvPr id="74972" name="Group"/>
          <p:cNvGrpSpPr/>
          <p:nvPr/>
        </p:nvGrpSpPr>
        <p:grpSpPr>
          <a:xfrm>
            <a:off x="1333500" y="1714500"/>
            <a:ext cx="15630525" cy="7496175"/>
            <a:chOff x="1333500" y="1714500"/>
            <a:chExt cx="15630525" cy="7496175"/>
          </a:xfrm>
        </p:grpSpPr>
        <p:sp>
          <p:nvSpPr>
            <p:cNvPr id="10" name="Shape 6"/>
            <p:cNvSpPr/>
            <p:nvPr/>
          </p:nvSpPr>
          <p:spPr>
            <a:xfrm>
              <a:off x="1333500" y="1714500"/>
              <a:ext cx="4829175" cy="7496175"/>
            </a:xfrm>
            <a:prstGeom prst="rect">
              <a:avLst/>
            </a:prstGeom>
            <a:noFill/>
            <a:ln w="19050">
              <a:solidFill>
                <a:srgbClr val="17F5FB"/>
              </a:solidFill>
              <a:prstDash val="solid"/>
            </a:ln>
          </p:spPr>
        </p:sp>
        <p:pic>
          <p:nvPicPr>
            <p:cNvPr id="11" name="Image 2" descr="preencoded.png">    </p:cNvPr>
            <p:cNvPicPr>
              <a:picLocks noChangeAspect="1"/>
            </p:cNvPicPr>
            <p:nvPr/>
          </p:nvPicPr>
          <p:blipFill>
            <a:blip r:embed="rId3"/>
            <a:stretch>
              <a:fillRect/>
            </a:stretch>
          </p:blipFill>
          <p:spPr>
            <a:xfrm>
              <a:off x="2952750" y="2028825"/>
              <a:ext cx="1590675" cy="1114425"/>
            </a:xfrm>
            <a:prstGeom prst="rect">
              <a:avLst/>
            </a:prstGeom>
          </p:spPr>
        </p:pic>
        <p:sp>
          <p:nvSpPr>
            <p:cNvPr id="12" name="Shape 7"/>
            <p:cNvSpPr/>
            <p:nvPr/>
          </p:nvSpPr>
          <p:spPr>
            <a:xfrm>
              <a:off x="6734175" y="1714500"/>
              <a:ext cx="4829175" cy="7496175"/>
            </a:xfrm>
            <a:prstGeom prst="rect">
              <a:avLst/>
            </a:prstGeom>
            <a:noFill/>
            <a:ln w="19050">
              <a:solidFill>
                <a:srgbClr val="17F5FB"/>
              </a:solidFill>
              <a:prstDash val="solid"/>
            </a:ln>
          </p:spPr>
        </p:sp>
        <p:pic>
          <p:nvPicPr>
            <p:cNvPr id="13" name="Image 3" descr="preencoded.png">    </p:cNvPr>
            <p:cNvPicPr>
              <a:picLocks noChangeAspect="1"/>
            </p:cNvPicPr>
            <p:nvPr/>
          </p:nvPicPr>
          <p:blipFill>
            <a:blip r:embed="rId4"/>
            <a:stretch>
              <a:fillRect/>
            </a:stretch>
          </p:blipFill>
          <p:spPr>
            <a:xfrm>
              <a:off x="8615363" y="2028825"/>
              <a:ext cx="1066800" cy="1114425"/>
            </a:xfrm>
            <a:prstGeom prst="rect">
              <a:avLst/>
            </a:prstGeom>
          </p:spPr>
        </p:pic>
        <p:sp>
          <p:nvSpPr>
            <p:cNvPr id="14" name="Shape 8"/>
            <p:cNvSpPr/>
            <p:nvPr/>
          </p:nvSpPr>
          <p:spPr>
            <a:xfrm>
              <a:off x="12134850" y="1714500"/>
              <a:ext cx="4829175" cy="7496175"/>
            </a:xfrm>
            <a:prstGeom prst="rect">
              <a:avLst/>
            </a:prstGeom>
            <a:noFill/>
            <a:ln w="19050">
              <a:solidFill>
                <a:srgbClr val="17F5FB"/>
              </a:solidFill>
              <a:prstDash val="solid"/>
            </a:ln>
          </p:spPr>
        </p:sp>
        <p:pic>
          <p:nvPicPr>
            <p:cNvPr id="15" name="Image 4" descr="preencoded.png">    </p:cNvPr>
            <p:cNvPicPr>
              <a:picLocks noChangeAspect="1"/>
            </p:cNvPicPr>
            <p:nvPr/>
          </p:nvPicPr>
          <p:blipFill>
            <a:blip r:embed="rId5"/>
            <a:stretch>
              <a:fillRect/>
            </a:stretch>
          </p:blipFill>
          <p:spPr>
            <a:xfrm>
              <a:off x="13939838" y="2028825"/>
              <a:ext cx="1219200" cy="1114425"/>
            </a:xfrm>
            <a:prstGeom prst="rect">
              <a:avLst/>
            </a:prstGeom>
          </p:spPr>
        </p:pic>
        <p:sp>
          <p:nvSpPr>
            <p:cNvPr id="16" name="Text 9"/>
            <p:cNvSpPr/>
            <p:nvPr/>
          </p:nvSpPr>
          <p:spPr>
            <a:xfrm>
              <a:off x="2896553" y="3343275"/>
              <a:ext cx="1703070" cy="712470"/>
            </a:xfrm>
            <a:prstGeom prst="rect">
              <a:avLst/>
            </a:prstGeom>
            <a:noFill/>
            <a:ln/>
          </p:spPr>
          <p:txBody>
            <a:bodyPr wrap="square" lIns="0" tIns="0" rIns="0" bIns="0" rtlCol="0" anchor="t"/>
            <a:lstStyle/>
            <a:p>
              <a:pPr algn="ctr" indent="0" marL="0">
                <a:buNone/>
              </a:pPr>
              <a:r>
                <a:rPr lang="en-US" sz="3600" u="none" dirty="0">
                  <a:solidFill>
                    <a:srgbClr val="17F5FB"/>
                  </a:solidFill>
                  <a:latin typeface="Bruno Ace SC" pitchFamily="34" charset="0"/>
                  <a:ea typeface="Bruno Ace SC" pitchFamily="34" charset="-122"/>
                  <a:cs typeface="Bruno Ace SC" pitchFamily="34" charset="-120"/>
                </a:rPr>
                <a:t>Basic</a:t>
              </a:r>
              <a:endParaRPr lang="en-US" sz="3600" dirty="0"/>
            </a:p>
          </p:txBody>
        </p:sp>
        <p:sp>
          <p:nvSpPr>
            <p:cNvPr id="17" name="Text 10"/>
            <p:cNvSpPr/>
            <p:nvPr/>
          </p:nvSpPr>
          <p:spPr>
            <a:xfrm>
              <a:off x="1676400" y="412432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Poppins" pitchFamily="34" charset="0"/>
                  <a:ea typeface="Poppins" pitchFamily="34" charset="-122"/>
                  <a:cs typeface="Poppins" pitchFamily="34" charset="-120"/>
                </a:rPr>
                <a:t>Access to the entry-level dungeons.</a:t>
              </a:r>
              <a:endParaRPr lang="en-US" sz="2400" dirty="0"/>
            </a:p>
            <a:p>
              <a:pPr algn="l" marL="342900" indent="-342900">
                <a:spcAft>
                  <a:spcPts val="1200"/>
                </a:spcAft>
                <a:buSzPct val="100000"/>
                <a:buChar char="•"/>
              </a:pPr>
              <a:r>
                <a:rPr lang="en-US" sz="2400" u="none" dirty="0">
                  <a:solidFill>
                    <a:srgbClr val="FFFFFF"/>
                  </a:solidFill>
                  <a:latin typeface="Poppins" pitchFamily="34" charset="0"/>
                  <a:ea typeface="Poppins" pitchFamily="34" charset="-122"/>
                  <a:cs typeface="Poppins"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FFFFFF"/>
                  </a:solidFill>
                  <a:latin typeface="Poppins" pitchFamily="34" charset="0"/>
                  <a:ea typeface="Poppins" pitchFamily="34" charset="-122"/>
                  <a:cs typeface="Poppins" pitchFamily="34" charset="-120"/>
                </a:rPr>
                <a:t>Ability to form a small party with fellow adventurers.</a:t>
              </a:r>
              <a:endParaRPr lang="en-US" sz="2400" dirty="0"/>
            </a:p>
          </p:txBody>
        </p:sp>
        <p:sp>
          <p:nvSpPr>
            <p:cNvPr id="18" name="Text 11"/>
            <p:cNvSpPr/>
            <p:nvPr/>
          </p:nvSpPr>
          <p:spPr>
            <a:xfrm>
              <a:off x="2291715" y="8315325"/>
              <a:ext cx="2912745" cy="712470"/>
            </a:xfrm>
            <a:prstGeom prst="rect">
              <a:avLst/>
            </a:prstGeom>
            <a:noFill/>
            <a:ln/>
          </p:spPr>
          <p:txBody>
            <a:bodyPr wrap="square" lIns="0" tIns="0" rIns="0" bIns="0" rtlCol="0" anchor="t"/>
            <a:lstStyle/>
            <a:p>
              <a:pPr algn="ctr" indent="0" marL="0">
                <a:buNone/>
              </a:pPr>
              <a:r>
                <a:rPr lang="en-US" sz="3600" u="none" dirty="0">
                  <a:solidFill>
                    <a:srgbClr val="FFFFFF"/>
                  </a:solidFill>
                  <a:latin typeface="Bruno Ace SC" pitchFamily="34" charset="0"/>
                  <a:ea typeface="Bruno Ace SC" pitchFamily="34" charset="-122"/>
                  <a:cs typeface="Bruno Ace SC" pitchFamily="34" charset="-120"/>
                </a:rPr>
                <a:t>$10/month</a:t>
              </a:r>
              <a:endParaRPr lang="en-US" sz="3600" dirty="0"/>
            </a:p>
          </p:txBody>
        </p:sp>
        <p:sp>
          <p:nvSpPr>
            <p:cNvPr id="19" name="Text 12"/>
            <p:cNvSpPr/>
            <p:nvPr/>
          </p:nvSpPr>
          <p:spPr>
            <a:xfrm>
              <a:off x="8373428" y="3343275"/>
              <a:ext cx="1550670" cy="712470"/>
            </a:xfrm>
            <a:prstGeom prst="rect">
              <a:avLst/>
            </a:prstGeom>
            <a:noFill/>
            <a:ln/>
          </p:spPr>
          <p:txBody>
            <a:bodyPr wrap="square" lIns="0" tIns="0" rIns="0" bIns="0" rtlCol="0" anchor="t"/>
            <a:lstStyle/>
            <a:p>
              <a:pPr algn="ctr" indent="0" marL="0">
                <a:buNone/>
              </a:pPr>
              <a:r>
                <a:rPr lang="en-US" sz="3600" u="none" dirty="0">
                  <a:solidFill>
                    <a:srgbClr val="17F5FB"/>
                  </a:solidFill>
                  <a:latin typeface="Bruno Ace SC" pitchFamily="34" charset="0"/>
                  <a:ea typeface="Bruno Ace SC" pitchFamily="34" charset="-122"/>
                  <a:cs typeface="Bruno Ace SC" pitchFamily="34" charset="-120"/>
                </a:rPr>
                <a:t>Elite</a:t>
              </a:r>
              <a:endParaRPr lang="en-US" sz="3600" dirty="0"/>
            </a:p>
          </p:txBody>
        </p:sp>
        <p:sp>
          <p:nvSpPr>
            <p:cNvPr id="20" name="Text 13"/>
            <p:cNvSpPr/>
            <p:nvPr/>
          </p:nvSpPr>
          <p:spPr>
            <a:xfrm>
              <a:off x="7077075" y="412432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Poppins" pitchFamily="34" charset="0"/>
                  <a:ea typeface="Poppins" pitchFamily="34" charset="-122"/>
                  <a:cs typeface="Poppins"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FFFFFF"/>
                  </a:solidFill>
                  <a:latin typeface="Poppins" pitchFamily="34" charset="0"/>
                  <a:ea typeface="Poppins" pitchFamily="34" charset="-122"/>
                  <a:cs typeface="Poppins"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FFFFFF"/>
                  </a:solidFill>
                  <a:latin typeface="Poppins" pitchFamily="34" charset="0"/>
                  <a:ea typeface="Poppins" pitchFamily="34" charset="-122"/>
                  <a:cs typeface="Poppins" pitchFamily="34" charset="-120"/>
                </a:rPr>
                <a:t>Ability to form larger parties with fellow adventurers.</a:t>
              </a:r>
              <a:endParaRPr lang="en-US" sz="2400" dirty="0"/>
            </a:p>
          </p:txBody>
        </p:sp>
        <p:sp>
          <p:nvSpPr>
            <p:cNvPr id="21" name="Text 14"/>
            <p:cNvSpPr/>
            <p:nvPr/>
          </p:nvSpPr>
          <p:spPr>
            <a:xfrm>
              <a:off x="7592378" y="8315325"/>
              <a:ext cx="3112770" cy="712470"/>
            </a:xfrm>
            <a:prstGeom prst="rect">
              <a:avLst/>
            </a:prstGeom>
            <a:noFill/>
            <a:ln/>
          </p:spPr>
          <p:txBody>
            <a:bodyPr wrap="square" lIns="0" tIns="0" rIns="0" bIns="0" rtlCol="0" anchor="t"/>
            <a:lstStyle/>
            <a:p>
              <a:pPr algn="ctr" indent="0" marL="0">
                <a:buNone/>
              </a:pPr>
              <a:r>
                <a:rPr lang="en-US" sz="3600" u="none" dirty="0">
                  <a:solidFill>
                    <a:srgbClr val="FFFFFF"/>
                  </a:solidFill>
                  <a:latin typeface="Bruno Ace SC" pitchFamily="34" charset="0"/>
                  <a:ea typeface="Bruno Ace SC" pitchFamily="34" charset="-122"/>
                  <a:cs typeface="Bruno Ace SC" pitchFamily="34" charset="-120"/>
                </a:rPr>
                <a:t>$50/month</a:t>
              </a:r>
              <a:endParaRPr lang="en-US" sz="3600" dirty="0"/>
            </a:p>
          </p:txBody>
        </p:sp>
        <p:sp>
          <p:nvSpPr>
            <p:cNvPr id="22" name="Text 15"/>
            <p:cNvSpPr/>
            <p:nvPr/>
          </p:nvSpPr>
          <p:spPr>
            <a:xfrm>
              <a:off x="12954952" y="3343275"/>
              <a:ext cx="3188970" cy="712470"/>
            </a:xfrm>
            <a:prstGeom prst="rect">
              <a:avLst/>
            </a:prstGeom>
            <a:noFill/>
            <a:ln/>
          </p:spPr>
          <p:txBody>
            <a:bodyPr wrap="square" lIns="0" tIns="0" rIns="0" bIns="0" rtlCol="0" anchor="t"/>
            <a:lstStyle/>
            <a:p>
              <a:pPr algn="ctr" indent="0" marL="0">
                <a:buNone/>
              </a:pPr>
              <a:r>
                <a:rPr lang="en-US" sz="3600" u="none" dirty="0">
                  <a:solidFill>
                    <a:srgbClr val="17F5FB"/>
                  </a:solidFill>
                  <a:latin typeface="Bruno Ace SC" pitchFamily="34" charset="0"/>
                  <a:ea typeface="Bruno Ace SC" pitchFamily="34" charset="-122"/>
                  <a:cs typeface="Bruno Ace SC" pitchFamily="34" charset="-120"/>
                </a:rPr>
                <a:t>Legendary</a:t>
              </a:r>
              <a:endParaRPr lang="en-US" sz="3600" dirty="0"/>
            </a:p>
          </p:txBody>
        </p:sp>
        <p:sp>
          <p:nvSpPr>
            <p:cNvPr id="23" name="Text 16"/>
            <p:cNvSpPr/>
            <p:nvPr/>
          </p:nvSpPr>
          <p:spPr>
            <a:xfrm>
              <a:off x="12477750" y="412432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Poppins" pitchFamily="34" charset="0"/>
                  <a:ea typeface="Poppins" pitchFamily="34" charset="-122"/>
                  <a:cs typeface="Poppins"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FFFFFF"/>
                  </a:solidFill>
                  <a:latin typeface="Poppins" pitchFamily="34" charset="0"/>
                  <a:ea typeface="Poppins" pitchFamily="34" charset="-122"/>
                  <a:cs typeface="Poppins"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FFFFFF"/>
                  </a:solidFill>
                  <a:latin typeface="Poppins" pitchFamily="34" charset="0"/>
                  <a:ea typeface="Poppins" pitchFamily="34" charset="-122"/>
                  <a:cs typeface="Poppins" pitchFamily="34" charset="-120"/>
                </a:rPr>
                <a:t>The ability to form the largest parties with fellow adventurers.</a:t>
              </a:r>
              <a:endParaRPr lang="en-US" sz="2400" dirty="0"/>
            </a:p>
          </p:txBody>
        </p:sp>
        <p:sp>
          <p:nvSpPr>
            <p:cNvPr id="24" name="Text 17"/>
            <p:cNvSpPr/>
            <p:nvPr/>
          </p:nvSpPr>
          <p:spPr>
            <a:xfrm>
              <a:off x="12888278" y="8315325"/>
              <a:ext cx="3322320" cy="712470"/>
            </a:xfrm>
            <a:prstGeom prst="rect">
              <a:avLst/>
            </a:prstGeom>
            <a:noFill/>
            <a:ln/>
          </p:spPr>
          <p:txBody>
            <a:bodyPr wrap="square" lIns="0" tIns="0" rIns="0" bIns="0" rtlCol="0" anchor="t"/>
            <a:lstStyle/>
            <a:p>
              <a:pPr algn="ctr" indent="0" marL="0">
                <a:buNone/>
              </a:pPr>
              <a:r>
                <a:rPr lang="en-US" sz="3600" u="none" dirty="0">
                  <a:solidFill>
                    <a:srgbClr val="FFFFFF"/>
                  </a:solidFill>
                  <a:latin typeface="Bruno Ace SC" pitchFamily="34" charset="0"/>
                  <a:ea typeface="Bruno Ace SC" pitchFamily="34" charset="-122"/>
                  <a:cs typeface="Bruno Ace SC" pitchFamily="34" charset="-120"/>
                </a:rPr>
                <a:t>$100/month</a:t>
              </a:r>
              <a:endParaRPr lang="en-US" sz="36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00F2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36156" name="Group"/>
          <p:cNvGrpSpPr/>
          <p:nvPr/>
        </p:nvGrpSpPr>
        <p:grpSpPr>
          <a:xfrm>
            <a:off x="285750" y="371475"/>
            <a:ext cx="5276964" cy="285750"/>
            <a:chOff x="285750" y="371475"/>
            <a:chExt cx="5276964" cy="285750"/>
          </a:xfrm>
        </p:grpSpPr>
        <p:sp>
          <p:nvSpPr>
            <p:cNvPr id="3" name="Shape 0"/>
            <p:cNvSpPr/>
            <p:nvPr/>
          </p:nvSpPr>
          <p:spPr>
            <a:xfrm rot="10800000">
              <a:off x="561862" y="519113"/>
              <a:ext cx="5000852" cy="0"/>
            </a:xfrm>
            <a:prstGeom prst="line">
              <a:avLst/>
            </a:prstGeom>
            <a:noFill/>
            <a:ln w="47625">
              <a:solidFill>
                <a:srgbClr val="0D9FA3"/>
              </a:solidFill>
              <a:prstDash val="solid"/>
            </a:ln>
          </p:spPr>
        </p:sp>
        <p:sp>
          <p:nvSpPr>
            <p:cNvPr id="4" name="Shape 1"/>
            <p:cNvSpPr/>
            <p:nvPr/>
          </p:nvSpPr>
          <p:spPr>
            <a:xfrm rot="5400000">
              <a:off x="285750" y="371475"/>
              <a:ext cx="285750" cy="285750"/>
            </a:xfrm>
            <a:prstGeom prst="ellipse">
              <a:avLst/>
            </a:prstGeom>
            <a:noFill/>
            <a:ln w="47625">
              <a:solidFill>
                <a:srgbClr val="0D9FA3"/>
              </a:solidFill>
              <a:prstDash val="solid"/>
            </a:ln>
          </p:spPr>
        </p:sp>
      </p:grpSp>
      <p:grpSp>
        <p:nvGrpSpPr>
          <p:cNvPr id="12311" name="Group"/>
          <p:cNvGrpSpPr/>
          <p:nvPr/>
        </p:nvGrpSpPr>
        <p:grpSpPr>
          <a:xfrm>
            <a:off x="12725287" y="9639300"/>
            <a:ext cx="5276963" cy="285750"/>
            <a:chOff x="12725287" y="9639300"/>
            <a:chExt cx="5276963" cy="285750"/>
          </a:xfrm>
        </p:grpSpPr>
        <p:sp>
          <p:nvSpPr>
            <p:cNvPr id="5" name="Shape 2"/>
            <p:cNvSpPr/>
            <p:nvPr/>
          </p:nvSpPr>
          <p:spPr>
            <a:xfrm>
              <a:off x="12725287" y="9777412"/>
              <a:ext cx="5000852" cy="0"/>
            </a:xfrm>
            <a:prstGeom prst="line">
              <a:avLst/>
            </a:prstGeom>
            <a:noFill/>
            <a:ln w="47625">
              <a:solidFill>
                <a:srgbClr val="0D9FA3"/>
              </a:solidFill>
              <a:prstDash val="solid"/>
            </a:ln>
          </p:spPr>
        </p:sp>
        <p:sp>
          <p:nvSpPr>
            <p:cNvPr id="6" name="Shape 3"/>
            <p:cNvSpPr/>
            <p:nvPr/>
          </p:nvSpPr>
          <p:spPr>
            <a:xfrm rot="16200000">
              <a:off x="17716500" y="9639300"/>
              <a:ext cx="285750" cy="285750"/>
            </a:xfrm>
            <a:prstGeom prst="ellipse">
              <a:avLst/>
            </a:prstGeom>
            <a:noFill/>
            <a:ln w="47625">
              <a:solidFill>
                <a:srgbClr val="0D9FA3"/>
              </a:solidFill>
              <a:prstDash val="solid"/>
            </a:ln>
          </p:spPr>
        </p:sp>
      </p:grpSp>
      <p:grpSp>
        <p:nvGrpSpPr>
          <p:cNvPr id="79928" name="Group"/>
          <p:cNvGrpSpPr/>
          <p:nvPr/>
        </p:nvGrpSpPr>
        <p:grpSpPr>
          <a:xfrm>
            <a:off x="17235487" y="8456817"/>
            <a:ext cx="1463470" cy="1601583"/>
            <a:chOff x="17235487" y="8456817"/>
            <a:chExt cx="1463470" cy="1601583"/>
          </a:xfrm>
        </p:grpSpPr>
        <p:pic>
          <p:nvPicPr>
            <p:cNvPr id="7"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8" name="Text 4"/>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F5FB"/>
                  </a:solidFill>
                  <a:latin typeface="Inter" pitchFamily="34" charset="0"/>
                  <a:ea typeface="Inter" pitchFamily="34" charset="-122"/>
                  <a:cs typeface="Inter" pitchFamily="34" charset="-120"/>
                </a:rPr>
                <a:t>EaTemp</a:t>
              </a:r>
              <a:endParaRPr lang="en-US" sz="2710" dirty="0"/>
            </a:p>
          </p:txBody>
        </p:sp>
      </p:grpSp>
      <p:grpSp>
        <p:nvGrpSpPr>
          <p:cNvPr id="49863" name="Group"/>
          <p:cNvGrpSpPr/>
          <p:nvPr/>
        </p:nvGrpSpPr>
        <p:grpSpPr>
          <a:xfrm>
            <a:off x="1314450" y="1009650"/>
            <a:ext cx="4229100" cy="4295775"/>
            <a:chOff x="1314450" y="1009650"/>
            <a:chExt cx="4229100" cy="4295775"/>
          </a:xfrm>
        </p:grpSpPr>
        <p:sp>
          <p:nvSpPr>
            <p:cNvPr id="9" name="Shape 5"/>
            <p:cNvSpPr/>
            <p:nvPr/>
          </p:nvSpPr>
          <p:spPr>
            <a:xfrm>
              <a:off x="1314450" y="1009650"/>
              <a:ext cx="4229100" cy="4229100"/>
            </a:xfrm>
            <a:prstGeom prst="ellipse">
              <a:avLst/>
            </a:prstGeom>
            <a:noFill/>
            <a:ln w="9525">
              <a:solidFill>
                <a:srgbClr val="17F5FB"/>
              </a:solidFill>
              <a:prstDash val="solid"/>
            </a:ln>
          </p:spPr>
        </p:sp>
        <p:sp>
          <p:nvSpPr>
            <p:cNvPr id="10" name="Text 6"/>
            <p:cNvSpPr/>
            <p:nvPr/>
          </p:nvSpPr>
          <p:spPr>
            <a:xfrm>
              <a:off x="2409825" y="1743075"/>
              <a:ext cx="2838450" cy="3562350"/>
            </a:xfrm>
            <a:prstGeom prst="rect">
              <a:avLst/>
            </a:prstGeom>
            <a:noFill/>
            <a:ln/>
          </p:spPr>
          <p:txBody>
            <a:bodyPr wrap="square" lIns="0" tIns="0" rIns="0" bIns="0" rtlCol="0" anchor="t"/>
            <a:lstStyle/>
            <a:p>
              <a:pPr algn="l" indent="0" marL="0">
                <a:buNone/>
              </a:pPr>
              <a:r>
                <a:rPr lang="en-US" sz="18000" u="none" dirty="0">
                  <a:solidFill>
                    <a:srgbClr val="FFFFFF"/>
                  </a:solidFill>
                  <a:latin typeface="Bruno Ace SC" pitchFamily="34" charset="0"/>
                  <a:ea typeface="Bruno Ace SC" pitchFamily="34" charset="-122"/>
                  <a:cs typeface="Bruno Ace SC" pitchFamily="34" charset="-120"/>
                </a:rPr>
                <a:t>S</a:t>
              </a:r>
              <a:endParaRPr lang="en-US" sz="18000" dirty="0"/>
            </a:p>
          </p:txBody>
        </p:sp>
      </p:grpSp>
      <p:grpSp>
        <p:nvGrpSpPr>
          <p:cNvPr id="48648" name="Group"/>
          <p:cNvGrpSpPr/>
          <p:nvPr/>
        </p:nvGrpSpPr>
        <p:grpSpPr>
          <a:xfrm>
            <a:off x="1714500" y="5905500"/>
            <a:ext cx="3497580" cy="1583055"/>
            <a:chOff x="1714500" y="5905500"/>
            <a:chExt cx="3497580" cy="1583055"/>
          </a:xfrm>
        </p:grpSpPr>
        <p:sp>
          <p:nvSpPr>
            <p:cNvPr id="11" name="Text 7"/>
            <p:cNvSpPr/>
            <p:nvPr/>
          </p:nvSpPr>
          <p:spPr>
            <a:xfrm>
              <a:off x="1714500" y="5905500"/>
              <a:ext cx="34975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runo Ace SC" pitchFamily="34" charset="0"/>
                  <a:ea typeface="Bruno Ace SC" pitchFamily="34" charset="-122"/>
                  <a:cs typeface="Bruno Ace SC" pitchFamily="34" charset="-120"/>
                </a:rPr>
                <a:t>Eclipse</a:t>
              </a:r>
              <a:endParaRPr lang="en-US" sz="2700" dirty="0"/>
            </a:p>
          </p:txBody>
        </p:sp>
        <p:sp>
          <p:nvSpPr>
            <p:cNvPr id="12" name="Text 8"/>
            <p:cNvSpPr/>
            <p:nvPr/>
          </p:nvSpPr>
          <p:spPr>
            <a:xfrm>
              <a:off x="1714500" y="6467475"/>
              <a:ext cx="3489960" cy="10210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Rare event causes unpredictable magic.</a:t>
              </a:r>
              <a:endParaRPr lang="en-US" sz="2400" dirty="0"/>
            </a:p>
          </p:txBody>
        </p:sp>
      </p:grpSp>
      <p:grpSp>
        <p:nvGrpSpPr>
          <p:cNvPr id="47185" name="Group"/>
          <p:cNvGrpSpPr/>
          <p:nvPr/>
        </p:nvGrpSpPr>
        <p:grpSpPr>
          <a:xfrm>
            <a:off x="1714500" y="7686675"/>
            <a:ext cx="3497580" cy="1583055"/>
            <a:chOff x="1714500" y="7686675"/>
            <a:chExt cx="3497580" cy="1583055"/>
          </a:xfrm>
        </p:grpSpPr>
        <p:sp>
          <p:nvSpPr>
            <p:cNvPr id="13" name="Text 9"/>
            <p:cNvSpPr/>
            <p:nvPr/>
          </p:nvSpPr>
          <p:spPr>
            <a:xfrm>
              <a:off x="1714500" y="7686675"/>
              <a:ext cx="34975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runo Ace SC" pitchFamily="34" charset="0"/>
                  <a:ea typeface="Bruno Ace SC" pitchFamily="34" charset="-122"/>
                  <a:cs typeface="Bruno Ace SC" pitchFamily="34" charset="-120"/>
                </a:rPr>
                <a:t>Quest</a:t>
              </a:r>
              <a:endParaRPr lang="en-US" sz="2700" dirty="0"/>
            </a:p>
          </p:txBody>
        </p:sp>
        <p:sp>
          <p:nvSpPr>
            <p:cNvPr id="14" name="Text 10"/>
            <p:cNvSpPr/>
            <p:nvPr/>
          </p:nvSpPr>
          <p:spPr>
            <a:xfrm>
              <a:off x="1714500" y="8248650"/>
              <a:ext cx="3489960" cy="10210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Adventurers seek immortal artifact.</a:t>
              </a:r>
              <a:endParaRPr lang="en-US" sz="2400" dirty="0"/>
            </a:p>
          </p:txBody>
        </p:sp>
      </p:grpSp>
      <p:grpSp>
        <p:nvGrpSpPr>
          <p:cNvPr id="98189" name="Group"/>
          <p:cNvGrpSpPr/>
          <p:nvPr/>
        </p:nvGrpSpPr>
        <p:grpSpPr>
          <a:xfrm>
            <a:off x="5124450" y="1009650"/>
            <a:ext cx="4229100" cy="4295775"/>
            <a:chOff x="5124450" y="1009650"/>
            <a:chExt cx="4229100" cy="4295775"/>
          </a:xfrm>
        </p:grpSpPr>
        <p:sp>
          <p:nvSpPr>
            <p:cNvPr id="15" name="Shape 11"/>
            <p:cNvSpPr/>
            <p:nvPr/>
          </p:nvSpPr>
          <p:spPr>
            <a:xfrm>
              <a:off x="5124450" y="1009650"/>
              <a:ext cx="4229100" cy="4229100"/>
            </a:xfrm>
            <a:prstGeom prst="ellipse">
              <a:avLst/>
            </a:prstGeom>
            <a:noFill/>
            <a:ln w="19050">
              <a:solidFill>
                <a:srgbClr val="17F5FB"/>
              </a:solidFill>
              <a:prstDash val="solid"/>
            </a:ln>
          </p:spPr>
        </p:sp>
        <p:sp>
          <p:nvSpPr>
            <p:cNvPr id="16" name="Text 12"/>
            <p:cNvSpPr/>
            <p:nvPr/>
          </p:nvSpPr>
          <p:spPr>
            <a:xfrm>
              <a:off x="6019800" y="1743075"/>
              <a:ext cx="3238500" cy="3562350"/>
            </a:xfrm>
            <a:prstGeom prst="rect">
              <a:avLst/>
            </a:prstGeom>
            <a:noFill/>
            <a:ln/>
          </p:spPr>
          <p:txBody>
            <a:bodyPr wrap="square" lIns="0" tIns="0" rIns="0" bIns="0" rtlCol="0" anchor="t"/>
            <a:lstStyle/>
            <a:p>
              <a:pPr algn="l" indent="0" marL="0">
                <a:buNone/>
              </a:pPr>
              <a:r>
                <a:rPr lang="en-US" sz="18000" u="none" dirty="0">
                  <a:solidFill>
                    <a:srgbClr val="FFFFFF"/>
                  </a:solidFill>
                  <a:latin typeface="Bruno Ace SC" pitchFamily="34" charset="0"/>
                  <a:ea typeface="Bruno Ace SC" pitchFamily="34" charset="-122"/>
                  <a:cs typeface="Bruno Ace SC" pitchFamily="34" charset="-120"/>
                </a:rPr>
                <a:t>W</a:t>
              </a:r>
              <a:endParaRPr lang="en-US" sz="18000" dirty="0"/>
            </a:p>
          </p:txBody>
        </p:sp>
      </p:grpSp>
      <p:grpSp>
        <p:nvGrpSpPr>
          <p:cNvPr id="82659" name="Group"/>
          <p:cNvGrpSpPr/>
          <p:nvPr/>
        </p:nvGrpSpPr>
        <p:grpSpPr>
          <a:xfrm>
            <a:off x="5524500" y="5905500"/>
            <a:ext cx="3497580" cy="1583055"/>
            <a:chOff x="5524500" y="5905500"/>
            <a:chExt cx="3497580" cy="1583055"/>
          </a:xfrm>
        </p:grpSpPr>
        <p:sp>
          <p:nvSpPr>
            <p:cNvPr id="17" name="Text 13"/>
            <p:cNvSpPr/>
            <p:nvPr/>
          </p:nvSpPr>
          <p:spPr>
            <a:xfrm>
              <a:off x="5524500" y="5905500"/>
              <a:ext cx="34975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runo Ace SC" pitchFamily="34" charset="0"/>
                  <a:ea typeface="Bruno Ace SC" pitchFamily="34" charset="-122"/>
                  <a:cs typeface="Bruno Ace SC" pitchFamily="34" charset="-120"/>
                </a:rPr>
                <a:t>Obtain</a:t>
              </a:r>
              <a:endParaRPr lang="en-US" sz="2700" dirty="0"/>
            </a:p>
          </p:txBody>
        </p:sp>
        <p:sp>
          <p:nvSpPr>
            <p:cNvPr id="18" name="Text 14"/>
            <p:cNvSpPr/>
            <p:nvPr/>
          </p:nvSpPr>
          <p:spPr>
            <a:xfrm>
              <a:off x="5524500" y="6467475"/>
              <a:ext cx="3489960" cy="10210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Humans acquire Crystal </a:t>
              </a:r>
              <a:endParaRPr lang="en-US" sz="2400" dirty="0"/>
            </a:p>
          </p:txBody>
        </p:sp>
      </p:grpSp>
      <p:grpSp>
        <p:nvGrpSpPr>
          <p:cNvPr id="65826" name="Group"/>
          <p:cNvGrpSpPr/>
          <p:nvPr/>
        </p:nvGrpSpPr>
        <p:grpSpPr>
          <a:xfrm>
            <a:off x="5524500" y="7686675"/>
            <a:ext cx="3497580" cy="1583055"/>
            <a:chOff x="5524500" y="7686675"/>
            <a:chExt cx="3497580" cy="1583055"/>
          </a:xfrm>
        </p:grpSpPr>
        <p:sp>
          <p:nvSpPr>
            <p:cNvPr id="19" name="Text 15"/>
            <p:cNvSpPr/>
            <p:nvPr/>
          </p:nvSpPr>
          <p:spPr>
            <a:xfrm>
              <a:off x="5524500" y="7686675"/>
              <a:ext cx="34975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runo Ace SC" pitchFamily="34" charset="0"/>
                  <a:ea typeface="Bruno Ace SC" pitchFamily="34" charset="-122"/>
                  <a:cs typeface="Bruno Ace SC" pitchFamily="34" charset="-120"/>
                </a:rPr>
                <a:t>Foundation</a:t>
              </a:r>
              <a:endParaRPr lang="en-US" sz="2700" dirty="0"/>
            </a:p>
          </p:txBody>
        </p:sp>
        <p:sp>
          <p:nvSpPr>
            <p:cNvPr id="20" name="Text 16"/>
            <p:cNvSpPr/>
            <p:nvPr/>
          </p:nvSpPr>
          <p:spPr>
            <a:xfrm>
              <a:off x="5524500" y="8248650"/>
              <a:ext cx="3489960" cy="10210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Shimmering City established</a:t>
              </a:r>
              <a:endParaRPr lang="en-US" sz="2400" dirty="0"/>
            </a:p>
          </p:txBody>
        </p:sp>
      </p:grpSp>
      <p:grpSp>
        <p:nvGrpSpPr>
          <p:cNvPr id="15215" name="Group"/>
          <p:cNvGrpSpPr/>
          <p:nvPr/>
        </p:nvGrpSpPr>
        <p:grpSpPr>
          <a:xfrm>
            <a:off x="8934450" y="1009650"/>
            <a:ext cx="4229100" cy="4295775"/>
            <a:chOff x="8934450" y="1009650"/>
            <a:chExt cx="4229100" cy="4295775"/>
          </a:xfrm>
        </p:grpSpPr>
        <p:sp>
          <p:nvSpPr>
            <p:cNvPr id="21" name="Shape 17"/>
            <p:cNvSpPr/>
            <p:nvPr/>
          </p:nvSpPr>
          <p:spPr>
            <a:xfrm>
              <a:off x="8934450" y="1009650"/>
              <a:ext cx="4229100" cy="4229100"/>
            </a:xfrm>
            <a:prstGeom prst="ellipse">
              <a:avLst/>
            </a:prstGeom>
            <a:noFill/>
            <a:ln w="38100">
              <a:solidFill>
                <a:srgbClr val="17F5FB"/>
              </a:solidFill>
              <a:prstDash val="solid"/>
            </a:ln>
          </p:spPr>
        </p:sp>
        <p:sp>
          <p:nvSpPr>
            <p:cNvPr id="22" name="Text 18"/>
            <p:cNvSpPr/>
            <p:nvPr/>
          </p:nvSpPr>
          <p:spPr>
            <a:xfrm>
              <a:off x="9944100" y="1743075"/>
              <a:ext cx="3009900" cy="3562350"/>
            </a:xfrm>
            <a:prstGeom prst="rect">
              <a:avLst/>
            </a:prstGeom>
            <a:noFill/>
            <a:ln/>
          </p:spPr>
          <p:txBody>
            <a:bodyPr wrap="square" lIns="0" tIns="0" rIns="0" bIns="0" rtlCol="0" anchor="t"/>
            <a:lstStyle/>
            <a:p>
              <a:pPr algn="l" indent="0" marL="0">
                <a:buNone/>
              </a:pPr>
              <a:r>
                <a:rPr lang="en-US" sz="18000" u="none" dirty="0">
                  <a:solidFill>
                    <a:srgbClr val="FFFFFF"/>
                  </a:solidFill>
                  <a:latin typeface="Bruno Ace SC" pitchFamily="34" charset="0"/>
                  <a:ea typeface="Bruno Ace SC" pitchFamily="34" charset="-122"/>
                  <a:cs typeface="Bruno Ace SC" pitchFamily="34" charset="-120"/>
                </a:rPr>
                <a:t>O</a:t>
              </a:r>
              <a:endParaRPr lang="en-US" sz="18000" dirty="0"/>
            </a:p>
          </p:txBody>
        </p:sp>
      </p:grpSp>
      <p:grpSp>
        <p:nvGrpSpPr>
          <p:cNvPr id="44279" name="Group"/>
          <p:cNvGrpSpPr/>
          <p:nvPr/>
        </p:nvGrpSpPr>
        <p:grpSpPr>
          <a:xfrm>
            <a:off x="9334500" y="5905500"/>
            <a:ext cx="3497580" cy="1583055"/>
            <a:chOff x="9334500" y="5905500"/>
            <a:chExt cx="3497580" cy="1583055"/>
          </a:xfrm>
        </p:grpSpPr>
        <p:sp>
          <p:nvSpPr>
            <p:cNvPr id="23" name="Text 19"/>
            <p:cNvSpPr/>
            <p:nvPr/>
          </p:nvSpPr>
          <p:spPr>
            <a:xfrm>
              <a:off x="9334500" y="5905500"/>
              <a:ext cx="34975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runo Ace SC" pitchFamily="34" charset="0"/>
                  <a:ea typeface="Bruno Ace SC" pitchFamily="34" charset="-122"/>
                  <a:cs typeface="Bruno Ace SC" pitchFamily="34" charset="-120"/>
                </a:rPr>
                <a:t>War</a:t>
              </a:r>
              <a:endParaRPr lang="en-US" sz="2700" dirty="0"/>
            </a:p>
          </p:txBody>
        </p:sp>
        <p:sp>
          <p:nvSpPr>
            <p:cNvPr id="24" name="Text 20"/>
            <p:cNvSpPr/>
            <p:nvPr/>
          </p:nvSpPr>
          <p:spPr>
            <a:xfrm>
              <a:off x="9334500" y="6467475"/>
              <a:ext cx="3489960" cy="10210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Kingdoms clash in conflict.</a:t>
              </a:r>
              <a:endParaRPr lang="en-US" sz="2400" dirty="0"/>
            </a:p>
          </p:txBody>
        </p:sp>
      </p:grpSp>
      <p:grpSp>
        <p:nvGrpSpPr>
          <p:cNvPr id="42611" name="Group"/>
          <p:cNvGrpSpPr/>
          <p:nvPr/>
        </p:nvGrpSpPr>
        <p:grpSpPr>
          <a:xfrm>
            <a:off x="9334500" y="7686675"/>
            <a:ext cx="3497580" cy="1583055"/>
            <a:chOff x="9334500" y="7686675"/>
            <a:chExt cx="3497580" cy="1583055"/>
          </a:xfrm>
        </p:grpSpPr>
        <p:sp>
          <p:nvSpPr>
            <p:cNvPr id="25" name="Text 21"/>
            <p:cNvSpPr/>
            <p:nvPr/>
          </p:nvSpPr>
          <p:spPr>
            <a:xfrm>
              <a:off x="9334500" y="7686675"/>
              <a:ext cx="34975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runo Ace SC" pitchFamily="34" charset="0"/>
                  <a:ea typeface="Bruno Ace SC" pitchFamily="34" charset="-122"/>
                  <a:cs typeface="Bruno Ace SC" pitchFamily="34" charset="-120"/>
                </a:rPr>
                <a:t>Transformation</a:t>
              </a:r>
              <a:endParaRPr lang="en-US" sz="2700" dirty="0"/>
            </a:p>
          </p:txBody>
        </p:sp>
        <p:sp>
          <p:nvSpPr>
            <p:cNvPr id="26" name="Text 22"/>
            <p:cNvSpPr/>
            <p:nvPr/>
          </p:nvSpPr>
          <p:spPr>
            <a:xfrm>
              <a:off x="9334500" y="8248650"/>
              <a:ext cx="3489960" cy="10210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Peasant discovers magical powers.</a:t>
              </a:r>
              <a:endParaRPr lang="en-US" sz="2400" dirty="0"/>
            </a:p>
          </p:txBody>
        </p:sp>
      </p:grpSp>
      <p:grpSp>
        <p:nvGrpSpPr>
          <p:cNvPr id="93303" name="Group"/>
          <p:cNvGrpSpPr/>
          <p:nvPr/>
        </p:nvGrpSpPr>
        <p:grpSpPr>
          <a:xfrm>
            <a:off x="12744450" y="1009650"/>
            <a:ext cx="4229100" cy="4295775"/>
            <a:chOff x="12744450" y="1009650"/>
            <a:chExt cx="4229100" cy="4295775"/>
          </a:xfrm>
        </p:grpSpPr>
        <p:sp>
          <p:nvSpPr>
            <p:cNvPr id="27" name="Shape 23"/>
            <p:cNvSpPr/>
            <p:nvPr/>
          </p:nvSpPr>
          <p:spPr>
            <a:xfrm>
              <a:off x="12744450" y="1009650"/>
              <a:ext cx="4229100" cy="4229100"/>
            </a:xfrm>
            <a:prstGeom prst="ellipse">
              <a:avLst/>
            </a:prstGeom>
            <a:noFill/>
            <a:ln w="76200">
              <a:solidFill>
                <a:srgbClr val="17F5FB"/>
              </a:solidFill>
              <a:prstDash val="solid"/>
            </a:ln>
          </p:spPr>
        </p:sp>
        <p:sp>
          <p:nvSpPr>
            <p:cNvPr id="28" name="Text 24"/>
            <p:cNvSpPr/>
            <p:nvPr/>
          </p:nvSpPr>
          <p:spPr>
            <a:xfrm>
              <a:off x="13911263" y="1743075"/>
              <a:ext cx="2695575" cy="3562350"/>
            </a:xfrm>
            <a:prstGeom prst="rect">
              <a:avLst/>
            </a:prstGeom>
            <a:noFill/>
            <a:ln/>
          </p:spPr>
          <p:txBody>
            <a:bodyPr wrap="square" lIns="0" tIns="0" rIns="0" bIns="0" rtlCol="0" anchor="t"/>
            <a:lstStyle/>
            <a:p>
              <a:pPr algn="l" indent="0" marL="0">
                <a:buNone/>
              </a:pPr>
              <a:r>
                <a:rPr lang="en-US" sz="18000" u="none" dirty="0">
                  <a:solidFill>
                    <a:srgbClr val="FFFFFF"/>
                  </a:solidFill>
                  <a:latin typeface="Bruno Ace SC" pitchFamily="34" charset="0"/>
                  <a:ea typeface="Bruno Ace SC" pitchFamily="34" charset="-122"/>
                  <a:cs typeface="Bruno Ace SC" pitchFamily="34" charset="-120"/>
                </a:rPr>
                <a:t>T</a:t>
              </a:r>
              <a:endParaRPr lang="en-US" sz="18000" dirty="0"/>
            </a:p>
          </p:txBody>
        </p:sp>
      </p:grpSp>
      <p:grpSp>
        <p:nvGrpSpPr>
          <p:cNvPr id="68476" name="Group"/>
          <p:cNvGrpSpPr/>
          <p:nvPr/>
        </p:nvGrpSpPr>
        <p:grpSpPr>
          <a:xfrm>
            <a:off x="13144500" y="5905500"/>
            <a:ext cx="3497580" cy="1583055"/>
            <a:chOff x="13144500" y="5905500"/>
            <a:chExt cx="3497580" cy="1583055"/>
          </a:xfrm>
        </p:grpSpPr>
        <p:sp>
          <p:nvSpPr>
            <p:cNvPr id="29" name="Text 25"/>
            <p:cNvSpPr/>
            <p:nvPr/>
          </p:nvSpPr>
          <p:spPr>
            <a:xfrm>
              <a:off x="13144500" y="5905500"/>
              <a:ext cx="34975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runo Ace SC" pitchFamily="34" charset="0"/>
                  <a:ea typeface="Bruno Ace SC" pitchFamily="34" charset="-122"/>
                  <a:cs typeface="Bruno Ace SC" pitchFamily="34" charset="-120"/>
                </a:rPr>
                <a:t>Invasion</a:t>
              </a:r>
              <a:endParaRPr lang="en-US" sz="2700" dirty="0"/>
            </a:p>
          </p:txBody>
        </p:sp>
        <p:sp>
          <p:nvSpPr>
            <p:cNvPr id="30" name="Text 26"/>
            <p:cNvSpPr/>
            <p:nvPr/>
          </p:nvSpPr>
          <p:spPr>
            <a:xfrm>
              <a:off x="13144500" y="6467475"/>
              <a:ext cx="3489960" cy="10210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Kingdom attacked by monsters.</a:t>
              </a:r>
              <a:endParaRPr lang="en-US" sz="2400" dirty="0"/>
            </a:p>
          </p:txBody>
        </p:sp>
      </p:grpSp>
      <p:grpSp>
        <p:nvGrpSpPr>
          <p:cNvPr id="22908" name="Group"/>
          <p:cNvGrpSpPr/>
          <p:nvPr/>
        </p:nvGrpSpPr>
        <p:grpSpPr>
          <a:xfrm>
            <a:off x="13144500" y="7686675"/>
            <a:ext cx="3497580" cy="1583055"/>
            <a:chOff x="13144500" y="7686675"/>
            <a:chExt cx="3497580" cy="1583055"/>
          </a:xfrm>
        </p:grpSpPr>
        <p:sp>
          <p:nvSpPr>
            <p:cNvPr id="31" name="Text 27"/>
            <p:cNvSpPr/>
            <p:nvPr/>
          </p:nvSpPr>
          <p:spPr>
            <a:xfrm>
              <a:off x="13144500" y="7686675"/>
              <a:ext cx="34975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runo Ace SC" pitchFamily="34" charset="0"/>
                  <a:ea typeface="Bruno Ace SC" pitchFamily="34" charset="-122"/>
                  <a:cs typeface="Bruno Ace SC" pitchFamily="34" charset="-120"/>
                </a:rPr>
                <a:t>Betrayal</a:t>
              </a:r>
              <a:endParaRPr lang="en-US" sz="2700" dirty="0"/>
            </a:p>
          </p:txBody>
        </p:sp>
        <p:sp>
          <p:nvSpPr>
            <p:cNvPr id="32" name="Text 28"/>
            <p:cNvSpPr/>
            <p:nvPr/>
          </p:nvSpPr>
          <p:spPr>
            <a:xfrm>
              <a:off x="13144500" y="8248650"/>
              <a:ext cx="3489960" cy="10210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Queen's advisor revealed as spy.</a:t>
              </a:r>
              <a:endParaRPr lang="en-US" sz="2400"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00F2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302419" y="302419"/>
            <a:ext cx="4586288" cy="4586288"/>
          </a:xfrm>
          <a:prstGeom prst="rect">
            <a:avLst/>
          </a:prstGeom>
        </p:spPr>
      </p:pic>
      <p:pic>
        <p:nvPicPr>
          <p:cNvPr id="4" name="Image 2" descr="preencoded.png">    </p:cNvPr>
          <p:cNvPicPr>
            <a:picLocks noChangeAspect="1"/>
          </p:cNvPicPr>
          <p:nvPr/>
        </p:nvPicPr>
        <p:blipFill>
          <a:blip r:embed="rId3"/>
          <a:stretch>
            <a:fillRect/>
          </a:stretch>
        </p:blipFill>
        <p:spPr>
          <a:xfrm rot="10800000">
            <a:off x="13408819" y="5398294"/>
            <a:ext cx="4586288" cy="4586288"/>
          </a:xfrm>
          <a:prstGeom prst="rect">
            <a:avLst/>
          </a:prstGeom>
        </p:spPr>
      </p:pic>
      <p:grpSp>
        <p:nvGrpSpPr>
          <p:cNvPr id="61476"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F5FB"/>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638175" y="723900"/>
            <a:ext cx="9067800" cy="8734425"/>
          </a:xfrm>
          <a:prstGeom prst="rect">
            <a:avLst/>
          </a:prstGeom>
        </p:spPr>
      </p:pic>
      <p:sp>
        <p:nvSpPr>
          <p:cNvPr id="8" name="Text 1"/>
          <p:cNvSpPr/>
          <p:nvPr/>
        </p:nvSpPr>
        <p:spPr>
          <a:xfrm>
            <a:off x="10353675" y="1590675"/>
            <a:ext cx="7915275" cy="1190625"/>
          </a:xfrm>
          <a:prstGeom prst="rect">
            <a:avLst/>
          </a:prstGeom>
          <a:noFill/>
          <a:ln/>
        </p:spPr>
        <p:txBody>
          <a:bodyPr wrap="square" lIns="0" tIns="0" rIns="0" bIns="0" rtlCol="0" anchor="t"/>
          <a:lstStyle/>
          <a:p>
            <a:pPr algn="l" indent="0" marL="0">
              <a:buNone/>
            </a:pPr>
            <a:r>
              <a:rPr lang="en-US" sz="6000" u="none" dirty="0">
                <a:solidFill>
                  <a:srgbClr val="FFFFFF"/>
                </a:solidFill>
                <a:latin typeface="Bruno Ace SC" pitchFamily="34" charset="0"/>
                <a:ea typeface="Bruno Ace SC" pitchFamily="34" charset="-122"/>
                <a:cs typeface="Bruno Ace SC" pitchFamily="34" charset="-120"/>
              </a:rPr>
              <a:t>Some Data</a:t>
            </a:r>
            <a:endParaRPr lang="en-US" sz="6000" dirty="0"/>
          </a:p>
        </p:txBody>
      </p:sp>
      <p:grpSp>
        <p:nvGrpSpPr>
          <p:cNvPr id="57748" name="Group"/>
          <p:cNvGrpSpPr/>
          <p:nvPr/>
        </p:nvGrpSpPr>
        <p:grpSpPr>
          <a:xfrm>
            <a:off x="10239375" y="4195763"/>
            <a:ext cx="2038350" cy="1190625"/>
            <a:chOff x="10239375" y="4195763"/>
            <a:chExt cx="2038350" cy="1190625"/>
          </a:xfrm>
        </p:grpSpPr>
        <p:sp>
          <p:nvSpPr>
            <p:cNvPr id="9" name="Text 2"/>
            <p:cNvSpPr/>
            <p:nvPr/>
          </p:nvSpPr>
          <p:spPr>
            <a:xfrm>
              <a:off x="10239375" y="4195763"/>
              <a:ext cx="2038350" cy="1190625"/>
            </a:xfrm>
            <a:prstGeom prst="rect">
              <a:avLst/>
            </a:prstGeom>
            <a:noFill/>
            <a:ln/>
          </p:spPr>
          <p:txBody>
            <a:bodyPr wrap="square" lIns="0" tIns="0" rIns="0" bIns="0" rtlCol="0" anchor="t"/>
            <a:lstStyle/>
            <a:p>
              <a:pPr algn="l" indent="0" marL="0">
                <a:buNone/>
              </a:pPr>
              <a:r>
                <a:rPr lang="en-US" sz="6000" u="none" dirty="0">
                  <a:solidFill>
                    <a:srgbClr val="04F7F7"/>
                  </a:solidFill>
                  <a:latin typeface="Bruno Ace SC" pitchFamily="34" charset="0"/>
                  <a:ea typeface="Bruno Ace SC" pitchFamily="34" charset="-122"/>
                  <a:cs typeface="Bruno Ace SC" pitchFamily="34" charset="-120"/>
                </a:rPr>
                <a:t>75%</a:t>
              </a:r>
              <a:endParaRPr lang="en-US" sz="6000" dirty="0"/>
            </a:p>
          </p:txBody>
        </p:sp>
      </p:grpSp>
      <p:grpSp>
        <p:nvGrpSpPr>
          <p:cNvPr id="77803" name="Group"/>
          <p:cNvGrpSpPr/>
          <p:nvPr/>
        </p:nvGrpSpPr>
        <p:grpSpPr>
          <a:xfrm>
            <a:off x="12163425" y="3752850"/>
            <a:ext cx="4573905" cy="1916430"/>
            <a:chOff x="12163425" y="3752850"/>
            <a:chExt cx="4573905" cy="1916430"/>
          </a:xfrm>
        </p:grpSpPr>
        <p:sp>
          <p:nvSpPr>
            <p:cNvPr id="10" name="Text 3"/>
            <p:cNvSpPr/>
            <p:nvPr/>
          </p:nvSpPr>
          <p:spPr>
            <a:xfrm>
              <a:off x="12163425" y="3752850"/>
              <a:ext cx="4573905" cy="939165"/>
            </a:xfrm>
            <a:prstGeom prst="rect">
              <a:avLst/>
            </a:prstGeom>
            <a:noFill/>
            <a:ln/>
          </p:spPr>
          <p:txBody>
            <a:bodyPr wrap="square" lIns="0" tIns="0" rIns="0" bIns="0" rtlCol="0" anchor="t"/>
            <a:lstStyle/>
            <a:p>
              <a:pPr algn="l" indent="0" marL="0">
                <a:buNone/>
              </a:pPr>
              <a:r>
                <a:rPr lang="en-US" sz="2700" u="none" dirty="0">
                  <a:solidFill>
                    <a:srgbClr val="FFFFFF"/>
                  </a:solidFill>
                  <a:latin typeface="Bruno Ace SC" pitchFamily="34" charset="0"/>
                  <a:ea typeface="Bruno Ace SC" pitchFamily="34" charset="-122"/>
                  <a:cs typeface="Bruno Ace SC" pitchFamily="34" charset="-120"/>
                </a:rPr>
                <a:t>Enchanted Creatures</a:t>
              </a:r>
              <a:endParaRPr lang="en-US" sz="2700" dirty="0"/>
            </a:p>
          </p:txBody>
        </p:sp>
        <p:sp>
          <p:nvSpPr>
            <p:cNvPr id="11" name="Text 4"/>
            <p:cNvSpPr/>
            <p:nvPr/>
          </p:nvSpPr>
          <p:spPr>
            <a:xfrm>
              <a:off x="12163425" y="4648200"/>
              <a:ext cx="4566285" cy="10210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possess the ability to cast spells.</a:t>
              </a:r>
              <a:endParaRPr lang="en-US" sz="2400" dirty="0"/>
            </a:p>
          </p:txBody>
        </p:sp>
      </p:grpSp>
      <p:grpSp>
        <p:nvGrpSpPr>
          <p:cNvPr id="50045" name="Group"/>
          <p:cNvGrpSpPr/>
          <p:nvPr/>
        </p:nvGrpSpPr>
        <p:grpSpPr>
          <a:xfrm>
            <a:off x="10239375" y="6234113"/>
            <a:ext cx="2200275" cy="1190625"/>
            <a:chOff x="10239375" y="6234113"/>
            <a:chExt cx="2200275" cy="1190625"/>
          </a:xfrm>
        </p:grpSpPr>
        <p:sp>
          <p:nvSpPr>
            <p:cNvPr id="12" name="Text 5"/>
            <p:cNvSpPr/>
            <p:nvPr/>
          </p:nvSpPr>
          <p:spPr>
            <a:xfrm>
              <a:off x="10239375" y="6234113"/>
              <a:ext cx="2200275" cy="1190625"/>
            </a:xfrm>
            <a:prstGeom prst="rect">
              <a:avLst/>
            </a:prstGeom>
            <a:noFill/>
            <a:ln/>
          </p:spPr>
          <p:txBody>
            <a:bodyPr wrap="square" lIns="0" tIns="0" rIns="0" bIns="0" rtlCol="0" anchor="t"/>
            <a:lstStyle/>
            <a:p>
              <a:pPr algn="l" indent="0" marL="0">
                <a:buNone/>
              </a:pPr>
              <a:r>
                <a:rPr lang="en-US" sz="6000" u="none" dirty="0">
                  <a:solidFill>
                    <a:srgbClr val="04F7F7"/>
                  </a:solidFill>
                  <a:latin typeface="Bruno Ace SC" pitchFamily="34" charset="0"/>
                  <a:ea typeface="Bruno Ace SC" pitchFamily="34" charset="-122"/>
                  <a:cs typeface="Bruno Ace SC" pitchFamily="34" charset="-120"/>
                </a:rPr>
                <a:t>60%</a:t>
              </a:r>
              <a:endParaRPr lang="en-US" sz="6000" dirty="0"/>
            </a:p>
          </p:txBody>
        </p:sp>
      </p:grpSp>
      <p:grpSp>
        <p:nvGrpSpPr>
          <p:cNvPr id="33543" name="Group"/>
          <p:cNvGrpSpPr/>
          <p:nvPr/>
        </p:nvGrpSpPr>
        <p:grpSpPr>
          <a:xfrm>
            <a:off x="12325350" y="6019800"/>
            <a:ext cx="4411980" cy="1459230"/>
            <a:chOff x="12325350" y="6019800"/>
            <a:chExt cx="4411980" cy="1459230"/>
          </a:xfrm>
        </p:grpSpPr>
        <p:sp>
          <p:nvSpPr>
            <p:cNvPr id="13" name="Text 6"/>
            <p:cNvSpPr/>
            <p:nvPr/>
          </p:nvSpPr>
          <p:spPr>
            <a:xfrm>
              <a:off x="12325350" y="6019800"/>
              <a:ext cx="4411980" cy="939165"/>
            </a:xfrm>
            <a:prstGeom prst="rect">
              <a:avLst/>
            </a:prstGeom>
            <a:noFill/>
            <a:ln/>
          </p:spPr>
          <p:txBody>
            <a:bodyPr wrap="square" lIns="0" tIns="0" rIns="0" bIns="0" rtlCol="0" anchor="t"/>
            <a:lstStyle/>
            <a:p>
              <a:pPr algn="l" indent="0" marL="0">
                <a:buNone/>
              </a:pPr>
              <a:r>
                <a:rPr lang="en-US" sz="2700" u="none" dirty="0">
                  <a:solidFill>
                    <a:srgbClr val="FFFFFF"/>
                  </a:solidFill>
                  <a:latin typeface="Bruno Ace SC" pitchFamily="34" charset="0"/>
                  <a:ea typeface="Bruno Ace SC" pitchFamily="34" charset="-122"/>
                  <a:cs typeface="Bruno Ace SC" pitchFamily="34" charset="-120"/>
                </a:rPr>
                <a:t>Magic-Wielding Individuals</a:t>
              </a:r>
              <a:endParaRPr lang="en-US" sz="2700" dirty="0"/>
            </a:p>
          </p:txBody>
        </p:sp>
        <p:sp>
          <p:nvSpPr>
            <p:cNvPr id="14" name="Text 7"/>
            <p:cNvSpPr/>
            <p:nvPr/>
          </p:nvSpPr>
          <p:spPr>
            <a:xfrm>
              <a:off x="12325350" y="6915150"/>
              <a:ext cx="4404360" cy="5638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practice the art of illusions.</a:t>
              </a:r>
              <a:endParaRPr lang="en-US" sz="2400" dirty="0"/>
            </a:p>
          </p:txBody>
        </p:sp>
      </p:grpSp>
      <p:grpSp>
        <p:nvGrpSpPr>
          <p:cNvPr id="80794" name="Group"/>
          <p:cNvGrpSpPr/>
          <p:nvPr/>
        </p:nvGrpSpPr>
        <p:grpSpPr>
          <a:xfrm>
            <a:off x="10239375" y="8067675"/>
            <a:ext cx="2200275" cy="1190625"/>
            <a:chOff x="10239375" y="8067675"/>
            <a:chExt cx="2200275" cy="1190625"/>
          </a:xfrm>
        </p:grpSpPr>
        <p:sp>
          <p:nvSpPr>
            <p:cNvPr id="15" name="Text 8"/>
            <p:cNvSpPr/>
            <p:nvPr/>
          </p:nvSpPr>
          <p:spPr>
            <a:xfrm>
              <a:off x="10239375" y="8067675"/>
              <a:ext cx="2200275" cy="1190625"/>
            </a:xfrm>
            <a:prstGeom prst="rect">
              <a:avLst/>
            </a:prstGeom>
            <a:noFill/>
            <a:ln/>
          </p:spPr>
          <p:txBody>
            <a:bodyPr wrap="square" lIns="0" tIns="0" rIns="0" bIns="0" rtlCol="0" anchor="t"/>
            <a:lstStyle/>
            <a:p>
              <a:pPr algn="l" indent="0" marL="0">
                <a:buNone/>
              </a:pPr>
              <a:r>
                <a:rPr lang="en-US" sz="6000" u="none" dirty="0">
                  <a:solidFill>
                    <a:srgbClr val="04F7F7"/>
                  </a:solidFill>
                  <a:latin typeface="Bruno Ace SC" pitchFamily="34" charset="0"/>
                  <a:ea typeface="Bruno Ace SC" pitchFamily="34" charset="-122"/>
                  <a:cs typeface="Bruno Ace SC" pitchFamily="34" charset="-120"/>
                </a:rPr>
                <a:t>90%</a:t>
              </a:r>
              <a:endParaRPr lang="en-US" sz="6000" dirty="0"/>
            </a:p>
          </p:txBody>
        </p:sp>
      </p:grpSp>
      <p:grpSp>
        <p:nvGrpSpPr>
          <p:cNvPr id="58535" name="Group"/>
          <p:cNvGrpSpPr/>
          <p:nvPr/>
        </p:nvGrpSpPr>
        <p:grpSpPr>
          <a:xfrm>
            <a:off x="12325350" y="7829550"/>
            <a:ext cx="4411980" cy="1506855"/>
            <a:chOff x="12325350" y="7829550"/>
            <a:chExt cx="4411980" cy="1506855"/>
          </a:xfrm>
        </p:grpSpPr>
        <p:sp>
          <p:nvSpPr>
            <p:cNvPr id="16" name="Text 9"/>
            <p:cNvSpPr/>
            <p:nvPr/>
          </p:nvSpPr>
          <p:spPr>
            <a:xfrm>
              <a:off x="12325350" y="7829550"/>
              <a:ext cx="44119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runo Ace SC" pitchFamily="34" charset="0"/>
                  <a:ea typeface="Bruno Ace SC" pitchFamily="34" charset="-122"/>
                  <a:cs typeface="Bruno Ace SC" pitchFamily="34" charset="-120"/>
                </a:rPr>
                <a:t>Spells Cast</a:t>
              </a:r>
              <a:endParaRPr lang="en-US" sz="2700" dirty="0"/>
            </a:p>
          </p:txBody>
        </p:sp>
        <p:sp>
          <p:nvSpPr>
            <p:cNvPr id="17" name="Text 10"/>
            <p:cNvSpPr/>
            <p:nvPr/>
          </p:nvSpPr>
          <p:spPr>
            <a:xfrm>
              <a:off x="12325350" y="8315325"/>
              <a:ext cx="4404360" cy="10210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are dark magic, foretelling danger.</a:t>
              </a:r>
              <a:endParaRPr lang="en-US" sz="24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00F2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rot="10800000">
            <a:off x="13408819" y="302419"/>
            <a:ext cx="4586288" cy="4586288"/>
          </a:xfrm>
          <a:prstGeom prst="rect">
            <a:avLst/>
          </a:prstGeom>
        </p:spPr>
      </p:pic>
      <p:pic>
        <p:nvPicPr>
          <p:cNvPr id="4" name="Image 2" descr="preencoded.png">    </p:cNvPr>
          <p:cNvPicPr>
            <a:picLocks noChangeAspect="1"/>
          </p:cNvPicPr>
          <p:nvPr/>
        </p:nvPicPr>
        <p:blipFill>
          <a:blip r:embed="rId3"/>
          <a:stretch>
            <a:fillRect/>
          </a:stretch>
        </p:blipFill>
        <p:spPr>
          <a:xfrm>
            <a:off x="302419" y="5398294"/>
            <a:ext cx="4586288" cy="4586288"/>
          </a:xfrm>
          <a:prstGeom prst="rect">
            <a:avLst/>
          </a:prstGeom>
        </p:spPr>
      </p:pic>
      <p:grpSp>
        <p:nvGrpSpPr>
          <p:cNvPr id="52662"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F5FB"/>
                  </a:solidFill>
                  <a:latin typeface="Inter" pitchFamily="34" charset="0"/>
                  <a:ea typeface="Inter" pitchFamily="34" charset="-122"/>
                  <a:cs typeface="Inter" pitchFamily="34" charset="-120"/>
                </a:rPr>
                <a:t>EaTemp</a:t>
              </a:r>
              <a:endParaRPr lang="en-US" sz="2710" dirty="0"/>
            </a:p>
          </p:txBody>
        </p:sp>
      </p:grpSp>
      <p:grpSp>
        <p:nvGrpSpPr>
          <p:cNvPr id="46731" name="Group"/>
          <p:cNvGrpSpPr/>
          <p:nvPr/>
        </p:nvGrpSpPr>
        <p:grpSpPr>
          <a:xfrm>
            <a:off x="5641658" y="6753225"/>
            <a:ext cx="7014210" cy="1021080"/>
            <a:chOff x="5641658" y="6753225"/>
            <a:chExt cx="7014210" cy="1021080"/>
          </a:xfrm>
        </p:grpSpPr>
        <p:grpSp>
          <p:nvGrpSpPr>
            <p:cNvPr id="24549" name="Group"/>
            <p:cNvGrpSpPr/>
            <p:nvPr/>
          </p:nvGrpSpPr>
          <p:grpSpPr>
            <a:xfrm>
              <a:off x="3162300" y="2619375"/>
              <a:ext cx="11972925" cy="4042410"/>
              <a:chOff x="3162300" y="2619375"/>
              <a:chExt cx="11972925" cy="4042410"/>
            </a:xfrm>
          </p:grpSpPr>
          <p:sp>
            <p:nvSpPr>
              <p:cNvPr id="7" name="Text 1"/>
              <p:cNvSpPr/>
              <p:nvPr/>
            </p:nvSpPr>
            <p:spPr>
              <a:xfrm>
                <a:off x="3162300" y="2619375"/>
                <a:ext cx="11972925" cy="3562350"/>
              </a:xfrm>
              <a:prstGeom prst="rect">
                <a:avLst/>
              </a:prstGeom>
              <a:noFill/>
              <a:ln/>
            </p:spPr>
            <p:txBody>
              <a:bodyPr wrap="square" lIns="0" tIns="0" rIns="0" bIns="0" rtlCol="0" anchor="t"/>
              <a:lstStyle/>
              <a:p>
                <a:pPr algn="ctr" indent="0" marL="0">
                  <a:buNone/>
                </a:pPr>
                <a:r>
                  <a:rPr lang="en-US" sz="18000" u="none" dirty="0">
                    <a:solidFill>
                      <a:srgbClr val="04F7F7"/>
                    </a:solidFill>
                    <a:latin typeface="Bruno Ace SC" pitchFamily="34" charset="0"/>
                    <a:ea typeface="Bruno Ace SC" pitchFamily="34" charset="-122"/>
                    <a:cs typeface="Bruno Ace SC" pitchFamily="34" charset="-120"/>
                  </a:rPr>
                  <a:t>234,567</a:t>
                </a:r>
                <a:endParaRPr lang="en-US" sz="18000" dirty="0"/>
              </a:p>
            </p:txBody>
          </p:sp>
          <p:sp>
            <p:nvSpPr>
              <p:cNvPr id="8" name="Text 2"/>
              <p:cNvSpPr/>
              <p:nvPr/>
            </p:nvSpPr>
            <p:spPr>
              <a:xfrm>
                <a:off x="3177540" y="5534025"/>
                <a:ext cx="11942445" cy="1127760"/>
              </a:xfrm>
              <a:prstGeom prst="rect">
                <a:avLst/>
              </a:prstGeom>
              <a:noFill/>
              <a:ln/>
            </p:spPr>
            <p:txBody>
              <a:bodyPr wrap="square" lIns="0" tIns="0" rIns="0" bIns="0" rtlCol="0" anchor="t"/>
              <a:lstStyle/>
              <a:p>
                <a:pPr algn="ctr" indent="0" marL="0">
                  <a:buNone/>
                </a:pPr>
                <a:r>
                  <a:rPr lang="en-US" sz="4800" u="none" dirty="0">
                    <a:solidFill>
                      <a:srgbClr val="FFFFFF"/>
                    </a:solidFill>
                    <a:latin typeface="Poppins SemiBold" pitchFamily="34" charset="0"/>
                    <a:ea typeface="Poppins SemiBold" pitchFamily="34" charset="-122"/>
                    <a:cs typeface="Poppins SemiBold" pitchFamily="34" charset="-120"/>
                  </a:rPr>
                  <a:t>UNICORN SIGHTINGS</a:t>
                </a:r>
                <a:endParaRPr lang="en-US" sz="4800" dirty="0"/>
              </a:p>
            </p:txBody>
          </p:sp>
        </p:grpSp>
        <p:sp>
          <p:nvSpPr>
            <p:cNvPr id="9" name="Text 3"/>
            <p:cNvSpPr/>
            <p:nvPr/>
          </p:nvSpPr>
          <p:spPr>
            <a:xfrm>
              <a:off x="5641658" y="6753225"/>
              <a:ext cx="7014210" cy="1021080"/>
            </a:xfrm>
            <a:prstGeom prst="rect">
              <a:avLst/>
            </a:prstGeom>
            <a:noFill/>
            <a:ln/>
          </p:spPr>
          <p:txBody>
            <a:bodyPr wrap="square" lIns="0" tIns="0" rIns="0" bIns="0" rtlCol="0" anchor="t"/>
            <a:lstStyle/>
            <a:p>
              <a:pPr algn="ctr" indent="0" marL="0">
                <a:buNone/>
              </a:pPr>
              <a:r>
                <a:rPr lang="en-US" sz="2400" u="none" dirty="0">
                  <a:solidFill>
                    <a:srgbClr val="FFFFFF"/>
                  </a:solidFill>
                  <a:latin typeface="Poppins" pitchFamily="34" charset="0"/>
                  <a:ea typeface="Poppins" pitchFamily="34" charset="-122"/>
                  <a:cs typeface="Poppins" pitchFamily="34" charset="-120"/>
                </a:rPr>
                <a:t>A tally of the number of unicorns spotted in the fantasy realm.</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00F2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86189" name="Group"/>
          <p:cNvGrpSpPr/>
          <p:nvPr/>
        </p:nvGrpSpPr>
        <p:grpSpPr>
          <a:xfrm>
            <a:off x="-2181338" y="2757488"/>
            <a:ext cx="5000852" cy="2776537"/>
            <a:chOff x="-2181338" y="2757488"/>
            <a:chExt cx="5000852" cy="2776537"/>
          </a:xfrm>
        </p:grpSpPr>
        <p:sp>
          <p:nvSpPr>
            <p:cNvPr id="3" name="Shape 0"/>
            <p:cNvSpPr/>
            <p:nvPr/>
          </p:nvSpPr>
          <p:spPr>
            <a:xfrm rot="5400000">
              <a:off x="-2181338" y="2757488"/>
              <a:ext cx="5000852" cy="0"/>
            </a:xfrm>
            <a:prstGeom prst="line">
              <a:avLst/>
            </a:prstGeom>
            <a:noFill/>
            <a:ln w="47625">
              <a:solidFill>
                <a:srgbClr val="0D9FA3"/>
              </a:solidFill>
              <a:prstDash val="solid"/>
            </a:ln>
          </p:spPr>
        </p:sp>
        <p:sp>
          <p:nvSpPr>
            <p:cNvPr id="4" name="Shape 1"/>
            <p:cNvSpPr/>
            <p:nvPr/>
          </p:nvSpPr>
          <p:spPr>
            <a:xfrm>
              <a:off x="171450" y="5248275"/>
              <a:ext cx="285750" cy="285750"/>
            </a:xfrm>
            <a:prstGeom prst="ellipse">
              <a:avLst/>
            </a:prstGeom>
            <a:noFill/>
            <a:ln w="47625">
              <a:solidFill>
                <a:srgbClr val="0D9FA3"/>
              </a:solidFill>
              <a:prstDash val="solid"/>
            </a:ln>
          </p:spPr>
        </p:sp>
      </p:grpSp>
      <p:grpSp>
        <p:nvGrpSpPr>
          <p:cNvPr id="17709" name="Group"/>
          <p:cNvGrpSpPr/>
          <p:nvPr/>
        </p:nvGrpSpPr>
        <p:grpSpPr>
          <a:xfrm>
            <a:off x="15182737" y="-514350"/>
            <a:ext cx="5000852" cy="2776537"/>
            <a:chOff x="15182737" y="-514350"/>
            <a:chExt cx="5000852" cy="2776537"/>
          </a:xfrm>
        </p:grpSpPr>
        <p:sp>
          <p:nvSpPr>
            <p:cNvPr id="5" name="Shape 2"/>
            <p:cNvSpPr/>
            <p:nvPr/>
          </p:nvSpPr>
          <p:spPr>
            <a:xfrm rot="16200000">
              <a:off x="15182737" y="2262187"/>
              <a:ext cx="5000852" cy="0"/>
            </a:xfrm>
            <a:prstGeom prst="line">
              <a:avLst/>
            </a:prstGeom>
            <a:noFill/>
            <a:ln w="47625">
              <a:solidFill>
                <a:srgbClr val="0D9FA3"/>
              </a:solidFill>
              <a:prstDash val="solid"/>
            </a:ln>
          </p:spPr>
        </p:sp>
        <p:sp>
          <p:nvSpPr>
            <p:cNvPr id="6" name="Shape 3"/>
            <p:cNvSpPr/>
            <p:nvPr/>
          </p:nvSpPr>
          <p:spPr>
            <a:xfrm rot="10800000">
              <a:off x="17545050" y="-514350"/>
              <a:ext cx="285750" cy="285750"/>
            </a:xfrm>
            <a:prstGeom prst="ellipse">
              <a:avLst/>
            </a:prstGeom>
            <a:noFill/>
            <a:ln w="47625">
              <a:solidFill>
                <a:srgbClr val="0D9FA3"/>
              </a:solidFill>
              <a:prstDash val="solid"/>
            </a:ln>
          </p:spPr>
        </p:sp>
      </p:grpSp>
      <p:grpSp>
        <p:nvGrpSpPr>
          <p:cNvPr id="73662" name="Group"/>
          <p:cNvGrpSpPr/>
          <p:nvPr/>
        </p:nvGrpSpPr>
        <p:grpSpPr>
          <a:xfrm>
            <a:off x="17235487" y="8456817"/>
            <a:ext cx="1463470" cy="1601583"/>
            <a:chOff x="17235487" y="8456817"/>
            <a:chExt cx="1463470" cy="1601583"/>
          </a:xfrm>
        </p:grpSpPr>
        <p:pic>
          <p:nvPicPr>
            <p:cNvPr id="7"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8" name="Text 4"/>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F5FB"/>
                  </a:solidFill>
                  <a:latin typeface="Inter" pitchFamily="34" charset="0"/>
                  <a:ea typeface="Inter" pitchFamily="34" charset="-122"/>
                  <a:cs typeface="Inter" pitchFamily="34" charset="-120"/>
                </a:rPr>
                <a:t>EaTemp</a:t>
              </a:r>
              <a:endParaRPr lang="en-US" sz="2710" dirty="0"/>
            </a:p>
          </p:txBody>
        </p:sp>
      </p:grpSp>
      <p:grpSp>
        <p:nvGrpSpPr>
          <p:cNvPr id="60697" name="Group"/>
          <p:cNvGrpSpPr/>
          <p:nvPr/>
        </p:nvGrpSpPr>
        <p:grpSpPr>
          <a:xfrm>
            <a:off x="1843088" y="2790825"/>
            <a:ext cx="7675245" cy="1893570"/>
            <a:chOff x="1843088" y="2790825"/>
            <a:chExt cx="7675245" cy="1893570"/>
          </a:xfrm>
        </p:grpSpPr>
        <p:sp>
          <p:nvSpPr>
            <p:cNvPr id="9" name="Text 5"/>
            <p:cNvSpPr/>
            <p:nvPr/>
          </p:nvSpPr>
          <p:spPr>
            <a:xfrm>
              <a:off x="1843088" y="2790825"/>
              <a:ext cx="7675245" cy="1893570"/>
            </a:xfrm>
            <a:prstGeom prst="rect">
              <a:avLst/>
            </a:prstGeom>
            <a:noFill/>
            <a:ln/>
          </p:spPr>
          <p:txBody>
            <a:bodyPr wrap="square" lIns="0" tIns="0" rIns="0" bIns="0" rtlCol="0" anchor="t"/>
            <a:lstStyle/>
            <a:p>
              <a:pPr algn="l" indent="0" marL="0">
                <a:buNone/>
              </a:pPr>
              <a:r>
                <a:rPr lang="en-US" sz="9600" u="none" dirty="0">
                  <a:solidFill>
                    <a:srgbClr val="04F7F7"/>
                  </a:solidFill>
                  <a:latin typeface="Bruno Ace SC" pitchFamily="34" charset="0"/>
                  <a:ea typeface="Bruno Ace SC" pitchFamily="34" charset="-122"/>
                  <a:cs typeface="Bruno Ace SC" pitchFamily="34" charset="-120"/>
                </a:rPr>
                <a:t>233 Coins</a:t>
              </a:r>
              <a:endParaRPr lang="en-US" sz="9600" dirty="0"/>
            </a:p>
          </p:txBody>
        </p:sp>
      </p:grpSp>
      <p:grpSp>
        <p:nvGrpSpPr>
          <p:cNvPr id="49246" name="Group"/>
          <p:cNvGrpSpPr/>
          <p:nvPr/>
        </p:nvGrpSpPr>
        <p:grpSpPr>
          <a:xfrm>
            <a:off x="2484120" y="4257675"/>
            <a:ext cx="5966460" cy="563880"/>
            <a:chOff x="2484120" y="4257675"/>
            <a:chExt cx="5966460" cy="563880"/>
          </a:xfrm>
        </p:grpSpPr>
        <p:sp>
          <p:nvSpPr>
            <p:cNvPr id="10" name="Text 6"/>
            <p:cNvSpPr/>
            <p:nvPr/>
          </p:nvSpPr>
          <p:spPr>
            <a:xfrm>
              <a:off x="2484120" y="4257675"/>
              <a:ext cx="5966460" cy="563880"/>
            </a:xfrm>
            <a:prstGeom prst="rect">
              <a:avLst/>
            </a:prstGeom>
            <a:noFill/>
            <a:ln/>
          </p:spPr>
          <p:txBody>
            <a:bodyPr wrap="square" lIns="0" tIns="0" rIns="0" bIns="0" rtlCol="0" anchor="t"/>
            <a:lstStyle/>
            <a:p>
              <a:pPr algn="ctr" indent="0" marL="0">
                <a:buNone/>
              </a:pPr>
              <a:r>
                <a:rPr lang="en-US" sz="2400" u="none" dirty="0">
                  <a:solidFill>
                    <a:srgbClr val="FFFFFF"/>
                  </a:solidFill>
                  <a:latin typeface="Poppins" pitchFamily="34" charset="0"/>
                  <a:ea typeface="Poppins" pitchFamily="34" charset="-122"/>
                  <a:cs typeface="Poppins" pitchFamily="34" charset="-120"/>
                </a:rPr>
                <a:t>Treasure Found</a:t>
              </a:r>
              <a:endParaRPr lang="en-US" sz="2400" dirty="0"/>
            </a:p>
          </p:txBody>
        </p:sp>
      </p:grpSp>
      <p:grpSp>
        <p:nvGrpSpPr>
          <p:cNvPr id="46118" name="Group"/>
          <p:cNvGrpSpPr/>
          <p:nvPr/>
        </p:nvGrpSpPr>
        <p:grpSpPr>
          <a:xfrm>
            <a:off x="1443038" y="5581650"/>
            <a:ext cx="8475345" cy="1893570"/>
            <a:chOff x="1443038" y="5581650"/>
            <a:chExt cx="8475345" cy="1893570"/>
          </a:xfrm>
        </p:grpSpPr>
        <p:sp>
          <p:nvSpPr>
            <p:cNvPr id="11" name="Text 7"/>
            <p:cNvSpPr/>
            <p:nvPr/>
          </p:nvSpPr>
          <p:spPr>
            <a:xfrm>
              <a:off x="1443038" y="5581650"/>
              <a:ext cx="8475345" cy="1893570"/>
            </a:xfrm>
            <a:prstGeom prst="rect">
              <a:avLst/>
            </a:prstGeom>
            <a:noFill/>
            <a:ln/>
          </p:spPr>
          <p:txBody>
            <a:bodyPr wrap="square" lIns="0" tIns="0" rIns="0" bIns="0" rtlCol="0" anchor="t"/>
            <a:lstStyle/>
            <a:p>
              <a:pPr algn="l" indent="0" marL="0">
                <a:buNone/>
              </a:pPr>
              <a:r>
                <a:rPr lang="en-US" sz="9600" u="none" dirty="0">
                  <a:solidFill>
                    <a:srgbClr val="04F7F7"/>
                  </a:solidFill>
                  <a:latin typeface="Bruno Ace SC" pitchFamily="34" charset="0"/>
                  <a:ea typeface="Bruno Ace SC" pitchFamily="34" charset="-122"/>
                  <a:cs typeface="Bruno Ace SC" pitchFamily="34" charset="-120"/>
                </a:rPr>
                <a:t>456 Hours</a:t>
              </a:r>
              <a:endParaRPr lang="en-US" sz="9600" dirty="0"/>
            </a:p>
          </p:txBody>
        </p:sp>
      </p:grpSp>
      <p:grpSp>
        <p:nvGrpSpPr>
          <p:cNvPr id="24269" name="Group"/>
          <p:cNvGrpSpPr/>
          <p:nvPr/>
        </p:nvGrpSpPr>
        <p:grpSpPr>
          <a:xfrm>
            <a:off x="2484120" y="7048500"/>
            <a:ext cx="5966460" cy="563880"/>
            <a:chOff x="2484120" y="7048500"/>
            <a:chExt cx="5966460" cy="563880"/>
          </a:xfrm>
        </p:grpSpPr>
        <p:sp>
          <p:nvSpPr>
            <p:cNvPr id="12" name="Text 8"/>
            <p:cNvSpPr/>
            <p:nvPr/>
          </p:nvSpPr>
          <p:spPr>
            <a:xfrm>
              <a:off x="2484120" y="7048500"/>
              <a:ext cx="5966460" cy="563880"/>
            </a:xfrm>
            <a:prstGeom prst="rect">
              <a:avLst/>
            </a:prstGeom>
            <a:noFill/>
            <a:ln/>
          </p:spPr>
          <p:txBody>
            <a:bodyPr wrap="square" lIns="0" tIns="0" rIns="0" bIns="0" rtlCol="0" anchor="t"/>
            <a:lstStyle/>
            <a:p>
              <a:pPr algn="ctr" indent="0" marL="0">
                <a:buNone/>
              </a:pPr>
              <a:r>
                <a:rPr lang="en-US" sz="2400" u="none" dirty="0">
                  <a:solidFill>
                    <a:srgbClr val="FFFFFF"/>
                  </a:solidFill>
                  <a:latin typeface="Poppins" pitchFamily="34" charset="0"/>
                  <a:ea typeface="Poppins" pitchFamily="34" charset="-122"/>
                  <a:cs typeface="Poppins" pitchFamily="34" charset="-120"/>
                </a:rPr>
                <a:t>Duration of Spell Casting</a:t>
              </a:r>
              <a:endParaRPr lang="en-US" sz="2400" dirty="0"/>
            </a:p>
          </p:txBody>
        </p:sp>
      </p:grpSp>
      <p:grpSp>
        <p:nvGrpSpPr>
          <p:cNvPr id="52724" name="Group"/>
          <p:cNvGrpSpPr/>
          <p:nvPr/>
        </p:nvGrpSpPr>
        <p:grpSpPr>
          <a:xfrm>
            <a:off x="12253913" y="2790825"/>
            <a:ext cx="3369945" cy="1893570"/>
            <a:chOff x="12253913" y="2790825"/>
            <a:chExt cx="3369945" cy="1893570"/>
          </a:xfrm>
        </p:grpSpPr>
        <p:sp>
          <p:nvSpPr>
            <p:cNvPr id="13" name="Text 9"/>
            <p:cNvSpPr/>
            <p:nvPr/>
          </p:nvSpPr>
          <p:spPr>
            <a:xfrm>
              <a:off x="12253913" y="2790825"/>
              <a:ext cx="3369945" cy="1893570"/>
            </a:xfrm>
            <a:prstGeom prst="rect">
              <a:avLst/>
            </a:prstGeom>
            <a:noFill/>
            <a:ln/>
          </p:spPr>
          <p:txBody>
            <a:bodyPr wrap="square" lIns="0" tIns="0" rIns="0" bIns="0" rtlCol="0" anchor="t"/>
            <a:lstStyle/>
            <a:p>
              <a:pPr algn="l" indent="0" marL="0">
                <a:buNone/>
              </a:pPr>
              <a:r>
                <a:rPr lang="en-US" sz="9600" u="none" dirty="0">
                  <a:solidFill>
                    <a:srgbClr val="04F7F7"/>
                  </a:solidFill>
                  <a:latin typeface="Bruno Ace SC" pitchFamily="34" charset="0"/>
                  <a:ea typeface="Bruno Ace SC" pitchFamily="34" charset="-122"/>
                  <a:cs typeface="Bruno Ace SC" pitchFamily="34" charset="-120"/>
                </a:rPr>
                <a:t>85%</a:t>
              </a:r>
              <a:endParaRPr lang="en-US" sz="9600" dirty="0"/>
            </a:p>
          </p:txBody>
        </p:sp>
      </p:grpSp>
      <p:grpSp>
        <p:nvGrpSpPr>
          <p:cNvPr id="25472" name="Group"/>
          <p:cNvGrpSpPr/>
          <p:nvPr/>
        </p:nvGrpSpPr>
        <p:grpSpPr>
          <a:xfrm>
            <a:off x="10742295" y="4257675"/>
            <a:ext cx="5966460" cy="563880"/>
            <a:chOff x="10742295" y="4257675"/>
            <a:chExt cx="5966460" cy="563880"/>
          </a:xfrm>
        </p:grpSpPr>
        <p:sp>
          <p:nvSpPr>
            <p:cNvPr id="14" name="Text 10"/>
            <p:cNvSpPr/>
            <p:nvPr/>
          </p:nvSpPr>
          <p:spPr>
            <a:xfrm>
              <a:off x="10742295" y="4257675"/>
              <a:ext cx="5966460" cy="563880"/>
            </a:xfrm>
            <a:prstGeom prst="rect">
              <a:avLst/>
            </a:prstGeom>
            <a:noFill/>
            <a:ln/>
          </p:spPr>
          <p:txBody>
            <a:bodyPr wrap="square" lIns="0" tIns="0" rIns="0" bIns="0" rtlCol="0" anchor="t"/>
            <a:lstStyle/>
            <a:p>
              <a:pPr algn="ctr" indent="0" marL="0">
                <a:buNone/>
              </a:pPr>
              <a:r>
                <a:rPr lang="en-US" sz="2400" u="none" dirty="0">
                  <a:solidFill>
                    <a:srgbClr val="FFFFFF"/>
                  </a:solidFill>
                  <a:latin typeface="Poppins" pitchFamily="34" charset="0"/>
                  <a:ea typeface="Poppins" pitchFamily="34" charset="-122"/>
                  <a:cs typeface="Poppins" pitchFamily="34" charset="-120"/>
                </a:rPr>
                <a:t>Wished Granted</a:t>
              </a:r>
              <a:endParaRPr lang="en-US" sz="2400" dirty="0"/>
            </a:p>
          </p:txBody>
        </p:sp>
      </p:grpSp>
      <p:grpSp>
        <p:nvGrpSpPr>
          <p:cNvPr id="79446" name="Group"/>
          <p:cNvGrpSpPr/>
          <p:nvPr/>
        </p:nvGrpSpPr>
        <p:grpSpPr>
          <a:xfrm>
            <a:off x="10968038" y="5581650"/>
            <a:ext cx="5941695" cy="1893570"/>
            <a:chOff x="10968038" y="5581650"/>
            <a:chExt cx="5941695" cy="1893570"/>
          </a:xfrm>
        </p:grpSpPr>
        <p:sp>
          <p:nvSpPr>
            <p:cNvPr id="15" name="Text 11"/>
            <p:cNvSpPr/>
            <p:nvPr/>
          </p:nvSpPr>
          <p:spPr>
            <a:xfrm>
              <a:off x="10968038" y="5581650"/>
              <a:ext cx="5941695" cy="1893570"/>
            </a:xfrm>
            <a:prstGeom prst="rect">
              <a:avLst/>
            </a:prstGeom>
            <a:noFill/>
            <a:ln/>
          </p:spPr>
          <p:txBody>
            <a:bodyPr wrap="square" lIns="0" tIns="0" rIns="0" bIns="0" rtlCol="0" anchor="t"/>
            <a:lstStyle/>
            <a:p>
              <a:pPr algn="l" indent="0" marL="0">
                <a:buNone/>
              </a:pPr>
              <a:r>
                <a:rPr lang="en-US" sz="9600" u="none" dirty="0">
                  <a:solidFill>
                    <a:srgbClr val="04F7F7"/>
                  </a:solidFill>
                  <a:latin typeface="Bruno Ace SC" pitchFamily="34" charset="0"/>
                  <a:ea typeface="Bruno Ace SC" pitchFamily="34" charset="-122"/>
                  <a:cs typeface="Bruno Ace SC" pitchFamily="34" charset="-120"/>
                </a:rPr>
                <a:t>544 Km</a:t>
              </a:r>
              <a:endParaRPr lang="en-US" sz="9600" dirty="0"/>
            </a:p>
          </p:txBody>
        </p:sp>
      </p:grpSp>
      <p:grpSp>
        <p:nvGrpSpPr>
          <p:cNvPr id="57893" name="Group"/>
          <p:cNvGrpSpPr/>
          <p:nvPr/>
        </p:nvGrpSpPr>
        <p:grpSpPr>
          <a:xfrm>
            <a:off x="10742295" y="7048500"/>
            <a:ext cx="5966460" cy="563880"/>
            <a:chOff x="10742295" y="7048500"/>
            <a:chExt cx="5966460" cy="563880"/>
          </a:xfrm>
        </p:grpSpPr>
        <p:sp>
          <p:nvSpPr>
            <p:cNvPr id="16" name="Text 12"/>
            <p:cNvSpPr/>
            <p:nvPr/>
          </p:nvSpPr>
          <p:spPr>
            <a:xfrm>
              <a:off x="10742295" y="7048500"/>
              <a:ext cx="5966460" cy="563880"/>
            </a:xfrm>
            <a:prstGeom prst="rect">
              <a:avLst/>
            </a:prstGeom>
            <a:noFill/>
            <a:ln/>
          </p:spPr>
          <p:txBody>
            <a:bodyPr wrap="square" lIns="0" tIns="0" rIns="0" bIns="0" rtlCol="0" anchor="t"/>
            <a:lstStyle/>
            <a:p>
              <a:pPr algn="ctr" indent="0" marL="0">
                <a:buNone/>
              </a:pPr>
              <a:r>
                <a:rPr lang="en-US" sz="2400" u="none" dirty="0">
                  <a:solidFill>
                    <a:srgbClr val="FFFFFF"/>
                  </a:solidFill>
                  <a:latin typeface="Poppins" pitchFamily="34" charset="0"/>
                  <a:ea typeface="Poppins" pitchFamily="34" charset="-122"/>
                  <a:cs typeface="Poppins" pitchFamily="34" charset="-120"/>
                </a:rPr>
                <a:t>Journey Distance</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00F2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302419" y="302419"/>
            <a:ext cx="4586288" cy="4586288"/>
          </a:xfrm>
          <a:prstGeom prst="rect">
            <a:avLst/>
          </a:prstGeom>
        </p:spPr>
      </p:pic>
      <p:pic>
        <p:nvPicPr>
          <p:cNvPr id="4" name="Image 2" descr="preencoded.png">    </p:cNvPr>
          <p:cNvPicPr>
            <a:picLocks noChangeAspect="1"/>
          </p:cNvPicPr>
          <p:nvPr/>
        </p:nvPicPr>
        <p:blipFill>
          <a:blip r:embed="rId3"/>
          <a:stretch>
            <a:fillRect/>
          </a:stretch>
        </p:blipFill>
        <p:spPr>
          <a:xfrm rot="10800000">
            <a:off x="13408819" y="5398294"/>
            <a:ext cx="4586288" cy="4586288"/>
          </a:xfrm>
          <a:prstGeom prst="rect">
            <a:avLst/>
          </a:prstGeom>
        </p:spPr>
      </p:pic>
      <p:grpSp>
        <p:nvGrpSpPr>
          <p:cNvPr id="59436"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F5FB"/>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5181600" y="1276350"/>
            <a:ext cx="7915275" cy="1190625"/>
          </a:xfrm>
          <a:prstGeom prst="rect">
            <a:avLst/>
          </a:prstGeom>
          <a:noFill/>
          <a:ln/>
        </p:spPr>
        <p:txBody>
          <a:bodyPr wrap="square" lIns="0" tIns="0" rIns="0" bIns="0" rtlCol="0" anchor="t"/>
          <a:lstStyle/>
          <a:p>
            <a:pPr algn="ctr" indent="0" marL="0">
              <a:buNone/>
            </a:pPr>
            <a:r>
              <a:rPr lang="en-US" sz="6000" u="none" dirty="0">
                <a:solidFill>
                  <a:srgbClr val="04F7F7"/>
                </a:solidFill>
                <a:latin typeface="Bruno Ace SC" pitchFamily="34" charset="0"/>
                <a:ea typeface="Bruno Ace SC" pitchFamily="34" charset="-122"/>
                <a:cs typeface="Bruno Ace SC" pitchFamily="34" charset="-120"/>
              </a:rPr>
              <a:t>Some Graph</a:t>
            </a:r>
            <a:endParaRPr lang="en-US" sz="6000" dirty="0"/>
          </a:p>
        </p:txBody>
      </p:sp>
      <p:grpSp>
        <p:nvGrpSpPr>
          <p:cNvPr id="23922" name="Group"/>
          <p:cNvGrpSpPr/>
          <p:nvPr/>
        </p:nvGrpSpPr>
        <p:grpSpPr>
          <a:xfrm>
            <a:off x="2038350" y="2824588"/>
            <a:ext cx="6709938" cy="4712871"/>
            <a:chOff x="2038350" y="2824588"/>
            <a:chExt cx="6709938" cy="4712871"/>
          </a:xfrm>
        </p:grpSpPr>
        <p:pic>
          <p:nvPicPr>
            <p:cNvPr id="8" name="Image 4" descr="preencoded.png">    </p:cNvPr>
            <p:cNvPicPr>
              <a:picLocks noChangeAspect="1"/>
            </p:cNvPicPr>
            <p:nvPr/>
          </p:nvPicPr>
          <p:blipFill>
            <a:blip r:embed="rId5"/>
            <a:stretch>
              <a:fillRect/>
            </a:stretch>
          </p:blipFill>
          <p:spPr>
            <a:xfrm>
              <a:off x="2530372" y="2824588"/>
              <a:ext cx="6217916" cy="4133250"/>
            </a:xfrm>
            <a:prstGeom prst="rect">
              <a:avLst/>
            </a:prstGeom>
          </p:spPr>
        </p:pic>
        <p:pic>
          <p:nvPicPr>
            <p:cNvPr id="9" name="Image 5" descr="preencoded.png">    </p:cNvPr>
            <p:cNvPicPr>
              <a:picLocks noChangeAspect="1"/>
            </p:cNvPicPr>
            <p:nvPr/>
          </p:nvPicPr>
          <p:blipFill>
            <a:blip r:embed="rId6"/>
            <a:stretch>
              <a:fillRect/>
            </a:stretch>
          </p:blipFill>
          <p:spPr>
            <a:xfrm>
              <a:off x="3384152" y="3139092"/>
              <a:ext cx="8673" cy="3943830"/>
            </a:xfrm>
            <a:prstGeom prst="rect">
              <a:avLst/>
            </a:prstGeom>
          </p:spPr>
        </p:pic>
        <p:pic>
          <p:nvPicPr>
            <p:cNvPr id="10" name="Image 6" descr="preencoded.png">    </p:cNvPr>
            <p:cNvPicPr>
              <a:picLocks noChangeAspect="1"/>
            </p:cNvPicPr>
            <p:nvPr/>
          </p:nvPicPr>
          <p:blipFill>
            <a:blip r:embed="rId7"/>
            <a:stretch>
              <a:fillRect/>
            </a:stretch>
          </p:blipFill>
          <p:spPr>
            <a:xfrm>
              <a:off x="4237930" y="3139092"/>
              <a:ext cx="8673" cy="3943830"/>
            </a:xfrm>
            <a:prstGeom prst="rect">
              <a:avLst/>
            </a:prstGeom>
          </p:spPr>
        </p:pic>
        <p:pic>
          <p:nvPicPr>
            <p:cNvPr id="11" name="Image 7" descr="preencoded.png">    </p:cNvPr>
            <p:cNvPicPr>
              <a:picLocks noChangeAspect="1"/>
            </p:cNvPicPr>
            <p:nvPr/>
          </p:nvPicPr>
          <p:blipFill>
            <a:blip r:embed="rId8"/>
            <a:stretch>
              <a:fillRect/>
            </a:stretch>
          </p:blipFill>
          <p:spPr>
            <a:xfrm>
              <a:off x="5091711" y="3139092"/>
              <a:ext cx="8673" cy="3943830"/>
            </a:xfrm>
            <a:prstGeom prst="rect">
              <a:avLst/>
            </a:prstGeom>
          </p:spPr>
        </p:pic>
        <p:pic>
          <p:nvPicPr>
            <p:cNvPr id="12" name="Image 8" descr="preencoded.png">    </p:cNvPr>
            <p:cNvPicPr>
              <a:picLocks noChangeAspect="1"/>
            </p:cNvPicPr>
            <p:nvPr/>
          </p:nvPicPr>
          <p:blipFill>
            <a:blip r:embed="rId9"/>
            <a:stretch>
              <a:fillRect/>
            </a:stretch>
          </p:blipFill>
          <p:spPr>
            <a:xfrm>
              <a:off x="5945489" y="3139092"/>
              <a:ext cx="8673" cy="3943830"/>
            </a:xfrm>
            <a:prstGeom prst="rect">
              <a:avLst/>
            </a:prstGeom>
          </p:spPr>
        </p:pic>
        <p:pic>
          <p:nvPicPr>
            <p:cNvPr id="13" name="Image 9" descr="preencoded.png">    </p:cNvPr>
            <p:cNvPicPr>
              <a:picLocks noChangeAspect="1"/>
            </p:cNvPicPr>
            <p:nvPr/>
          </p:nvPicPr>
          <p:blipFill>
            <a:blip r:embed="rId10"/>
            <a:stretch>
              <a:fillRect/>
            </a:stretch>
          </p:blipFill>
          <p:spPr>
            <a:xfrm>
              <a:off x="6799271" y="3139092"/>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7653049" y="3139092"/>
              <a:ext cx="8673" cy="3943830"/>
            </a:xfrm>
            <a:prstGeom prst="rect">
              <a:avLst/>
            </a:prstGeom>
          </p:spPr>
        </p:pic>
        <p:pic>
          <p:nvPicPr>
            <p:cNvPr id="15" name="Image 11" descr="preencoded.png">    </p:cNvPr>
            <p:cNvPicPr>
              <a:picLocks noChangeAspect="1"/>
            </p:cNvPicPr>
            <p:nvPr/>
          </p:nvPicPr>
          <p:blipFill>
            <a:blip r:embed="rId12"/>
            <a:stretch>
              <a:fillRect/>
            </a:stretch>
          </p:blipFill>
          <p:spPr>
            <a:xfrm>
              <a:off x="8506828" y="3139092"/>
              <a:ext cx="8673" cy="3943830"/>
            </a:xfrm>
            <a:prstGeom prst="rect">
              <a:avLst/>
            </a:prstGeom>
          </p:spPr>
        </p:pic>
        <p:pic>
          <p:nvPicPr>
            <p:cNvPr id="16" name="Image 12" descr="preencoded.png">    </p:cNvPr>
            <p:cNvPicPr>
              <a:picLocks noChangeAspect="1"/>
            </p:cNvPicPr>
            <p:nvPr/>
          </p:nvPicPr>
          <p:blipFill>
            <a:blip r:embed="rId13"/>
            <a:stretch>
              <a:fillRect/>
            </a:stretch>
          </p:blipFill>
          <p:spPr>
            <a:xfrm>
              <a:off x="2516122" y="4106724"/>
              <a:ext cx="6036870" cy="1780186"/>
            </a:xfrm>
            <a:prstGeom prst="rect">
              <a:avLst/>
            </a:prstGeom>
          </p:spPr>
        </p:pic>
        <p:pic>
          <p:nvPicPr>
            <p:cNvPr id="17" name="Image 13" descr="preencoded.png">    </p:cNvPr>
            <p:cNvPicPr>
              <a:picLocks noChangeAspect="1"/>
            </p:cNvPicPr>
            <p:nvPr/>
          </p:nvPicPr>
          <p:blipFill>
            <a:blip r:embed="rId14"/>
            <a:stretch>
              <a:fillRect/>
            </a:stretch>
          </p:blipFill>
          <p:spPr>
            <a:xfrm>
              <a:off x="2526404" y="4773590"/>
              <a:ext cx="6032267" cy="1701393"/>
            </a:xfrm>
            <a:prstGeom prst="rect">
              <a:avLst/>
            </a:prstGeom>
          </p:spPr>
        </p:pic>
        <p:pic>
          <p:nvPicPr>
            <p:cNvPr id="18" name="Image 14" descr="preencoded.png">    </p:cNvPr>
            <p:cNvPicPr>
              <a:picLocks noChangeAspect="1"/>
            </p:cNvPicPr>
            <p:nvPr/>
          </p:nvPicPr>
          <p:blipFill>
            <a:blip r:embed="rId15"/>
            <a:stretch>
              <a:fillRect/>
            </a:stretch>
          </p:blipFill>
          <p:spPr>
            <a:xfrm>
              <a:off x="3330897" y="4541732"/>
              <a:ext cx="115179" cy="115178"/>
            </a:xfrm>
            <a:prstGeom prst="rect">
              <a:avLst/>
            </a:prstGeom>
          </p:spPr>
        </p:pic>
        <p:pic>
          <p:nvPicPr>
            <p:cNvPr id="19" name="Image 15" descr="preencoded.png">    </p:cNvPr>
            <p:cNvPicPr>
              <a:picLocks noChangeAspect="1"/>
            </p:cNvPicPr>
            <p:nvPr/>
          </p:nvPicPr>
          <p:blipFill>
            <a:blip r:embed="rId16"/>
            <a:stretch>
              <a:fillRect/>
            </a:stretch>
          </p:blipFill>
          <p:spPr>
            <a:xfrm>
              <a:off x="3330897" y="5235848"/>
              <a:ext cx="115179" cy="115179"/>
            </a:xfrm>
            <a:prstGeom prst="rect">
              <a:avLst/>
            </a:prstGeom>
          </p:spPr>
        </p:pic>
        <p:pic>
          <p:nvPicPr>
            <p:cNvPr id="20" name="Image 16" descr="preencoded.png">    </p:cNvPr>
            <p:cNvPicPr>
              <a:picLocks noChangeAspect="1"/>
            </p:cNvPicPr>
            <p:nvPr/>
          </p:nvPicPr>
          <p:blipFill>
            <a:blip r:embed="rId17"/>
            <a:stretch>
              <a:fillRect/>
            </a:stretch>
          </p:blipFill>
          <p:spPr>
            <a:xfrm>
              <a:off x="4184677" y="4238458"/>
              <a:ext cx="115179" cy="115179"/>
            </a:xfrm>
            <a:prstGeom prst="rect">
              <a:avLst/>
            </a:prstGeom>
          </p:spPr>
        </p:pic>
        <p:pic>
          <p:nvPicPr>
            <p:cNvPr id="21" name="Image 17" descr="preencoded.png">    </p:cNvPr>
            <p:cNvPicPr>
              <a:picLocks noChangeAspect="1"/>
            </p:cNvPicPr>
            <p:nvPr/>
          </p:nvPicPr>
          <p:blipFill>
            <a:blip r:embed="rId18"/>
            <a:stretch>
              <a:fillRect/>
            </a:stretch>
          </p:blipFill>
          <p:spPr>
            <a:xfrm>
              <a:off x="4184677" y="5561633"/>
              <a:ext cx="115179" cy="115179"/>
            </a:xfrm>
            <a:prstGeom prst="rect">
              <a:avLst/>
            </a:prstGeom>
          </p:spPr>
        </p:pic>
        <p:pic>
          <p:nvPicPr>
            <p:cNvPr id="22" name="Image 18" descr="preencoded.png">    </p:cNvPr>
            <p:cNvPicPr>
              <a:picLocks noChangeAspect="1"/>
            </p:cNvPicPr>
            <p:nvPr/>
          </p:nvPicPr>
          <p:blipFill>
            <a:blip r:embed="rId19"/>
            <a:stretch>
              <a:fillRect/>
            </a:stretch>
          </p:blipFill>
          <p:spPr>
            <a:xfrm>
              <a:off x="5038458" y="5799599"/>
              <a:ext cx="115179" cy="115179"/>
            </a:xfrm>
            <a:prstGeom prst="rect">
              <a:avLst/>
            </a:prstGeom>
          </p:spPr>
        </p:pic>
        <p:pic>
          <p:nvPicPr>
            <p:cNvPr id="23" name="Image 19" descr="preencoded.png">    </p:cNvPr>
            <p:cNvPicPr>
              <a:picLocks noChangeAspect="1"/>
            </p:cNvPicPr>
            <p:nvPr/>
          </p:nvPicPr>
          <p:blipFill>
            <a:blip r:embed="rId20"/>
            <a:stretch>
              <a:fillRect/>
            </a:stretch>
          </p:blipFill>
          <p:spPr>
            <a:xfrm>
              <a:off x="5038458" y="4733878"/>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5895705" y="5049915"/>
              <a:ext cx="115179" cy="115179"/>
            </a:xfrm>
            <a:prstGeom prst="rect">
              <a:avLst/>
            </a:prstGeom>
          </p:spPr>
        </p:pic>
        <p:pic>
          <p:nvPicPr>
            <p:cNvPr id="25" name="Image 21" descr="preencoded.png">    </p:cNvPr>
            <p:cNvPicPr>
              <a:picLocks noChangeAspect="1"/>
            </p:cNvPicPr>
            <p:nvPr/>
          </p:nvPicPr>
          <p:blipFill>
            <a:blip r:embed="rId22"/>
            <a:stretch>
              <a:fillRect/>
            </a:stretch>
          </p:blipFill>
          <p:spPr>
            <a:xfrm>
              <a:off x="5895705" y="4815473"/>
              <a:ext cx="115179" cy="115179"/>
            </a:xfrm>
            <a:prstGeom prst="rect">
              <a:avLst/>
            </a:prstGeom>
          </p:spPr>
        </p:pic>
        <p:pic>
          <p:nvPicPr>
            <p:cNvPr id="26" name="Image 22" descr="preencoded.png">    </p:cNvPr>
            <p:cNvPicPr>
              <a:picLocks noChangeAspect="1"/>
            </p:cNvPicPr>
            <p:nvPr/>
          </p:nvPicPr>
          <p:blipFill>
            <a:blip r:embed="rId23"/>
            <a:stretch>
              <a:fillRect/>
            </a:stretch>
          </p:blipFill>
          <p:spPr>
            <a:xfrm>
              <a:off x="6746016" y="5750691"/>
              <a:ext cx="115179" cy="115178"/>
            </a:xfrm>
            <a:prstGeom prst="rect">
              <a:avLst/>
            </a:prstGeom>
          </p:spPr>
        </p:pic>
        <p:pic>
          <p:nvPicPr>
            <p:cNvPr id="27" name="Image 23" descr="preencoded.png">    </p:cNvPr>
            <p:cNvPicPr>
              <a:picLocks noChangeAspect="1"/>
            </p:cNvPicPr>
            <p:nvPr/>
          </p:nvPicPr>
          <p:blipFill>
            <a:blip r:embed="rId24"/>
            <a:stretch>
              <a:fillRect/>
            </a:stretch>
          </p:blipFill>
          <p:spPr>
            <a:xfrm>
              <a:off x="6746016" y="5307667"/>
              <a:ext cx="115179" cy="115178"/>
            </a:xfrm>
            <a:prstGeom prst="rect">
              <a:avLst/>
            </a:prstGeom>
          </p:spPr>
        </p:pic>
        <p:pic>
          <p:nvPicPr>
            <p:cNvPr id="28" name="Image 24" descr="preencoded.png">    </p:cNvPr>
            <p:cNvPicPr>
              <a:picLocks noChangeAspect="1"/>
            </p:cNvPicPr>
            <p:nvPr/>
          </p:nvPicPr>
          <p:blipFill>
            <a:blip r:embed="rId25"/>
            <a:stretch>
              <a:fillRect/>
            </a:stretch>
          </p:blipFill>
          <p:spPr>
            <a:xfrm>
              <a:off x="7603266" y="5229337"/>
              <a:ext cx="115179" cy="115179"/>
            </a:xfrm>
            <a:prstGeom prst="rect">
              <a:avLst/>
            </a:prstGeom>
          </p:spPr>
        </p:pic>
        <p:pic>
          <p:nvPicPr>
            <p:cNvPr id="29" name="Image 25" descr="preencoded.png">    </p:cNvPr>
            <p:cNvPicPr>
              <a:picLocks noChangeAspect="1"/>
            </p:cNvPicPr>
            <p:nvPr/>
          </p:nvPicPr>
          <p:blipFill>
            <a:blip r:embed="rId26"/>
            <a:stretch>
              <a:fillRect/>
            </a:stretch>
          </p:blipFill>
          <p:spPr>
            <a:xfrm>
              <a:off x="7603266" y="4929587"/>
              <a:ext cx="115179" cy="115179"/>
            </a:xfrm>
            <a:prstGeom prst="rect">
              <a:avLst/>
            </a:prstGeom>
          </p:spPr>
        </p:pic>
        <p:sp>
          <p:nvSpPr>
            <p:cNvPr id="30" name="Text 2"/>
            <p:cNvSpPr/>
            <p:nvPr/>
          </p:nvSpPr>
          <p:spPr>
            <a:xfrm>
              <a:off x="2239561" y="6749625"/>
              <a:ext cx="165487" cy="270262"/>
            </a:xfrm>
            <a:prstGeom prst="rect">
              <a:avLst/>
            </a:prstGeom>
            <a:noFill/>
            <a:ln/>
          </p:spPr>
          <p:txBody>
            <a:bodyPr wrap="square" lIns="0" tIns="0" rIns="0" bIns="0" rtlCol="0" anchor="t"/>
            <a:lstStyle/>
            <a:p>
              <a:pPr algn="l" indent="0" marL="0">
                <a:buNone/>
              </a:pPr>
              <a:r>
                <a:rPr lang="en-US" sz="1366" u="none" dirty="0">
                  <a:solidFill>
                    <a:srgbClr val="17F5FB"/>
                  </a:solidFill>
                  <a:latin typeface="Lato" pitchFamily="34" charset="0"/>
                  <a:ea typeface="Lato" pitchFamily="34" charset="-122"/>
                  <a:cs typeface="Lato" pitchFamily="34" charset="-120"/>
                </a:rPr>
                <a:t>0</a:t>
              </a:r>
              <a:endParaRPr lang="en-US" sz="1366" dirty="0"/>
            </a:p>
          </p:txBody>
        </p:sp>
        <p:sp>
          <p:nvSpPr>
            <p:cNvPr id="31"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17F5FB"/>
                  </a:solidFill>
                  <a:latin typeface="Lato" pitchFamily="34" charset="0"/>
                  <a:ea typeface="Lato" pitchFamily="34" charset="-122"/>
                  <a:cs typeface="Lato" pitchFamily="34" charset="-120"/>
                </a:rPr>
                <a:t>1</a:t>
              </a:r>
              <a:endParaRPr lang="en-US" sz="1639" dirty="0"/>
            </a:p>
          </p:txBody>
        </p:sp>
        <p:sp>
          <p:nvSpPr>
            <p:cNvPr id="32"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17F5FB"/>
                  </a:solidFill>
                  <a:latin typeface="Lato" pitchFamily="34" charset="0"/>
                  <a:ea typeface="Lato" pitchFamily="34" charset="-122"/>
                  <a:cs typeface="Lato" pitchFamily="34" charset="-120"/>
                </a:rPr>
                <a:t>2</a:t>
              </a:r>
              <a:endParaRPr lang="en-US" sz="1639" dirty="0"/>
            </a:p>
          </p:txBody>
        </p:sp>
        <p:sp>
          <p:nvSpPr>
            <p:cNvPr id="33"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17F5FB"/>
                  </a:solidFill>
                  <a:latin typeface="Lato" pitchFamily="34" charset="0"/>
                  <a:ea typeface="Lato" pitchFamily="34" charset="-122"/>
                  <a:cs typeface="Lato" pitchFamily="34" charset="-120"/>
                </a:rPr>
                <a:t>3</a:t>
              </a:r>
              <a:endParaRPr lang="en-US" sz="1639" dirty="0"/>
            </a:p>
          </p:txBody>
        </p:sp>
        <p:sp>
          <p:nvSpPr>
            <p:cNvPr id="34"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17F5FB"/>
                  </a:solidFill>
                  <a:latin typeface="Lato" pitchFamily="34" charset="0"/>
                  <a:ea typeface="Lato" pitchFamily="34" charset="-122"/>
                  <a:cs typeface="Lato" pitchFamily="34" charset="-120"/>
                </a:rPr>
                <a:t>4</a:t>
              </a:r>
              <a:endParaRPr lang="en-US" sz="1639" dirty="0"/>
            </a:p>
          </p:txBody>
        </p:sp>
        <p:sp>
          <p:nvSpPr>
            <p:cNvPr id="35"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17F5FB"/>
                  </a:solidFill>
                  <a:latin typeface="Lato" pitchFamily="34" charset="0"/>
                  <a:ea typeface="Lato" pitchFamily="34" charset="-122"/>
                  <a:cs typeface="Lato" pitchFamily="34" charset="-120"/>
                </a:rPr>
                <a:t>5</a:t>
              </a:r>
              <a:endParaRPr lang="en-US" sz="1639" dirty="0"/>
            </a:p>
          </p:txBody>
        </p:sp>
        <p:sp>
          <p:nvSpPr>
            <p:cNvPr id="36"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17F5FB"/>
                  </a:solidFill>
                  <a:latin typeface="Lato" pitchFamily="34" charset="0"/>
                  <a:ea typeface="Lato" pitchFamily="34" charset="-122"/>
                  <a:cs typeface="Lato" pitchFamily="34" charset="-120"/>
                </a:rPr>
                <a:t>6</a:t>
              </a:r>
              <a:endParaRPr lang="en-US" sz="1639" dirty="0"/>
            </a:p>
          </p:txBody>
        </p:sp>
        <p:sp>
          <p:nvSpPr>
            <p:cNvPr id="37"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17F5FB"/>
                  </a:solidFill>
                  <a:latin typeface="Lato" pitchFamily="34" charset="0"/>
                  <a:ea typeface="Lato" pitchFamily="34" charset="-122"/>
                  <a:cs typeface="Lato" pitchFamily="34" charset="-120"/>
                </a:rPr>
                <a:t>7</a:t>
              </a:r>
              <a:endParaRPr lang="en-US" sz="1639" dirty="0"/>
            </a:p>
          </p:txBody>
        </p:sp>
        <p:sp>
          <p:nvSpPr>
            <p:cNvPr id="38"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17F5FB"/>
                  </a:solidFill>
                  <a:latin typeface="Lato" pitchFamily="34" charset="0"/>
                  <a:ea typeface="Lato" pitchFamily="34" charset="-122"/>
                  <a:cs typeface="Lato" pitchFamily="34" charset="-120"/>
                </a:rPr>
                <a:t>8</a:t>
              </a:r>
              <a:endParaRPr lang="en-US" sz="1639" dirty="0"/>
            </a:p>
          </p:txBody>
        </p:sp>
        <p:sp>
          <p:nvSpPr>
            <p:cNvPr id="39" name="Text 11"/>
            <p:cNvSpPr/>
            <p:nvPr/>
          </p:nvSpPr>
          <p:spPr>
            <a:xfrm>
              <a:off x="2138972" y="6361574"/>
              <a:ext cx="270262" cy="270262"/>
            </a:xfrm>
            <a:prstGeom prst="rect">
              <a:avLst/>
            </a:prstGeom>
            <a:noFill/>
            <a:ln/>
          </p:spPr>
          <p:txBody>
            <a:bodyPr wrap="square" lIns="0" tIns="0" rIns="0" bIns="0" rtlCol="0" anchor="t"/>
            <a:lstStyle/>
            <a:p>
              <a:pPr algn="l" indent="0" marL="0">
                <a:buNone/>
              </a:pPr>
              <a:r>
                <a:rPr lang="en-US" sz="1366" u="none" dirty="0">
                  <a:solidFill>
                    <a:srgbClr val="17F5FB"/>
                  </a:solidFill>
                  <a:latin typeface="Lato" pitchFamily="34" charset="0"/>
                  <a:ea typeface="Lato" pitchFamily="34" charset="-122"/>
                  <a:cs typeface="Lato" pitchFamily="34" charset="-120"/>
                </a:rPr>
                <a:t>10</a:t>
              </a:r>
              <a:endParaRPr lang="en-US" sz="1366" dirty="0"/>
            </a:p>
          </p:txBody>
        </p:sp>
        <p:sp>
          <p:nvSpPr>
            <p:cNvPr id="40" name="Text 12"/>
            <p:cNvSpPr/>
            <p:nvPr/>
          </p:nvSpPr>
          <p:spPr>
            <a:xfrm>
              <a:off x="2138972" y="5973449"/>
              <a:ext cx="270262" cy="270262"/>
            </a:xfrm>
            <a:prstGeom prst="rect">
              <a:avLst/>
            </a:prstGeom>
            <a:noFill/>
            <a:ln/>
          </p:spPr>
          <p:txBody>
            <a:bodyPr wrap="square" lIns="0" tIns="0" rIns="0" bIns="0" rtlCol="0" anchor="t"/>
            <a:lstStyle/>
            <a:p>
              <a:pPr algn="l" indent="0" marL="0">
                <a:buNone/>
              </a:pPr>
              <a:r>
                <a:rPr lang="en-US" sz="1366" u="none" dirty="0">
                  <a:solidFill>
                    <a:srgbClr val="17F5FB"/>
                  </a:solidFill>
                  <a:latin typeface="Lato" pitchFamily="34" charset="0"/>
                  <a:ea typeface="Lato" pitchFamily="34" charset="-122"/>
                  <a:cs typeface="Lato" pitchFamily="34" charset="-120"/>
                </a:rPr>
                <a:t>20</a:t>
              </a:r>
              <a:endParaRPr lang="en-US" sz="1366" dirty="0"/>
            </a:p>
          </p:txBody>
        </p:sp>
        <p:sp>
          <p:nvSpPr>
            <p:cNvPr id="41"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17F5FB"/>
                  </a:solidFill>
                  <a:latin typeface="Lato" pitchFamily="34" charset="0"/>
                  <a:ea typeface="Lato" pitchFamily="34" charset="-122"/>
                  <a:cs typeface="Lato" pitchFamily="34" charset="-120"/>
                </a:rPr>
                <a:t>30</a:t>
              </a:r>
              <a:endParaRPr lang="en-US" sz="1366" dirty="0"/>
            </a:p>
          </p:txBody>
        </p:sp>
        <p:sp>
          <p:nvSpPr>
            <p:cNvPr id="42" name="Text 14"/>
            <p:cNvSpPr/>
            <p:nvPr/>
          </p:nvSpPr>
          <p:spPr>
            <a:xfrm>
              <a:off x="2138972" y="5197218"/>
              <a:ext cx="270262" cy="270262"/>
            </a:xfrm>
            <a:prstGeom prst="rect">
              <a:avLst/>
            </a:prstGeom>
            <a:noFill/>
            <a:ln/>
          </p:spPr>
          <p:txBody>
            <a:bodyPr wrap="square" lIns="0" tIns="0" rIns="0" bIns="0" rtlCol="0" anchor="t"/>
            <a:lstStyle/>
            <a:p>
              <a:pPr algn="l" indent="0" marL="0">
                <a:buNone/>
              </a:pPr>
              <a:r>
                <a:rPr lang="en-US" sz="1366" u="none" dirty="0">
                  <a:solidFill>
                    <a:srgbClr val="17F5FB"/>
                  </a:solidFill>
                  <a:latin typeface="Lato" pitchFamily="34" charset="0"/>
                  <a:ea typeface="Lato" pitchFamily="34" charset="-122"/>
                  <a:cs typeface="Lato" pitchFamily="34" charset="-120"/>
                </a:rPr>
                <a:t>40</a:t>
              </a:r>
              <a:endParaRPr lang="en-US" sz="1366" dirty="0"/>
            </a:p>
          </p:txBody>
        </p:sp>
        <p:sp>
          <p:nvSpPr>
            <p:cNvPr id="43" name="Text 15"/>
            <p:cNvSpPr/>
            <p:nvPr/>
          </p:nvSpPr>
          <p:spPr>
            <a:xfrm>
              <a:off x="2138972" y="4809223"/>
              <a:ext cx="270262" cy="270262"/>
            </a:xfrm>
            <a:prstGeom prst="rect">
              <a:avLst/>
            </a:prstGeom>
            <a:noFill/>
            <a:ln/>
          </p:spPr>
          <p:txBody>
            <a:bodyPr wrap="square" lIns="0" tIns="0" rIns="0" bIns="0" rtlCol="0" anchor="t"/>
            <a:lstStyle/>
            <a:p>
              <a:pPr algn="l" indent="0" marL="0">
                <a:buNone/>
              </a:pPr>
              <a:r>
                <a:rPr lang="en-US" sz="1366" u="none" dirty="0">
                  <a:solidFill>
                    <a:srgbClr val="17F5FB"/>
                  </a:solidFill>
                  <a:latin typeface="Lato" pitchFamily="34" charset="0"/>
                  <a:ea typeface="Lato" pitchFamily="34" charset="-122"/>
                  <a:cs typeface="Lato" pitchFamily="34" charset="-120"/>
                </a:rPr>
                <a:t>50</a:t>
              </a:r>
              <a:endParaRPr lang="en-US" sz="1366" dirty="0"/>
            </a:p>
          </p:txBody>
        </p:sp>
        <p:sp>
          <p:nvSpPr>
            <p:cNvPr id="44"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17F5FB"/>
                  </a:solidFill>
                  <a:latin typeface="Lato" pitchFamily="34" charset="0"/>
                  <a:ea typeface="Lato" pitchFamily="34" charset="-122"/>
                  <a:cs typeface="Lato" pitchFamily="34" charset="-120"/>
                </a:rPr>
                <a:t>60</a:t>
              </a:r>
              <a:endParaRPr lang="en-US" sz="1366" dirty="0"/>
            </a:p>
          </p:txBody>
        </p:sp>
        <p:sp>
          <p:nvSpPr>
            <p:cNvPr id="45"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17F5FB"/>
                  </a:solidFill>
                  <a:latin typeface="Lato" pitchFamily="34" charset="0"/>
                  <a:ea typeface="Lato" pitchFamily="34" charset="-122"/>
                  <a:cs typeface="Lato" pitchFamily="34" charset="-120"/>
                </a:rPr>
                <a:t>70</a:t>
              </a:r>
              <a:endParaRPr lang="en-US" sz="1366" dirty="0"/>
            </a:p>
          </p:txBody>
        </p:sp>
        <p:sp>
          <p:nvSpPr>
            <p:cNvPr id="46"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17F5FB"/>
                  </a:solidFill>
                  <a:latin typeface="Lato" pitchFamily="34" charset="0"/>
                  <a:ea typeface="Lato" pitchFamily="34" charset="-122"/>
                  <a:cs typeface="Lato" pitchFamily="34" charset="-120"/>
                </a:rPr>
                <a:t>80</a:t>
              </a:r>
              <a:endParaRPr lang="en-US" sz="1366" dirty="0"/>
            </a:p>
          </p:txBody>
        </p:sp>
        <p:sp>
          <p:nvSpPr>
            <p:cNvPr id="47" name="Text 19"/>
            <p:cNvSpPr/>
            <p:nvPr/>
          </p:nvSpPr>
          <p:spPr>
            <a:xfrm>
              <a:off x="2138972" y="3256890"/>
              <a:ext cx="270262" cy="270262"/>
            </a:xfrm>
            <a:prstGeom prst="rect">
              <a:avLst/>
            </a:prstGeom>
            <a:noFill/>
            <a:ln/>
          </p:spPr>
          <p:txBody>
            <a:bodyPr wrap="square" lIns="0" tIns="0" rIns="0" bIns="0" rtlCol="0" anchor="t"/>
            <a:lstStyle/>
            <a:p>
              <a:pPr algn="l" indent="0" marL="0">
                <a:buNone/>
              </a:pPr>
              <a:r>
                <a:rPr lang="en-US" sz="1366" u="none" dirty="0">
                  <a:solidFill>
                    <a:srgbClr val="17F5FB"/>
                  </a:solidFill>
                  <a:latin typeface="Lato" pitchFamily="34" charset="0"/>
                  <a:ea typeface="Lato" pitchFamily="34" charset="-122"/>
                  <a:cs typeface="Lato" pitchFamily="34" charset="-120"/>
                </a:rPr>
                <a:t>90</a:t>
              </a:r>
              <a:endParaRPr lang="en-US" sz="1366" dirty="0"/>
            </a:p>
          </p:txBody>
        </p:sp>
        <p:sp>
          <p:nvSpPr>
            <p:cNvPr id="48"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17F5FB"/>
                  </a:solidFill>
                  <a:latin typeface="Lato" pitchFamily="34" charset="0"/>
                  <a:ea typeface="Lato" pitchFamily="34" charset="-122"/>
                  <a:cs typeface="Lato" pitchFamily="34" charset="-120"/>
                </a:rPr>
                <a:t>100</a:t>
              </a:r>
              <a:endParaRPr lang="en-US" sz="1366" dirty="0"/>
            </a:p>
          </p:txBody>
        </p:sp>
      </p:grpSp>
      <p:grpSp>
        <p:nvGrpSpPr>
          <p:cNvPr id="70583" name="Group"/>
          <p:cNvGrpSpPr/>
          <p:nvPr/>
        </p:nvGrpSpPr>
        <p:grpSpPr>
          <a:xfrm>
            <a:off x="10801350" y="3143250"/>
            <a:ext cx="4181476" cy="4181456"/>
            <a:chOff x="10801350" y="3143250"/>
            <a:chExt cx="4181476" cy="4181456"/>
          </a:xfrm>
        </p:grpSpPr>
        <p:pic>
          <p:nvPicPr>
            <p:cNvPr id="49" name="Image 26" descr="preencoded.png">    </p:cNvPr>
            <p:cNvPicPr>
              <a:picLocks noChangeAspect="1"/>
            </p:cNvPicPr>
            <p:nvPr/>
          </p:nvPicPr>
          <p:blipFill>
            <a:blip r:embed="rId27"/>
            <a:stretch>
              <a:fillRect/>
            </a:stretch>
          </p:blipFill>
          <p:spPr>
            <a:xfrm>
              <a:off x="12892088" y="3143250"/>
              <a:ext cx="2090738" cy="3569103"/>
            </a:xfrm>
            <a:prstGeom prst="rect">
              <a:avLst/>
            </a:prstGeom>
          </p:spPr>
        </p:pic>
        <p:pic>
          <p:nvPicPr>
            <p:cNvPr id="50" name="Image 27" descr="preencoded.png">    </p:cNvPr>
            <p:cNvPicPr>
              <a:picLocks noChangeAspect="1"/>
            </p:cNvPicPr>
            <p:nvPr/>
          </p:nvPicPr>
          <p:blipFill>
            <a:blip r:embed="rId28"/>
            <a:stretch>
              <a:fillRect/>
            </a:stretch>
          </p:blipFill>
          <p:spPr>
            <a:xfrm>
              <a:off x="11413713" y="6268845"/>
              <a:ext cx="2956750" cy="1055861"/>
            </a:xfrm>
            <a:prstGeom prst="rect">
              <a:avLst/>
            </a:prstGeom>
          </p:spPr>
        </p:pic>
        <p:pic>
          <p:nvPicPr>
            <p:cNvPr id="51" name="Image 28" descr="preencoded.png">    </p:cNvPr>
            <p:cNvPicPr>
              <a:picLocks noChangeAspect="1"/>
            </p:cNvPicPr>
            <p:nvPr/>
          </p:nvPicPr>
          <p:blipFill>
            <a:blip r:embed="rId29"/>
            <a:stretch>
              <a:fillRect/>
            </a:stretch>
          </p:blipFill>
          <p:spPr>
            <a:xfrm>
              <a:off x="10801350" y="3143250"/>
              <a:ext cx="2090738" cy="3569103"/>
            </a:xfrm>
            <a:prstGeom prst="rect">
              <a:avLst/>
            </a:prstGeom>
          </p:spPr>
        </p:pic>
        <p:sp>
          <p:nvSpPr>
            <p:cNvPr id="52" name="Text 21"/>
            <p:cNvSpPr/>
            <p:nvPr/>
          </p:nvSpPr>
          <p:spPr>
            <a:xfrm>
              <a:off x="11944350" y="4729163"/>
              <a:ext cx="2065020"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Bruno Ace SC" pitchFamily="34" charset="0"/>
                  <a:ea typeface="Bruno Ace SC" pitchFamily="34" charset="-122"/>
                  <a:cs typeface="Bruno Ace SC" pitchFamily="34" charset="-120"/>
                </a:rPr>
                <a:t>34.574</a:t>
              </a:r>
              <a:endParaRPr lang="en-US" sz="3600" dirty="0"/>
            </a:p>
          </p:txBody>
        </p:sp>
        <p:sp>
          <p:nvSpPr>
            <p:cNvPr id="53" name="Text 22"/>
            <p:cNvSpPr/>
            <p:nvPr/>
          </p:nvSpPr>
          <p:spPr>
            <a:xfrm>
              <a:off x="12520613" y="5281613"/>
              <a:ext cx="859155" cy="5638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Total</a:t>
              </a:r>
              <a:endParaRPr lang="en-US" sz="2400" dirty="0"/>
            </a:p>
          </p:txBody>
        </p:sp>
      </p:grpSp>
      <p:grpSp>
        <p:nvGrpSpPr>
          <p:cNvPr id="85065" name="Group"/>
          <p:cNvGrpSpPr/>
          <p:nvPr/>
        </p:nvGrpSpPr>
        <p:grpSpPr>
          <a:xfrm>
            <a:off x="9898380" y="7886700"/>
            <a:ext cx="5996940" cy="1649730"/>
            <a:chOff x="9898380" y="7886700"/>
            <a:chExt cx="5996940" cy="1649730"/>
          </a:xfrm>
        </p:grpSpPr>
        <p:sp>
          <p:nvSpPr>
            <p:cNvPr id="54" name="Text 23"/>
            <p:cNvSpPr/>
            <p:nvPr/>
          </p:nvSpPr>
          <p:spPr>
            <a:xfrm>
              <a:off x="9898380" y="7886700"/>
              <a:ext cx="5996940" cy="712470"/>
            </a:xfrm>
            <a:prstGeom prst="rect">
              <a:avLst/>
            </a:prstGeom>
            <a:noFill/>
            <a:ln/>
          </p:spPr>
          <p:txBody>
            <a:bodyPr wrap="square" lIns="0" tIns="0" rIns="0" bIns="0" rtlCol="0" anchor="t"/>
            <a:lstStyle/>
            <a:p>
              <a:pPr algn="ctr" indent="0" marL="0">
                <a:buNone/>
              </a:pPr>
              <a:r>
                <a:rPr lang="en-US" sz="3600" u="none" dirty="0">
                  <a:solidFill>
                    <a:srgbClr val="FFFFFF"/>
                  </a:solidFill>
                  <a:latin typeface="Bruno Ace SC" pitchFamily="34" charset="0"/>
                  <a:ea typeface="Bruno Ace SC" pitchFamily="34" charset="-122"/>
                  <a:cs typeface="Bruno Ace SC" pitchFamily="34" charset="-120"/>
                </a:rPr>
                <a:t>Treasure Found</a:t>
              </a:r>
              <a:endParaRPr lang="en-US" sz="3600" dirty="0"/>
            </a:p>
          </p:txBody>
        </p:sp>
        <p:sp>
          <p:nvSpPr>
            <p:cNvPr id="55" name="Text 24"/>
            <p:cNvSpPr/>
            <p:nvPr/>
          </p:nvSpPr>
          <p:spPr>
            <a:xfrm>
              <a:off x="9913620" y="8515350"/>
              <a:ext cx="5966460" cy="1021080"/>
            </a:xfrm>
            <a:prstGeom prst="rect">
              <a:avLst/>
            </a:prstGeom>
            <a:noFill/>
            <a:ln/>
          </p:spPr>
          <p:txBody>
            <a:bodyPr wrap="square" lIns="0" tIns="0" rIns="0" bIns="0" rtlCol="0" anchor="t"/>
            <a:lstStyle/>
            <a:p>
              <a:pPr algn="ctr" indent="0" marL="0">
                <a:buNone/>
              </a:pPr>
              <a:r>
                <a:rPr lang="en-US" sz="2400" u="none" dirty="0">
                  <a:solidFill>
                    <a:srgbClr val="FFFFFF"/>
                  </a:solidFill>
                  <a:latin typeface="Poppins" pitchFamily="34" charset="0"/>
                  <a:ea typeface="Poppins" pitchFamily="34" charset="-122"/>
                  <a:cs typeface="Poppins" pitchFamily="34" charset="-120"/>
                </a:rPr>
                <a:t>A record of the amount of treasure found per month</a:t>
              </a:r>
              <a:endParaRPr lang="en-US" sz="2400" dirty="0"/>
            </a:p>
          </p:txBody>
        </p:sp>
      </p:grpSp>
      <p:grpSp>
        <p:nvGrpSpPr>
          <p:cNvPr id="47298" name="Group"/>
          <p:cNvGrpSpPr/>
          <p:nvPr/>
        </p:nvGrpSpPr>
        <p:grpSpPr>
          <a:xfrm>
            <a:off x="2392680" y="7886700"/>
            <a:ext cx="5996940" cy="1649730"/>
            <a:chOff x="2392680" y="7886700"/>
            <a:chExt cx="5996940" cy="1649730"/>
          </a:xfrm>
        </p:grpSpPr>
        <p:sp>
          <p:nvSpPr>
            <p:cNvPr id="56" name="Text 25"/>
            <p:cNvSpPr/>
            <p:nvPr/>
          </p:nvSpPr>
          <p:spPr>
            <a:xfrm>
              <a:off x="2392680" y="7886700"/>
              <a:ext cx="5996940" cy="712470"/>
            </a:xfrm>
            <a:prstGeom prst="rect">
              <a:avLst/>
            </a:prstGeom>
            <a:noFill/>
            <a:ln/>
          </p:spPr>
          <p:txBody>
            <a:bodyPr wrap="square" lIns="0" tIns="0" rIns="0" bIns="0" rtlCol="0" anchor="t"/>
            <a:lstStyle/>
            <a:p>
              <a:pPr algn="ctr" indent="0" marL="0">
                <a:buNone/>
              </a:pPr>
              <a:r>
                <a:rPr lang="en-US" sz="3600" u="none" dirty="0">
                  <a:solidFill>
                    <a:srgbClr val="FFFFFF"/>
                  </a:solidFill>
                  <a:latin typeface="Bruno Ace SC" pitchFamily="34" charset="0"/>
                  <a:ea typeface="Bruno Ace SC" pitchFamily="34" charset="-122"/>
                  <a:cs typeface="Bruno Ace SC" pitchFamily="34" charset="-120"/>
                </a:rPr>
                <a:t>Spellcasting </a:t>
              </a:r>
              <a:endParaRPr lang="en-US" sz="3600" dirty="0"/>
            </a:p>
          </p:txBody>
        </p:sp>
        <p:sp>
          <p:nvSpPr>
            <p:cNvPr id="57" name="Text 26"/>
            <p:cNvSpPr/>
            <p:nvPr/>
          </p:nvSpPr>
          <p:spPr>
            <a:xfrm>
              <a:off x="2407920" y="8515350"/>
              <a:ext cx="5966460" cy="1021080"/>
            </a:xfrm>
            <a:prstGeom prst="rect">
              <a:avLst/>
            </a:prstGeom>
            <a:noFill/>
            <a:ln/>
          </p:spPr>
          <p:txBody>
            <a:bodyPr wrap="square" lIns="0" tIns="0" rIns="0" bIns="0" rtlCol="0" anchor="t"/>
            <a:lstStyle/>
            <a:p>
              <a:pPr algn="ctr" indent="0" marL="0">
                <a:buNone/>
              </a:pPr>
              <a:r>
                <a:rPr lang="en-US" sz="2400" u="none" dirty="0">
                  <a:solidFill>
                    <a:srgbClr val="FFFFFF"/>
                  </a:solidFill>
                  <a:latin typeface="Poppins" pitchFamily="34" charset="0"/>
                  <a:ea typeface="Poppins" pitchFamily="34" charset="-122"/>
                  <a:cs typeface="Poppins" pitchFamily="34" charset="-120"/>
                </a:rPr>
                <a:t>A record of the number of spells cast per year</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00F2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rot="10800000">
            <a:off x="13408819" y="302419"/>
            <a:ext cx="4586288" cy="4586288"/>
          </a:xfrm>
          <a:prstGeom prst="rect">
            <a:avLst/>
          </a:prstGeom>
        </p:spPr>
      </p:pic>
      <p:pic>
        <p:nvPicPr>
          <p:cNvPr id="4" name="Image 2" descr="preencoded.png">    </p:cNvPr>
          <p:cNvPicPr>
            <a:picLocks noChangeAspect="1"/>
          </p:cNvPicPr>
          <p:nvPr/>
        </p:nvPicPr>
        <p:blipFill>
          <a:blip r:embed="rId3"/>
          <a:stretch>
            <a:fillRect/>
          </a:stretch>
        </p:blipFill>
        <p:spPr>
          <a:xfrm>
            <a:off x="302419" y="5398294"/>
            <a:ext cx="4586288" cy="4586288"/>
          </a:xfrm>
          <a:prstGeom prst="rect">
            <a:avLst/>
          </a:prstGeom>
        </p:spPr>
      </p:pic>
      <p:grpSp>
        <p:nvGrpSpPr>
          <p:cNvPr id="88236"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F5FB"/>
                  </a:solidFill>
                  <a:latin typeface="Inter" pitchFamily="34" charset="0"/>
                  <a:ea typeface="Inter" pitchFamily="34" charset="-122"/>
                  <a:cs typeface="Inter" pitchFamily="34" charset="-120"/>
                </a:rPr>
                <a:t>EaTemp</a:t>
              </a:r>
              <a:endParaRPr lang="en-US" sz="2710" dirty="0"/>
            </a:p>
          </p:txBody>
        </p:sp>
      </p:grpSp>
      <p:grpSp>
        <p:nvGrpSpPr>
          <p:cNvPr id="84660" name="Group"/>
          <p:cNvGrpSpPr/>
          <p:nvPr/>
        </p:nvGrpSpPr>
        <p:grpSpPr>
          <a:xfrm>
            <a:off x="11601450" y="4610100"/>
            <a:ext cx="3625215" cy="3192780"/>
            <a:chOff x="11601450" y="4610100"/>
            <a:chExt cx="3625215" cy="3192780"/>
          </a:xfrm>
        </p:grpSpPr>
        <p:sp>
          <p:nvSpPr>
            <p:cNvPr id="7" name="Text 1"/>
            <p:cNvSpPr/>
            <p:nvPr/>
          </p:nvSpPr>
          <p:spPr>
            <a:xfrm>
              <a:off x="11601450" y="4610100"/>
              <a:ext cx="3625215" cy="1264920"/>
            </a:xfrm>
            <a:prstGeom prst="rect">
              <a:avLst/>
            </a:prstGeom>
            <a:noFill/>
            <a:ln/>
          </p:spPr>
          <p:txBody>
            <a:bodyPr wrap="square" lIns="0" tIns="0" rIns="0" bIns="0" rtlCol="0" anchor="t"/>
            <a:lstStyle/>
            <a:p>
              <a:pPr algn="l" indent="0" marL="0">
                <a:buNone/>
              </a:pPr>
              <a:r>
                <a:rPr lang="en-US" sz="3600" u="none" dirty="0">
                  <a:solidFill>
                    <a:srgbClr val="FFFFFF"/>
                  </a:solidFill>
                  <a:latin typeface="Bruno Ace SC" pitchFamily="34" charset="0"/>
                  <a:ea typeface="Bruno Ace SC" pitchFamily="34" charset="-122"/>
                  <a:cs typeface="Bruno Ace SC" pitchFamily="34" charset="-120"/>
                </a:rPr>
                <a:t>A web application</a:t>
              </a:r>
              <a:endParaRPr lang="en-US" sz="3600" dirty="0"/>
            </a:p>
          </p:txBody>
        </p:sp>
        <p:sp>
          <p:nvSpPr>
            <p:cNvPr id="8" name="Text 2"/>
            <p:cNvSpPr/>
            <p:nvPr/>
          </p:nvSpPr>
          <p:spPr>
            <a:xfrm>
              <a:off x="11601450" y="5867400"/>
              <a:ext cx="3594735" cy="19354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pic>
        <p:nvPicPr>
          <p:cNvPr id="9" name="Image 4" descr="preencoded.png">    </p:cNvPr>
          <p:cNvPicPr>
            <a:picLocks noChangeAspect="1"/>
          </p:cNvPicPr>
          <p:nvPr/>
        </p:nvPicPr>
        <p:blipFill>
          <a:blip r:embed="rId5"/>
          <a:stretch>
            <a:fillRect/>
          </a:stretch>
        </p:blipFill>
        <p:spPr>
          <a:xfrm>
            <a:off x="952500" y="3086100"/>
            <a:ext cx="10325100" cy="6124575"/>
          </a:xfrm>
          <a:prstGeom prst="rect">
            <a:avLst/>
          </a:prstGeom>
        </p:spPr>
      </p:pic>
      <p:pic>
        <p:nvPicPr>
          <p:cNvPr id="10" name="Image 5" descr="preencoded.png">    </p:cNvPr>
          <p:cNvPicPr>
            <a:picLocks noChangeAspect="1"/>
          </p:cNvPicPr>
          <p:nvPr/>
        </p:nvPicPr>
        <p:blipFill>
          <a:blip r:embed="rId6"/>
          <a:stretch>
            <a:fillRect/>
          </a:stretch>
        </p:blipFill>
        <p:spPr>
          <a:xfrm>
            <a:off x="2400300" y="3343275"/>
            <a:ext cx="7419975" cy="4867275"/>
          </a:xfrm>
          <a:prstGeom prst="rect">
            <a:avLst/>
          </a:prstGeom>
        </p:spPr>
      </p:pic>
      <p:sp>
        <p:nvSpPr>
          <p:cNvPr id="11" name="Text 3"/>
          <p:cNvSpPr/>
          <p:nvPr/>
        </p:nvSpPr>
        <p:spPr>
          <a:xfrm>
            <a:off x="2705100" y="1314450"/>
            <a:ext cx="12887325" cy="1190625"/>
          </a:xfrm>
          <a:prstGeom prst="rect">
            <a:avLst/>
          </a:prstGeom>
          <a:noFill/>
          <a:ln/>
        </p:spPr>
        <p:txBody>
          <a:bodyPr wrap="square" lIns="0" tIns="0" rIns="0" bIns="0" rtlCol="0" anchor="t"/>
          <a:lstStyle/>
          <a:p>
            <a:pPr algn="ctr" indent="0" marL="0">
              <a:buNone/>
            </a:pPr>
            <a:r>
              <a:rPr lang="en-US" sz="6000" u="none" dirty="0">
                <a:solidFill>
                  <a:srgbClr val="04F7F7"/>
                </a:solidFill>
                <a:latin typeface="Bruno Ace SC" pitchFamily="34" charset="0"/>
                <a:ea typeface="Bruno Ace SC" pitchFamily="34" charset="-122"/>
                <a:cs typeface="Bruno Ace SC" pitchFamily="34" charset="-120"/>
              </a:rPr>
              <a:t>Portal to Adventure</a:t>
            </a:r>
            <a:endParaRPr lang="en-US" sz="6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00F2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43130" name="Group"/>
          <p:cNvGrpSpPr/>
          <p:nvPr/>
        </p:nvGrpSpPr>
        <p:grpSpPr>
          <a:xfrm>
            <a:off x="-2181338" y="2757488"/>
            <a:ext cx="5000852" cy="2776537"/>
            <a:chOff x="-2181338" y="2757488"/>
            <a:chExt cx="5000852" cy="2776537"/>
          </a:xfrm>
        </p:grpSpPr>
        <p:sp>
          <p:nvSpPr>
            <p:cNvPr id="3" name="Shape 0"/>
            <p:cNvSpPr/>
            <p:nvPr/>
          </p:nvSpPr>
          <p:spPr>
            <a:xfrm rot="5400000">
              <a:off x="-2181338" y="2757488"/>
              <a:ext cx="5000852" cy="0"/>
            </a:xfrm>
            <a:prstGeom prst="line">
              <a:avLst/>
            </a:prstGeom>
            <a:noFill/>
            <a:ln w="47625">
              <a:solidFill>
                <a:srgbClr val="0D9FA3"/>
              </a:solidFill>
              <a:prstDash val="solid"/>
            </a:ln>
          </p:spPr>
        </p:sp>
        <p:sp>
          <p:nvSpPr>
            <p:cNvPr id="4" name="Shape 1"/>
            <p:cNvSpPr/>
            <p:nvPr/>
          </p:nvSpPr>
          <p:spPr>
            <a:xfrm>
              <a:off x="171450" y="5248275"/>
              <a:ext cx="285750" cy="285750"/>
            </a:xfrm>
            <a:prstGeom prst="ellipse">
              <a:avLst/>
            </a:prstGeom>
            <a:noFill/>
            <a:ln w="47625">
              <a:solidFill>
                <a:srgbClr val="0D9FA3"/>
              </a:solidFill>
              <a:prstDash val="solid"/>
            </a:ln>
          </p:spPr>
        </p:sp>
      </p:grpSp>
      <p:grpSp>
        <p:nvGrpSpPr>
          <p:cNvPr id="22540" name="Group"/>
          <p:cNvGrpSpPr/>
          <p:nvPr/>
        </p:nvGrpSpPr>
        <p:grpSpPr>
          <a:xfrm>
            <a:off x="15182737" y="-514350"/>
            <a:ext cx="5000852" cy="2776537"/>
            <a:chOff x="15182737" y="-514350"/>
            <a:chExt cx="5000852" cy="2776537"/>
          </a:xfrm>
        </p:grpSpPr>
        <p:sp>
          <p:nvSpPr>
            <p:cNvPr id="5" name="Shape 2"/>
            <p:cNvSpPr/>
            <p:nvPr/>
          </p:nvSpPr>
          <p:spPr>
            <a:xfrm rot="16200000">
              <a:off x="15182737" y="2262187"/>
              <a:ext cx="5000852" cy="0"/>
            </a:xfrm>
            <a:prstGeom prst="line">
              <a:avLst/>
            </a:prstGeom>
            <a:noFill/>
            <a:ln w="47625">
              <a:solidFill>
                <a:srgbClr val="0D9FA3"/>
              </a:solidFill>
              <a:prstDash val="solid"/>
            </a:ln>
          </p:spPr>
        </p:sp>
        <p:sp>
          <p:nvSpPr>
            <p:cNvPr id="6" name="Shape 3"/>
            <p:cNvSpPr/>
            <p:nvPr/>
          </p:nvSpPr>
          <p:spPr>
            <a:xfrm rot="10800000">
              <a:off x="17545050" y="-514350"/>
              <a:ext cx="285750" cy="285750"/>
            </a:xfrm>
            <a:prstGeom prst="ellipse">
              <a:avLst/>
            </a:prstGeom>
            <a:noFill/>
            <a:ln w="47625">
              <a:solidFill>
                <a:srgbClr val="0D9FA3"/>
              </a:solidFill>
              <a:prstDash val="solid"/>
            </a:ln>
          </p:spPr>
        </p:sp>
      </p:grpSp>
      <p:grpSp>
        <p:nvGrpSpPr>
          <p:cNvPr id="84109" name="Group"/>
          <p:cNvGrpSpPr/>
          <p:nvPr/>
        </p:nvGrpSpPr>
        <p:grpSpPr>
          <a:xfrm>
            <a:off x="17235487" y="8456817"/>
            <a:ext cx="1463470" cy="1601583"/>
            <a:chOff x="17235487" y="8456817"/>
            <a:chExt cx="1463470" cy="1601583"/>
          </a:xfrm>
        </p:grpSpPr>
        <p:pic>
          <p:nvPicPr>
            <p:cNvPr id="7"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8" name="Text 4"/>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F5FB"/>
                  </a:solidFill>
                  <a:latin typeface="Inter" pitchFamily="34" charset="0"/>
                  <a:ea typeface="Inter" pitchFamily="34" charset="-122"/>
                  <a:cs typeface="Inter" pitchFamily="34" charset="-120"/>
                </a:rPr>
                <a:t>EaTemp</a:t>
              </a:r>
              <a:endParaRPr lang="en-US" sz="2710" dirty="0"/>
            </a:p>
          </p:txBody>
        </p:sp>
      </p:grpSp>
      <p:grpSp>
        <p:nvGrpSpPr>
          <p:cNvPr id="43843" name="Group"/>
          <p:cNvGrpSpPr/>
          <p:nvPr/>
        </p:nvGrpSpPr>
        <p:grpSpPr>
          <a:xfrm>
            <a:off x="8867775" y="3314700"/>
            <a:ext cx="6644640" cy="2183130"/>
            <a:chOff x="8867775" y="3314700"/>
            <a:chExt cx="6644640" cy="2183130"/>
          </a:xfrm>
        </p:grpSpPr>
        <p:sp>
          <p:nvSpPr>
            <p:cNvPr id="9" name="Text 5"/>
            <p:cNvSpPr/>
            <p:nvPr/>
          </p:nvSpPr>
          <p:spPr>
            <a:xfrm>
              <a:off x="8867775" y="3314700"/>
              <a:ext cx="6644640"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Bruno Ace SC" pitchFamily="34" charset="0"/>
                  <a:ea typeface="Bruno Ace SC" pitchFamily="34" charset="-122"/>
                  <a:cs typeface="Bruno Ace SC" pitchFamily="34" charset="-120"/>
                </a:rPr>
                <a:t>An mobile app</a:t>
              </a:r>
              <a:endParaRPr lang="en-US" sz="3600" dirty="0"/>
            </a:p>
          </p:txBody>
        </p:sp>
        <p:sp>
          <p:nvSpPr>
            <p:cNvPr id="10" name="Text 6"/>
            <p:cNvSpPr/>
            <p:nvPr/>
          </p:nvSpPr>
          <p:spPr>
            <a:xfrm>
              <a:off x="8867775" y="4019550"/>
              <a:ext cx="6614160" cy="14782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An app designed for exploring and experiencing the enchanting realm of fantasy</a:t>
              </a:r>
              <a:endParaRPr lang="en-US" sz="2400" dirty="0"/>
            </a:p>
          </p:txBody>
        </p:sp>
      </p:grpSp>
      <p:sp>
        <p:nvSpPr>
          <p:cNvPr id="11" name="Text 7"/>
          <p:cNvSpPr/>
          <p:nvPr/>
        </p:nvSpPr>
        <p:spPr>
          <a:xfrm>
            <a:off x="8867775" y="5895975"/>
            <a:ext cx="6776085" cy="30022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Poppins" pitchFamily="34" charset="0"/>
                <a:ea typeface="Poppins" pitchFamily="34" charset="-122"/>
                <a:cs typeface="Poppins" pitchFamily="34" charset="-120"/>
              </a:rPr>
              <a:t>Explore a magical world</a:t>
            </a:r>
            <a:endParaRPr lang="en-US" sz="2400" dirty="0"/>
          </a:p>
          <a:p>
            <a:pPr algn="l" marL="342900" indent="-342900">
              <a:spcAft>
                <a:spcPts val="1200"/>
              </a:spcAft>
              <a:buSzPct val="100000"/>
              <a:buChar char="•"/>
            </a:pPr>
            <a:r>
              <a:rPr lang="en-US" sz="2400" u="none" dirty="0">
                <a:solidFill>
                  <a:srgbClr val="FFFFFF"/>
                </a:solidFill>
                <a:latin typeface="Poppins" pitchFamily="34" charset="0"/>
                <a:ea typeface="Poppins" pitchFamily="34" charset="-122"/>
                <a:cs typeface="Poppins" pitchFamily="34" charset="-120"/>
              </a:rPr>
              <a:t>Experience fantasy firsthand</a:t>
            </a:r>
            <a:endParaRPr lang="en-US" sz="2400" dirty="0"/>
          </a:p>
          <a:p>
            <a:pPr algn="l" marL="342900" indent="-342900">
              <a:spcAft>
                <a:spcPts val="1200"/>
              </a:spcAft>
              <a:buSzPct val="100000"/>
              <a:buChar char="•"/>
            </a:pPr>
            <a:r>
              <a:rPr lang="en-US" sz="2400" u="none" dirty="0">
                <a:solidFill>
                  <a:srgbClr val="FFFFFF"/>
                </a:solidFill>
                <a:latin typeface="Poppins" pitchFamily="34" charset="0"/>
                <a:ea typeface="Poppins" pitchFamily="34" charset="-122"/>
                <a:cs typeface="Poppins" pitchFamily="34" charset="-120"/>
              </a:rPr>
              <a:t>Immerse in a realm of magic</a:t>
            </a:r>
            <a:endParaRPr lang="en-US" sz="2400" dirty="0"/>
          </a:p>
          <a:p>
            <a:pPr algn="l" marL="342900" indent="-342900">
              <a:spcAft>
                <a:spcPts val="1200"/>
              </a:spcAft>
              <a:buSzPct val="100000"/>
              <a:buChar char="•"/>
            </a:pPr>
            <a:r>
              <a:rPr lang="en-US" sz="2400" u="none" dirty="0">
                <a:solidFill>
                  <a:srgbClr val="FFFFFF"/>
                </a:solidFill>
                <a:latin typeface="Poppins" pitchFamily="34" charset="0"/>
                <a:ea typeface="Poppins" pitchFamily="34" charset="-122"/>
                <a:cs typeface="Poppins" pitchFamily="34" charset="-120"/>
              </a:rPr>
              <a:t>Discover untold wonders</a:t>
            </a:r>
            <a:endParaRPr lang="en-US" sz="2400" dirty="0"/>
          </a:p>
          <a:p>
            <a:pPr algn="l" marL="342900" indent="-342900">
              <a:spcAft>
                <a:spcPts val="1200"/>
              </a:spcAft>
              <a:buSzPct val="100000"/>
              <a:buChar char="•"/>
            </a:pPr>
            <a:r>
              <a:rPr lang="en-US" sz="2400" u="none" dirty="0">
                <a:solidFill>
                  <a:srgbClr val="FFFFFF"/>
                </a:solidFill>
                <a:latin typeface="Poppins" pitchFamily="34" charset="0"/>
                <a:ea typeface="Poppins" pitchFamily="34" charset="-122"/>
                <a:cs typeface="Poppins" pitchFamily="34" charset="-120"/>
              </a:rPr>
              <a:t>Live your fantasy dreams</a:t>
            </a:r>
            <a:endParaRPr lang="en-US" sz="2400" dirty="0"/>
          </a:p>
        </p:txBody>
      </p:sp>
      <p:sp>
        <p:nvSpPr>
          <p:cNvPr id="12" name="Text 8"/>
          <p:cNvSpPr/>
          <p:nvPr/>
        </p:nvSpPr>
        <p:spPr>
          <a:xfrm>
            <a:off x="8867775" y="1133475"/>
            <a:ext cx="9572625" cy="2114550"/>
          </a:xfrm>
          <a:prstGeom prst="rect">
            <a:avLst/>
          </a:prstGeom>
          <a:noFill/>
          <a:ln/>
        </p:spPr>
        <p:txBody>
          <a:bodyPr wrap="square" lIns="0" tIns="0" rIns="0" bIns="0" rtlCol="0" anchor="t"/>
          <a:lstStyle/>
          <a:p>
            <a:pPr algn="l" indent="0" marL="0">
              <a:buNone/>
            </a:pPr>
            <a:r>
              <a:rPr lang="en-US" sz="6000" u="none" dirty="0">
                <a:solidFill>
                  <a:srgbClr val="04F7F7"/>
                </a:solidFill>
                <a:latin typeface="Bruno Ace SC" pitchFamily="34" charset="0"/>
                <a:ea typeface="Bruno Ace SC" pitchFamily="34" charset="-122"/>
                <a:cs typeface="Bruno Ace SC" pitchFamily="34" charset="-120"/>
              </a:rPr>
              <a:t>The Future of Fantasy</a:t>
            </a:r>
            <a:endParaRPr lang="en-US" sz="6000" dirty="0"/>
          </a:p>
        </p:txBody>
      </p:sp>
      <p:pic>
        <p:nvPicPr>
          <p:cNvPr id="13" name="Image 2" descr="preencoded.png">    </p:cNvPr>
          <p:cNvPicPr>
            <a:picLocks noChangeAspect="1"/>
          </p:cNvPicPr>
          <p:nvPr/>
        </p:nvPicPr>
        <p:blipFill>
          <a:blip r:embed="rId3"/>
          <a:stretch>
            <a:fillRect/>
          </a:stretch>
        </p:blipFill>
        <p:spPr>
          <a:xfrm>
            <a:off x="3352800" y="771525"/>
            <a:ext cx="4105275" cy="8886825"/>
          </a:xfrm>
          <a:prstGeom prst="rect">
            <a:avLst/>
          </a:prstGeom>
        </p:spPr>
      </p:pic>
      <p:pic>
        <p:nvPicPr>
          <p:cNvPr id="14" name="Image 3" descr="preencoded.png">    </p:cNvPr>
          <p:cNvPicPr>
            <a:picLocks noChangeAspect="1"/>
          </p:cNvPicPr>
          <p:nvPr/>
        </p:nvPicPr>
        <p:blipFill>
          <a:blip r:embed="rId4"/>
          <a:stretch>
            <a:fillRect/>
          </a:stretch>
        </p:blipFill>
        <p:spPr>
          <a:xfrm>
            <a:off x="3495675" y="1323975"/>
            <a:ext cx="3829050" cy="809625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00F2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18538" name="Group"/>
          <p:cNvGrpSpPr/>
          <p:nvPr/>
        </p:nvGrpSpPr>
        <p:grpSpPr>
          <a:xfrm>
            <a:off x="285750" y="371475"/>
            <a:ext cx="5276964" cy="285750"/>
            <a:chOff x="285750" y="371475"/>
            <a:chExt cx="5276964" cy="285750"/>
          </a:xfrm>
        </p:grpSpPr>
        <p:sp>
          <p:nvSpPr>
            <p:cNvPr id="3" name="Shape 0"/>
            <p:cNvSpPr/>
            <p:nvPr/>
          </p:nvSpPr>
          <p:spPr>
            <a:xfrm rot="10800000">
              <a:off x="561862" y="519112"/>
              <a:ext cx="5000852" cy="0"/>
            </a:xfrm>
            <a:prstGeom prst="line">
              <a:avLst/>
            </a:prstGeom>
            <a:noFill/>
            <a:ln w="47625">
              <a:solidFill>
                <a:srgbClr val="0D9FA3"/>
              </a:solidFill>
              <a:prstDash val="solid"/>
            </a:ln>
          </p:spPr>
        </p:sp>
        <p:sp>
          <p:nvSpPr>
            <p:cNvPr id="4" name="Shape 1"/>
            <p:cNvSpPr/>
            <p:nvPr/>
          </p:nvSpPr>
          <p:spPr>
            <a:xfrm rot="5400000">
              <a:off x="285750" y="371475"/>
              <a:ext cx="285750" cy="285750"/>
            </a:xfrm>
            <a:prstGeom prst="ellipse">
              <a:avLst/>
            </a:prstGeom>
            <a:noFill/>
            <a:ln w="47625">
              <a:solidFill>
                <a:srgbClr val="0D9FA3"/>
              </a:solidFill>
              <a:prstDash val="solid"/>
            </a:ln>
          </p:spPr>
        </p:sp>
      </p:grpSp>
      <p:grpSp>
        <p:nvGrpSpPr>
          <p:cNvPr id="56535" name="Group"/>
          <p:cNvGrpSpPr/>
          <p:nvPr/>
        </p:nvGrpSpPr>
        <p:grpSpPr>
          <a:xfrm>
            <a:off x="12725287" y="9639300"/>
            <a:ext cx="5276963" cy="285750"/>
            <a:chOff x="12725287" y="9639300"/>
            <a:chExt cx="5276963" cy="285750"/>
          </a:xfrm>
        </p:grpSpPr>
        <p:sp>
          <p:nvSpPr>
            <p:cNvPr id="5" name="Shape 2"/>
            <p:cNvSpPr/>
            <p:nvPr/>
          </p:nvSpPr>
          <p:spPr>
            <a:xfrm>
              <a:off x="12725287" y="9777413"/>
              <a:ext cx="5000852" cy="0"/>
            </a:xfrm>
            <a:prstGeom prst="line">
              <a:avLst/>
            </a:prstGeom>
            <a:noFill/>
            <a:ln w="47625">
              <a:solidFill>
                <a:srgbClr val="0D9FA3"/>
              </a:solidFill>
              <a:prstDash val="solid"/>
            </a:ln>
          </p:spPr>
        </p:sp>
        <p:sp>
          <p:nvSpPr>
            <p:cNvPr id="6" name="Shape 3"/>
            <p:cNvSpPr/>
            <p:nvPr/>
          </p:nvSpPr>
          <p:spPr>
            <a:xfrm rot="16200000">
              <a:off x="17716500" y="9639300"/>
              <a:ext cx="285750" cy="285750"/>
            </a:xfrm>
            <a:prstGeom prst="ellipse">
              <a:avLst/>
            </a:prstGeom>
            <a:noFill/>
            <a:ln w="47625">
              <a:solidFill>
                <a:srgbClr val="0D9FA3"/>
              </a:solidFill>
              <a:prstDash val="solid"/>
            </a:ln>
          </p:spPr>
        </p:sp>
      </p:grpSp>
      <p:grpSp>
        <p:nvGrpSpPr>
          <p:cNvPr id="56927" name="Group"/>
          <p:cNvGrpSpPr/>
          <p:nvPr/>
        </p:nvGrpSpPr>
        <p:grpSpPr>
          <a:xfrm>
            <a:off x="17235487" y="570117"/>
            <a:ext cx="1463470" cy="1601583"/>
            <a:chOff x="17235487" y="570117"/>
            <a:chExt cx="1463470" cy="1601583"/>
          </a:xfrm>
        </p:grpSpPr>
        <p:pic>
          <p:nvPicPr>
            <p:cNvPr id="7" name="Image 1" descr="preencoded.png">    </p:cNvPr>
            <p:cNvPicPr>
              <a:picLocks noChangeAspect="1"/>
            </p:cNvPicPr>
            <p:nvPr/>
          </p:nvPicPr>
          <p:blipFill>
            <a:blip r:embed="rId2"/>
            <a:stretch>
              <a:fillRect/>
            </a:stretch>
          </p:blipFill>
          <p:spPr>
            <a:xfrm>
              <a:off x="17640300" y="1638300"/>
              <a:ext cx="533400" cy="533400"/>
            </a:xfrm>
            <a:prstGeom prst="rect">
              <a:avLst/>
            </a:prstGeom>
          </p:spPr>
        </p:pic>
        <p:sp>
          <p:nvSpPr>
            <p:cNvPr id="8" name="Text 4"/>
            <p:cNvSpPr/>
            <p:nvPr/>
          </p:nvSpPr>
          <p:spPr>
            <a:xfrm rot="16200000">
              <a:off x="17235487" y="570117"/>
              <a:ext cx="1463470" cy="539545"/>
            </a:xfrm>
            <a:prstGeom prst="rect">
              <a:avLst/>
            </a:prstGeom>
            <a:noFill/>
            <a:ln/>
          </p:spPr>
          <p:txBody>
            <a:bodyPr wrap="square" lIns="0" tIns="0" rIns="0" bIns="0" rtlCol="0" anchor="t"/>
            <a:lstStyle/>
            <a:p>
              <a:pPr algn="l" indent="0" marL="0">
                <a:buNone/>
              </a:pPr>
              <a:r>
                <a:rPr lang="en-US" sz="2710" b="1" u="none" dirty="0">
                  <a:solidFill>
                    <a:srgbClr val="17F5FB"/>
                  </a:solidFill>
                  <a:latin typeface="Inter" pitchFamily="34" charset="0"/>
                  <a:ea typeface="Inter" pitchFamily="34" charset="-122"/>
                  <a:cs typeface="Inter" pitchFamily="34" charset="-120"/>
                </a:rPr>
                <a:t>EaTemp</a:t>
              </a:r>
              <a:endParaRPr lang="en-US" sz="2710" dirty="0"/>
            </a:p>
          </p:txBody>
        </p:sp>
      </p:grpSp>
      <p:sp>
        <p:nvSpPr>
          <p:cNvPr id="9" name="Text 5"/>
          <p:cNvSpPr/>
          <p:nvPr/>
        </p:nvSpPr>
        <p:spPr>
          <a:xfrm>
            <a:off x="1295400" y="1914525"/>
            <a:ext cx="5153025" cy="6734175"/>
          </a:xfrm>
          <a:prstGeom prst="rect">
            <a:avLst/>
          </a:prstGeom>
          <a:noFill/>
          <a:ln/>
        </p:spPr>
        <p:txBody>
          <a:bodyPr wrap="square" lIns="0" tIns="0" rIns="0" bIns="0" rtlCol="0" anchor="t"/>
          <a:lstStyle/>
          <a:p>
            <a:pPr algn="l" indent="0" marL="0">
              <a:buNone/>
            </a:pPr>
            <a:r>
              <a:rPr lang="en-US" sz="6000" u="none" dirty="0">
                <a:solidFill>
                  <a:srgbClr val="04F7F7"/>
                </a:solidFill>
                <a:latin typeface="Bruno Ace SC" pitchFamily="34" charset="0"/>
                <a:ea typeface="Bruno Ace SC" pitchFamily="34" charset="-122"/>
                <a:cs typeface="Bruno Ace SC" pitchFamily="34" charset="-120"/>
              </a:rPr>
              <a:t>A Gateway to a World of Fantasy and Wonder</a:t>
            </a:r>
            <a:endParaRPr lang="en-US" sz="6000" dirty="0"/>
          </a:p>
        </p:txBody>
      </p:sp>
      <p:sp>
        <p:nvSpPr>
          <p:cNvPr id="10" name="Text 6"/>
          <p:cNvSpPr/>
          <p:nvPr/>
        </p:nvSpPr>
        <p:spPr>
          <a:xfrm>
            <a:off x="12496800" y="3086100"/>
            <a:ext cx="5204460" cy="42214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Poppins" pitchFamily="34" charset="0"/>
                <a:ea typeface="Poppins" pitchFamily="34" charset="-122"/>
                <a:cs typeface="Poppins"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FFFFFF"/>
                </a:solidFill>
                <a:latin typeface="Poppins" pitchFamily="34" charset="0"/>
                <a:ea typeface="Poppins" pitchFamily="34" charset="-122"/>
                <a:cs typeface="Poppins"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FFFFFF"/>
                </a:solidFill>
                <a:latin typeface="Poppins" pitchFamily="34" charset="0"/>
                <a:ea typeface="Poppins" pitchFamily="34" charset="-122"/>
                <a:cs typeface="Poppins"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FFFFFF"/>
                </a:solidFill>
                <a:latin typeface="Poppins" pitchFamily="34" charset="0"/>
                <a:ea typeface="Poppins" pitchFamily="34" charset="-122"/>
                <a:cs typeface="Poppins" pitchFamily="34" charset="-120"/>
              </a:rPr>
              <a:t>Uncover hidden treasures and secret treasures</a:t>
            </a:r>
            <a:endParaRPr lang="en-US" sz="2400" dirty="0"/>
          </a:p>
        </p:txBody>
      </p:sp>
      <p:grpSp>
        <p:nvGrpSpPr>
          <p:cNvPr id="82425" name="Group"/>
          <p:cNvGrpSpPr/>
          <p:nvPr/>
        </p:nvGrpSpPr>
        <p:grpSpPr>
          <a:xfrm>
            <a:off x="5924550" y="561975"/>
            <a:ext cx="6429375" cy="9248775"/>
            <a:chOff x="5924550" y="561975"/>
            <a:chExt cx="6429375" cy="9248775"/>
          </a:xfrm>
        </p:grpSpPr>
        <p:pic>
          <p:nvPicPr>
            <p:cNvPr id="11" name="Image 2" descr="preencoded.png">    </p:cNvPr>
            <p:cNvPicPr>
              <a:picLocks noChangeAspect="1"/>
            </p:cNvPicPr>
            <p:nvPr/>
          </p:nvPicPr>
          <p:blipFill>
            <a:blip r:embed="rId3"/>
            <a:stretch>
              <a:fillRect/>
            </a:stretch>
          </p:blipFill>
          <p:spPr>
            <a:xfrm>
              <a:off x="5924550" y="561975"/>
              <a:ext cx="6429375" cy="9248775"/>
            </a:xfrm>
            <a:prstGeom prst="rect">
              <a:avLst/>
            </a:prstGeom>
          </p:spPr>
        </p:pic>
        <p:pic>
          <p:nvPicPr>
            <p:cNvPr id="12" name="Image 3" descr="preencoded.png">    </p:cNvPr>
            <p:cNvPicPr>
              <a:picLocks noChangeAspect="1"/>
            </p:cNvPicPr>
            <p:nvPr/>
          </p:nvPicPr>
          <p:blipFill>
            <a:blip r:embed="rId4"/>
            <a:stretch>
              <a:fillRect/>
            </a:stretch>
          </p:blipFill>
          <p:spPr>
            <a:xfrm>
              <a:off x="6296025" y="1352550"/>
              <a:ext cx="5686425" cy="7677150"/>
            </a:xfrm>
            <a:prstGeom prst="rect">
              <a:avLst/>
            </a:prstGeom>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00F2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87949"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F5FB"/>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11868150" y="523875"/>
            <a:ext cx="5495925" cy="2114550"/>
          </a:xfrm>
          <a:prstGeom prst="rect">
            <a:avLst/>
          </a:prstGeom>
          <a:noFill/>
          <a:ln/>
        </p:spPr>
        <p:txBody>
          <a:bodyPr wrap="square" lIns="0" tIns="0" rIns="0" bIns="0" rtlCol="0" anchor="t"/>
          <a:lstStyle/>
          <a:p>
            <a:pPr algn="r" indent="0" marL="0">
              <a:buNone/>
            </a:pPr>
            <a:r>
              <a:rPr lang="en-US" sz="6000" u="none" dirty="0">
                <a:solidFill>
                  <a:srgbClr val="04F7F7"/>
                </a:solidFill>
                <a:latin typeface="Bruno Ace SC" pitchFamily="34" charset="0"/>
                <a:ea typeface="Bruno Ace SC" pitchFamily="34" charset="-122"/>
                <a:cs typeface="Bruno Ace SC" pitchFamily="34" charset="-120"/>
              </a:rPr>
              <a:t>A Magic Picture</a:t>
            </a:r>
            <a:endParaRPr lang="en-US" sz="6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00F2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25185" name="Group"/>
          <p:cNvGrpSpPr/>
          <p:nvPr/>
        </p:nvGrpSpPr>
        <p:grpSpPr>
          <a:xfrm>
            <a:off x="-2181338" y="2757488"/>
            <a:ext cx="5000852" cy="2776537"/>
            <a:chOff x="-2181338" y="2757488"/>
            <a:chExt cx="5000852" cy="2776537"/>
          </a:xfrm>
        </p:grpSpPr>
        <p:sp>
          <p:nvSpPr>
            <p:cNvPr id="3" name="Shape 0"/>
            <p:cNvSpPr/>
            <p:nvPr/>
          </p:nvSpPr>
          <p:spPr>
            <a:xfrm rot="5400000">
              <a:off x="-2181338" y="2757488"/>
              <a:ext cx="5000852" cy="0"/>
            </a:xfrm>
            <a:prstGeom prst="line">
              <a:avLst/>
            </a:prstGeom>
            <a:noFill/>
            <a:ln w="47625">
              <a:solidFill>
                <a:srgbClr val="0D9FA3"/>
              </a:solidFill>
              <a:prstDash val="solid"/>
            </a:ln>
          </p:spPr>
        </p:sp>
        <p:sp>
          <p:nvSpPr>
            <p:cNvPr id="4" name="Shape 1"/>
            <p:cNvSpPr/>
            <p:nvPr/>
          </p:nvSpPr>
          <p:spPr>
            <a:xfrm>
              <a:off x="171450" y="5248275"/>
              <a:ext cx="285750" cy="285750"/>
            </a:xfrm>
            <a:prstGeom prst="ellipse">
              <a:avLst/>
            </a:prstGeom>
            <a:noFill/>
            <a:ln w="47625">
              <a:solidFill>
                <a:srgbClr val="0D9FA3"/>
              </a:solidFill>
              <a:prstDash val="solid"/>
            </a:ln>
          </p:spPr>
        </p:sp>
      </p:grpSp>
      <p:grpSp>
        <p:nvGrpSpPr>
          <p:cNvPr id="32468" name="Group"/>
          <p:cNvGrpSpPr/>
          <p:nvPr/>
        </p:nvGrpSpPr>
        <p:grpSpPr>
          <a:xfrm>
            <a:off x="15182737" y="-514350"/>
            <a:ext cx="5000852" cy="2776537"/>
            <a:chOff x="15182737" y="-514350"/>
            <a:chExt cx="5000852" cy="2776537"/>
          </a:xfrm>
        </p:grpSpPr>
        <p:sp>
          <p:nvSpPr>
            <p:cNvPr id="5" name="Shape 2"/>
            <p:cNvSpPr/>
            <p:nvPr/>
          </p:nvSpPr>
          <p:spPr>
            <a:xfrm rot="16200000">
              <a:off x="15182737" y="2262187"/>
              <a:ext cx="5000852" cy="0"/>
            </a:xfrm>
            <a:prstGeom prst="line">
              <a:avLst/>
            </a:prstGeom>
            <a:noFill/>
            <a:ln w="47625">
              <a:solidFill>
                <a:srgbClr val="0D9FA3"/>
              </a:solidFill>
              <a:prstDash val="solid"/>
            </a:ln>
          </p:spPr>
        </p:sp>
        <p:sp>
          <p:nvSpPr>
            <p:cNvPr id="6" name="Shape 3"/>
            <p:cNvSpPr/>
            <p:nvPr/>
          </p:nvSpPr>
          <p:spPr>
            <a:xfrm rot="10800000">
              <a:off x="17545050" y="-514350"/>
              <a:ext cx="285750" cy="285750"/>
            </a:xfrm>
            <a:prstGeom prst="ellipse">
              <a:avLst/>
            </a:prstGeom>
            <a:noFill/>
            <a:ln w="47625">
              <a:solidFill>
                <a:srgbClr val="0D9FA3"/>
              </a:solidFill>
              <a:prstDash val="solid"/>
            </a:ln>
          </p:spPr>
        </p:sp>
      </p:grpSp>
      <p:grpSp>
        <p:nvGrpSpPr>
          <p:cNvPr id="75122" name="Group"/>
          <p:cNvGrpSpPr/>
          <p:nvPr/>
        </p:nvGrpSpPr>
        <p:grpSpPr>
          <a:xfrm>
            <a:off x="16116300" y="9639300"/>
            <a:ext cx="2063545" cy="596695"/>
            <a:chOff x="16116300" y="9639300"/>
            <a:chExt cx="2063545" cy="596695"/>
          </a:xfrm>
        </p:grpSpPr>
        <p:pic>
          <p:nvPicPr>
            <p:cNvPr id="7" name="Image 1" descr="preencoded.png">    </p:cNvPr>
            <p:cNvPicPr>
              <a:picLocks noChangeAspect="1"/>
            </p:cNvPicPr>
            <p:nvPr/>
          </p:nvPicPr>
          <p:blipFill>
            <a:blip r:embed="rId2"/>
            <a:stretch>
              <a:fillRect/>
            </a:stretch>
          </p:blipFill>
          <p:spPr>
            <a:xfrm>
              <a:off x="16116300" y="9639300"/>
              <a:ext cx="533400" cy="533400"/>
            </a:xfrm>
            <a:prstGeom prst="rect">
              <a:avLst/>
            </a:prstGeom>
          </p:spPr>
        </p:pic>
        <p:sp>
          <p:nvSpPr>
            <p:cNvPr id="8" name="Text 4"/>
            <p:cNvSpPr/>
            <p:nvPr/>
          </p:nvSpPr>
          <p:spPr>
            <a:xfrm>
              <a:off x="16716375" y="9696450"/>
              <a:ext cx="1463470" cy="539545"/>
            </a:xfrm>
            <a:prstGeom prst="rect">
              <a:avLst/>
            </a:prstGeom>
            <a:noFill/>
            <a:ln/>
          </p:spPr>
          <p:txBody>
            <a:bodyPr wrap="square" lIns="0" tIns="0" rIns="0" bIns="0" rtlCol="0" anchor="t"/>
            <a:lstStyle/>
            <a:p>
              <a:pPr algn="l" indent="0" marL="0">
                <a:buNone/>
              </a:pPr>
              <a:r>
                <a:rPr lang="en-US" sz="2710" b="1" u="none" dirty="0">
                  <a:solidFill>
                    <a:srgbClr val="17F5FB"/>
                  </a:solidFill>
                  <a:latin typeface="Inter" pitchFamily="34" charset="0"/>
                  <a:ea typeface="Inter" pitchFamily="34" charset="-122"/>
                  <a:cs typeface="Inter" pitchFamily="34" charset="-120"/>
                </a:rPr>
                <a:t>EaTemp</a:t>
              </a:r>
              <a:endParaRPr lang="en-US" sz="2710" dirty="0"/>
            </a:p>
          </p:txBody>
        </p:sp>
      </p:grpSp>
      <p:pic>
        <p:nvPicPr>
          <p:cNvPr id="9" name="Image 2" descr="preencoded.png">    </p:cNvPr>
          <p:cNvPicPr>
            <a:picLocks noChangeAspect="1"/>
          </p:cNvPicPr>
          <p:nvPr/>
        </p:nvPicPr>
        <p:blipFill>
          <a:blip r:embed="rId3"/>
          <a:stretch>
            <a:fillRect/>
          </a:stretch>
        </p:blipFill>
        <p:spPr>
          <a:xfrm>
            <a:off x="6248400" y="2543175"/>
            <a:ext cx="10858500" cy="5895975"/>
          </a:xfrm>
          <a:prstGeom prst="rect">
            <a:avLst/>
          </a:prstGeom>
        </p:spPr>
      </p:pic>
      <p:sp>
        <p:nvSpPr>
          <p:cNvPr id="10" name="Text 5"/>
          <p:cNvSpPr/>
          <p:nvPr/>
        </p:nvSpPr>
        <p:spPr>
          <a:xfrm>
            <a:off x="2305050" y="895350"/>
            <a:ext cx="13687425" cy="1190625"/>
          </a:xfrm>
          <a:prstGeom prst="rect">
            <a:avLst/>
          </a:prstGeom>
          <a:noFill/>
          <a:ln/>
        </p:spPr>
        <p:txBody>
          <a:bodyPr wrap="square" lIns="0" tIns="0" rIns="0" bIns="0" rtlCol="0" anchor="t"/>
          <a:lstStyle/>
          <a:p>
            <a:pPr algn="ctr" indent="0" marL="0">
              <a:buNone/>
            </a:pPr>
            <a:r>
              <a:rPr lang="en-US" sz="6000" u="none" dirty="0">
                <a:solidFill>
                  <a:srgbClr val="04F7F7"/>
                </a:solidFill>
                <a:latin typeface="Bruno Ace SC" pitchFamily="34" charset="0"/>
                <a:ea typeface="Bruno Ace SC" pitchFamily="34" charset="-122"/>
                <a:cs typeface="Bruno Ace SC" pitchFamily="34" charset="-120"/>
              </a:rPr>
              <a:t>Fantasy Realm at a Glance</a:t>
            </a:r>
            <a:endParaRPr lang="en-US" sz="6000" dirty="0"/>
          </a:p>
        </p:txBody>
      </p:sp>
      <p:grpSp>
        <p:nvGrpSpPr>
          <p:cNvPr id="49386" name="Group"/>
          <p:cNvGrpSpPr/>
          <p:nvPr/>
        </p:nvGrpSpPr>
        <p:grpSpPr>
          <a:xfrm>
            <a:off x="1466850" y="3352800"/>
            <a:ext cx="4425315" cy="1649730"/>
            <a:chOff x="1466850" y="3352800"/>
            <a:chExt cx="4425315" cy="1649730"/>
          </a:xfrm>
        </p:grpSpPr>
        <p:sp>
          <p:nvSpPr>
            <p:cNvPr id="11" name="Text 6"/>
            <p:cNvSpPr/>
            <p:nvPr/>
          </p:nvSpPr>
          <p:spPr>
            <a:xfrm>
              <a:off x="1466850" y="3352800"/>
              <a:ext cx="4425315"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Bruno Ace SC" pitchFamily="34" charset="0"/>
                  <a:ea typeface="Bruno Ace SC" pitchFamily="34" charset="-122"/>
                  <a:cs typeface="Bruno Ace SC" pitchFamily="34" charset="-120"/>
                </a:rPr>
                <a:t>The Forest</a:t>
              </a:r>
              <a:endParaRPr lang="en-US" sz="3600" dirty="0"/>
            </a:p>
          </p:txBody>
        </p:sp>
        <p:sp>
          <p:nvSpPr>
            <p:cNvPr id="12" name="Text 7"/>
            <p:cNvSpPr/>
            <p:nvPr/>
          </p:nvSpPr>
          <p:spPr>
            <a:xfrm>
              <a:off x="1466850" y="3981450"/>
              <a:ext cx="4394835" cy="10210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A magical forest filled with animals and creatures.</a:t>
              </a:r>
              <a:endParaRPr lang="en-US" sz="2400" dirty="0"/>
            </a:p>
          </p:txBody>
        </p:sp>
      </p:grpSp>
      <p:grpSp>
        <p:nvGrpSpPr>
          <p:cNvPr id="31641" name="Group"/>
          <p:cNvGrpSpPr/>
          <p:nvPr/>
        </p:nvGrpSpPr>
        <p:grpSpPr>
          <a:xfrm>
            <a:off x="1466850" y="5372100"/>
            <a:ext cx="4425315" cy="1649730"/>
            <a:chOff x="1466850" y="5372100"/>
            <a:chExt cx="4425315" cy="1649730"/>
          </a:xfrm>
        </p:grpSpPr>
        <p:sp>
          <p:nvSpPr>
            <p:cNvPr id="13" name="Text 8"/>
            <p:cNvSpPr/>
            <p:nvPr/>
          </p:nvSpPr>
          <p:spPr>
            <a:xfrm>
              <a:off x="1466850" y="5372100"/>
              <a:ext cx="4425315"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Bruno Ace SC" pitchFamily="34" charset="0"/>
                  <a:ea typeface="Bruno Ace SC" pitchFamily="34" charset="-122"/>
                  <a:cs typeface="Bruno Ace SC" pitchFamily="34" charset="-120"/>
                </a:rPr>
                <a:t>The Caves</a:t>
              </a:r>
              <a:endParaRPr lang="en-US" sz="3600" dirty="0"/>
            </a:p>
          </p:txBody>
        </p:sp>
        <p:sp>
          <p:nvSpPr>
            <p:cNvPr id="14" name="Text 9"/>
            <p:cNvSpPr/>
            <p:nvPr/>
          </p:nvSpPr>
          <p:spPr>
            <a:xfrm>
              <a:off x="1466850" y="6000750"/>
              <a:ext cx="4394835" cy="10210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A network of underground caves filled with crystals.</a:t>
              </a:r>
              <a:endParaRPr lang="en-US" sz="2400" dirty="0"/>
            </a:p>
          </p:txBody>
        </p:sp>
      </p:grpSp>
      <p:grpSp>
        <p:nvGrpSpPr>
          <p:cNvPr id="81066" name="Group"/>
          <p:cNvGrpSpPr/>
          <p:nvPr/>
        </p:nvGrpSpPr>
        <p:grpSpPr>
          <a:xfrm>
            <a:off x="1466850" y="7391400"/>
            <a:ext cx="4425315" cy="1649730"/>
            <a:chOff x="1466850" y="7391400"/>
            <a:chExt cx="4425315" cy="1649730"/>
          </a:xfrm>
        </p:grpSpPr>
        <p:sp>
          <p:nvSpPr>
            <p:cNvPr id="15" name="Text 10"/>
            <p:cNvSpPr/>
            <p:nvPr/>
          </p:nvSpPr>
          <p:spPr>
            <a:xfrm>
              <a:off x="1466850" y="7391400"/>
              <a:ext cx="4425315"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Bruno Ace SC" pitchFamily="34" charset="0"/>
                  <a:ea typeface="Bruno Ace SC" pitchFamily="34" charset="-122"/>
                  <a:cs typeface="Bruno Ace SC" pitchFamily="34" charset="-120"/>
                </a:rPr>
                <a:t>The Lair</a:t>
              </a:r>
              <a:endParaRPr lang="en-US" sz="3600" dirty="0"/>
            </a:p>
          </p:txBody>
        </p:sp>
        <p:sp>
          <p:nvSpPr>
            <p:cNvPr id="16" name="Text 11"/>
            <p:cNvSpPr/>
            <p:nvPr/>
          </p:nvSpPr>
          <p:spPr>
            <a:xfrm>
              <a:off x="1466850" y="8020050"/>
              <a:ext cx="4394835" cy="10210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A dangerous place where dragons reside.</a:t>
              </a:r>
              <a:endParaRPr lang="en-US" sz="2400" dirty="0"/>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00F2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39333" name="Group"/>
          <p:cNvGrpSpPr/>
          <p:nvPr/>
        </p:nvGrpSpPr>
        <p:grpSpPr>
          <a:xfrm>
            <a:off x="285750" y="371475"/>
            <a:ext cx="5276964" cy="285750"/>
            <a:chOff x="285750" y="371475"/>
            <a:chExt cx="5276964" cy="285750"/>
          </a:xfrm>
        </p:grpSpPr>
        <p:sp>
          <p:nvSpPr>
            <p:cNvPr id="3" name="Shape 0"/>
            <p:cNvSpPr/>
            <p:nvPr/>
          </p:nvSpPr>
          <p:spPr>
            <a:xfrm rot="10800000">
              <a:off x="561862" y="519112"/>
              <a:ext cx="5000852" cy="0"/>
            </a:xfrm>
            <a:prstGeom prst="line">
              <a:avLst/>
            </a:prstGeom>
            <a:noFill/>
            <a:ln w="47625">
              <a:solidFill>
                <a:srgbClr val="0D9FA3"/>
              </a:solidFill>
              <a:prstDash val="solid"/>
            </a:ln>
          </p:spPr>
        </p:sp>
        <p:sp>
          <p:nvSpPr>
            <p:cNvPr id="4" name="Shape 1"/>
            <p:cNvSpPr/>
            <p:nvPr/>
          </p:nvSpPr>
          <p:spPr>
            <a:xfrm rot="5400000">
              <a:off x="285750" y="371475"/>
              <a:ext cx="285750" cy="285750"/>
            </a:xfrm>
            <a:prstGeom prst="ellipse">
              <a:avLst/>
            </a:prstGeom>
            <a:noFill/>
            <a:ln w="47625">
              <a:solidFill>
                <a:srgbClr val="0D9FA3"/>
              </a:solidFill>
              <a:prstDash val="solid"/>
            </a:ln>
          </p:spPr>
        </p:sp>
      </p:grpSp>
      <p:grpSp>
        <p:nvGrpSpPr>
          <p:cNvPr id="76378" name="Group"/>
          <p:cNvGrpSpPr/>
          <p:nvPr/>
        </p:nvGrpSpPr>
        <p:grpSpPr>
          <a:xfrm>
            <a:off x="12725287" y="9639300"/>
            <a:ext cx="5276963" cy="285750"/>
            <a:chOff x="12725287" y="9639300"/>
            <a:chExt cx="5276963" cy="285750"/>
          </a:xfrm>
        </p:grpSpPr>
        <p:sp>
          <p:nvSpPr>
            <p:cNvPr id="5" name="Shape 2"/>
            <p:cNvSpPr/>
            <p:nvPr/>
          </p:nvSpPr>
          <p:spPr>
            <a:xfrm>
              <a:off x="12725287" y="9777413"/>
              <a:ext cx="5000852" cy="0"/>
            </a:xfrm>
            <a:prstGeom prst="line">
              <a:avLst/>
            </a:prstGeom>
            <a:noFill/>
            <a:ln w="47625">
              <a:solidFill>
                <a:srgbClr val="0D9FA3"/>
              </a:solidFill>
              <a:prstDash val="solid"/>
            </a:ln>
          </p:spPr>
        </p:sp>
        <p:sp>
          <p:nvSpPr>
            <p:cNvPr id="6" name="Shape 3"/>
            <p:cNvSpPr/>
            <p:nvPr/>
          </p:nvSpPr>
          <p:spPr>
            <a:xfrm rot="16200000">
              <a:off x="17716500" y="9639300"/>
              <a:ext cx="285750" cy="285750"/>
            </a:xfrm>
            <a:prstGeom prst="ellipse">
              <a:avLst/>
            </a:prstGeom>
            <a:noFill/>
            <a:ln w="47625">
              <a:solidFill>
                <a:srgbClr val="0D9FA3"/>
              </a:solidFill>
              <a:prstDash val="solid"/>
            </a:ln>
          </p:spPr>
        </p:sp>
      </p:grpSp>
      <p:grpSp>
        <p:nvGrpSpPr>
          <p:cNvPr id="40221" name="Group"/>
          <p:cNvGrpSpPr/>
          <p:nvPr/>
        </p:nvGrpSpPr>
        <p:grpSpPr>
          <a:xfrm>
            <a:off x="17235487" y="8456817"/>
            <a:ext cx="1463470" cy="1601583"/>
            <a:chOff x="17235487" y="8456817"/>
            <a:chExt cx="1463470" cy="1601583"/>
          </a:xfrm>
        </p:grpSpPr>
        <p:pic>
          <p:nvPicPr>
            <p:cNvPr id="7"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8" name="Text 4"/>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F5FB"/>
                  </a:solidFill>
                  <a:latin typeface="Inter" pitchFamily="34" charset="0"/>
                  <a:ea typeface="Inter" pitchFamily="34" charset="-122"/>
                  <a:cs typeface="Inter" pitchFamily="34" charset="-120"/>
                </a:rPr>
                <a:t>EaTemp</a:t>
              </a:r>
              <a:endParaRPr lang="en-US" sz="2710" dirty="0"/>
            </a:p>
          </p:txBody>
        </p:sp>
      </p:grpSp>
      <p:grpSp>
        <p:nvGrpSpPr>
          <p:cNvPr id="57834" name="Group"/>
          <p:cNvGrpSpPr/>
          <p:nvPr/>
        </p:nvGrpSpPr>
        <p:grpSpPr>
          <a:xfrm>
            <a:off x="-1" y="5157788"/>
            <a:ext cx="18288002" cy="0"/>
            <a:chOff x="-1" y="5157788"/>
            <a:chExt cx="18288002" cy="0"/>
          </a:xfrm>
        </p:grpSpPr>
        <p:sp>
          <p:nvSpPr>
            <p:cNvPr id="9" name="Shape 5"/>
            <p:cNvSpPr/>
            <p:nvPr/>
          </p:nvSpPr>
          <p:spPr>
            <a:xfrm>
              <a:off x="-1" y="5157788"/>
              <a:ext cx="18288002" cy="0"/>
            </a:xfrm>
            <a:prstGeom prst="line">
              <a:avLst/>
            </a:prstGeom>
            <a:noFill/>
            <a:ln w="9525">
              <a:solidFill>
                <a:srgbClr val="17F5FB"/>
              </a:solidFill>
              <a:prstDash val="solid"/>
            </a:ln>
          </p:spPr>
        </p:sp>
      </p:grpSp>
      <p:grpSp>
        <p:nvGrpSpPr>
          <p:cNvPr id="77531" name="Group"/>
          <p:cNvGrpSpPr/>
          <p:nvPr/>
        </p:nvGrpSpPr>
        <p:grpSpPr>
          <a:xfrm>
            <a:off x="3905250" y="5086350"/>
            <a:ext cx="142875" cy="142875"/>
            <a:chOff x="3905250" y="5086350"/>
            <a:chExt cx="142875" cy="142875"/>
          </a:xfrm>
        </p:grpSpPr>
        <p:sp>
          <p:nvSpPr>
            <p:cNvPr id="10" name="Shape 6"/>
            <p:cNvSpPr/>
            <p:nvPr/>
          </p:nvSpPr>
          <p:spPr>
            <a:xfrm rot="5400000">
              <a:off x="3905250" y="5086350"/>
              <a:ext cx="142875" cy="142875"/>
            </a:xfrm>
            <a:prstGeom prst="ellipse">
              <a:avLst/>
            </a:prstGeom>
            <a:solidFill>
              <a:srgbClr val="17F5FB"/>
            </a:solidFill>
            <a:ln/>
          </p:spPr>
        </p:sp>
        <p:grpSp>
          <p:nvGrpSpPr>
            <p:cNvPr id="47953" name="Group"/>
            <p:cNvGrpSpPr/>
            <p:nvPr/>
          </p:nvGrpSpPr>
          <p:grpSpPr>
            <a:xfrm>
              <a:off x="1457307" y="7758113"/>
              <a:ext cx="5057811" cy="0"/>
              <a:chOff x="1457307" y="7758113"/>
              <a:chExt cx="5057811" cy="0"/>
            </a:xfrm>
          </p:grpSpPr>
          <p:sp>
            <p:nvSpPr>
              <p:cNvPr id="11" name="Shape 7"/>
              <p:cNvSpPr/>
              <p:nvPr/>
            </p:nvSpPr>
            <p:spPr>
              <a:xfrm rot="5400000">
                <a:off x="1457307" y="7758113"/>
                <a:ext cx="5057811" cy="0"/>
              </a:xfrm>
              <a:prstGeom prst="line">
                <a:avLst/>
              </a:prstGeom>
              <a:noFill/>
              <a:ln w="19050">
                <a:solidFill>
                  <a:srgbClr val="17F5FB"/>
                </a:solidFill>
                <a:prstDash val="solid"/>
              </a:ln>
            </p:spPr>
          </p:sp>
        </p:grpSp>
      </p:grpSp>
      <p:grpSp>
        <p:nvGrpSpPr>
          <p:cNvPr id="19863" name="Group"/>
          <p:cNvGrpSpPr/>
          <p:nvPr/>
        </p:nvGrpSpPr>
        <p:grpSpPr>
          <a:xfrm>
            <a:off x="7038975" y="5086350"/>
            <a:ext cx="142875" cy="142875"/>
            <a:chOff x="7038975" y="5086350"/>
            <a:chExt cx="142875" cy="142875"/>
          </a:xfrm>
        </p:grpSpPr>
        <p:sp>
          <p:nvSpPr>
            <p:cNvPr id="12" name="Shape 8"/>
            <p:cNvSpPr/>
            <p:nvPr/>
          </p:nvSpPr>
          <p:spPr>
            <a:xfrm rot="16200000">
              <a:off x="7038975" y="5086350"/>
              <a:ext cx="142875" cy="142875"/>
            </a:xfrm>
            <a:prstGeom prst="ellipse">
              <a:avLst/>
            </a:prstGeom>
            <a:solidFill>
              <a:srgbClr val="17F5FB"/>
            </a:solidFill>
            <a:ln/>
          </p:spPr>
        </p:sp>
        <p:grpSp>
          <p:nvGrpSpPr>
            <p:cNvPr id="38139" name="Group"/>
            <p:cNvGrpSpPr/>
            <p:nvPr/>
          </p:nvGrpSpPr>
          <p:grpSpPr>
            <a:xfrm>
              <a:off x="6262635" y="4229100"/>
              <a:ext cx="1714606" cy="0"/>
              <a:chOff x="6262635" y="4229100"/>
              <a:chExt cx="1714606" cy="0"/>
            </a:xfrm>
          </p:grpSpPr>
          <p:sp>
            <p:nvSpPr>
              <p:cNvPr id="13" name="Shape 9"/>
              <p:cNvSpPr/>
              <p:nvPr/>
            </p:nvSpPr>
            <p:spPr>
              <a:xfrm rot="16200000">
                <a:off x="6262635" y="4229100"/>
                <a:ext cx="1714606" cy="0"/>
              </a:xfrm>
              <a:prstGeom prst="line">
                <a:avLst/>
              </a:prstGeom>
              <a:noFill/>
              <a:ln w="19050">
                <a:solidFill>
                  <a:srgbClr val="17F5FB"/>
                </a:solidFill>
                <a:prstDash val="solid"/>
              </a:ln>
            </p:spPr>
          </p:sp>
        </p:grpSp>
      </p:grpSp>
      <p:grpSp>
        <p:nvGrpSpPr>
          <p:cNvPr id="26819" name="Group"/>
          <p:cNvGrpSpPr/>
          <p:nvPr/>
        </p:nvGrpSpPr>
        <p:grpSpPr>
          <a:xfrm>
            <a:off x="10172700" y="5086350"/>
            <a:ext cx="142875" cy="142875"/>
            <a:chOff x="10172700" y="5086350"/>
            <a:chExt cx="142875" cy="142875"/>
          </a:xfrm>
        </p:grpSpPr>
        <p:sp>
          <p:nvSpPr>
            <p:cNvPr id="14" name="Shape 10"/>
            <p:cNvSpPr/>
            <p:nvPr/>
          </p:nvSpPr>
          <p:spPr>
            <a:xfrm rot="5400000">
              <a:off x="10172700" y="5086350"/>
              <a:ext cx="142875" cy="142875"/>
            </a:xfrm>
            <a:prstGeom prst="ellipse">
              <a:avLst/>
            </a:prstGeom>
            <a:solidFill>
              <a:srgbClr val="17F5FB"/>
            </a:solidFill>
            <a:ln/>
          </p:spPr>
        </p:sp>
        <p:grpSp>
          <p:nvGrpSpPr>
            <p:cNvPr id="15016" name="Group"/>
            <p:cNvGrpSpPr/>
            <p:nvPr/>
          </p:nvGrpSpPr>
          <p:grpSpPr>
            <a:xfrm>
              <a:off x="9629702" y="5853113"/>
              <a:ext cx="1247920" cy="0"/>
              <a:chOff x="9629702" y="5853113"/>
              <a:chExt cx="1247920" cy="0"/>
            </a:xfrm>
          </p:grpSpPr>
          <p:sp>
            <p:nvSpPr>
              <p:cNvPr id="15" name="Shape 11"/>
              <p:cNvSpPr/>
              <p:nvPr/>
            </p:nvSpPr>
            <p:spPr>
              <a:xfrm rot="5400000">
                <a:off x="9629702" y="5853113"/>
                <a:ext cx="1247920" cy="0"/>
              </a:xfrm>
              <a:prstGeom prst="line">
                <a:avLst/>
              </a:prstGeom>
              <a:noFill/>
              <a:ln w="19050">
                <a:solidFill>
                  <a:srgbClr val="17F5FB"/>
                </a:solidFill>
                <a:prstDash val="solid"/>
              </a:ln>
            </p:spPr>
          </p:sp>
        </p:grpSp>
      </p:grpSp>
      <p:grpSp>
        <p:nvGrpSpPr>
          <p:cNvPr id="32664" name="Group"/>
          <p:cNvGrpSpPr/>
          <p:nvPr/>
        </p:nvGrpSpPr>
        <p:grpSpPr>
          <a:xfrm>
            <a:off x="13306425" y="5086350"/>
            <a:ext cx="142875" cy="142875"/>
            <a:chOff x="13306425" y="5086350"/>
            <a:chExt cx="142875" cy="142875"/>
          </a:xfrm>
        </p:grpSpPr>
        <p:sp>
          <p:nvSpPr>
            <p:cNvPr id="16" name="Shape 12"/>
            <p:cNvSpPr/>
            <p:nvPr/>
          </p:nvSpPr>
          <p:spPr>
            <a:xfrm rot="16200000">
              <a:off x="13306425" y="5086350"/>
              <a:ext cx="142875" cy="142875"/>
            </a:xfrm>
            <a:prstGeom prst="ellipse">
              <a:avLst/>
            </a:prstGeom>
            <a:solidFill>
              <a:srgbClr val="17F5FB"/>
            </a:solidFill>
            <a:ln/>
          </p:spPr>
        </p:sp>
        <p:grpSp>
          <p:nvGrpSpPr>
            <p:cNvPr id="12846" name="Group"/>
            <p:cNvGrpSpPr/>
            <p:nvPr/>
          </p:nvGrpSpPr>
          <p:grpSpPr>
            <a:xfrm>
              <a:off x="11534750" y="3233737"/>
              <a:ext cx="3705274" cy="0"/>
              <a:chOff x="11534750" y="3233737"/>
              <a:chExt cx="3705274" cy="0"/>
            </a:xfrm>
          </p:grpSpPr>
          <p:sp>
            <p:nvSpPr>
              <p:cNvPr id="17" name="Shape 13"/>
              <p:cNvSpPr/>
              <p:nvPr/>
            </p:nvSpPr>
            <p:spPr>
              <a:xfrm rot="16200000">
                <a:off x="11534750" y="3233737"/>
                <a:ext cx="3705274" cy="0"/>
              </a:xfrm>
              <a:prstGeom prst="line">
                <a:avLst/>
              </a:prstGeom>
              <a:noFill/>
              <a:ln w="19050">
                <a:solidFill>
                  <a:srgbClr val="17F5FB"/>
                </a:solidFill>
                <a:prstDash val="solid"/>
              </a:ln>
            </p:spPr>
          </p:sp>
        </p:grpSp>
      </p:grpSp>
      <p:grpSp>
        <p:nvGrpSpPr>
          <p:cNvPr id="28168" name="Group"/>
          <p:cNvGrpSpPr/>
          <p:nvPr/>
        </p:nvGrpSpPr>
        <p:grpSpPr>
          <a:xfrm>
            <a:off x="1028700" y="685800"/>
            <a:ext cx="4762500" cy="2314575"/>
            <a:chOff x="1028700" y="685800"/>
            <a:chExt cx="4762500" cy="2314575"/>
          </a:xfrm>
        </p:grpSpPr>
        <p:pic>
          <p:nvPicPr>
            <p:cNvPr id="18" name="Image 2" descr="preencoded.png">    </p:cNvPr>
            <p:cNvPicPr>
              <a:picLocks noChangeAspect="1"/>
            </p:cNvPicPr>
            <p:nvPr/>
          </p:nvPicPr>
          <p:blipFill>
            <a:blip r:embed="rId3"/>
            <a:stretch>
              <a:fillRect/>
            </a:stretch>
          </p:blipFill>
          <p:spPr>
            <a:xfrm>
              <a:off x="1028700" y="685800"/>
              <a:ext cx="4762500" cy="2314575"/>
            </a:xfrm>
            <a:prstGeom prst="rect">
              <a:avLst/>
            </a:prstGeom>
          </p:spPr>
        </p:pic>
        <p:grpSp>
          <p:nvGrpSpPr>
            <p:cNvPr id="60523" name="Group"/>
            <p:cNvGrpSpPr/>
            <p:nvPr/>
          </p:nvGrpSpPr>
          <p:grpSpPr>
            <a:xfrm>
              <a:off x="1028700" y="3228975"/>
              <a:ext cx="1672590" cy="529590"/>
              <a:chOff x="1028700" y="3228975"/>
              <a:chExt cx="1672590" cy="529590"/>
            </a:xfrm>
          </p:grpSpPr>
          <p:sp>
            <p:nvSpPr>
              <p:cNvPr id="19" name="Text 14"/>
              <p:cNvSpPr/>
              <p:nvPr/>
            </p:nvSpPr>
            <p:spPr>
              <a:xfrm>
                <a:off x="1028700" y="3228975"/>
                <a:ext cx="167259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runo Ace SC" pitchFamily="34" charset="0"/>
                    <a:ea typeface="Bruno Ace SC" pitchFamily="34" charset="-122"/>
                    <a:cs typeface="Bruno Ace SC" pitchFamily="34" charset="-120"/>
                  </a:rPr>
                  <a:t>Eclipse</a:t>
                </a:r>
                <a:endParaRPr lang="en-US" sz="2700" dirty="0"/>
              </a:p>
            </p:txBody>
          </p:sp>
        </p:grpSp>
        <p:grpSp>
          <p:nvGrpSpPr>
            <p:cNvPr id="91580" name="Group"/>
            <p:cNvGrpSpPr/>
            <p:nvPr/>
          </p:nvGrpSpPr>
          <p:grpSpPr>
            <a:xfrm>
              <a:off x="1028700" y="3867150"/>
              <a:ext cx="4823460" cy="1021080"/>
              <a:chOff x="1028700" y="3867150"/>
              <a:chExt cx="4823460" cy="1021080"/>
            </a:xfrm>
          </p:grpSpPr>
          <p:sp>
            <p:nvSpPr>
              <p:cNvPr id="20" name="Text 15"/>
              <p:cNvSpPr/>
              <p:nvPr/>
            </p:nvSpPr>
            <p:spPr>
              <a:xfrm>
                <a:off x="1028700" y="3867150"/>
                <a:ext cx="4823460" cy="10210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Rare event causes unpredictable magic.</a:t>
                </a:r>
                <a:endParaRPr lang="en-US" sz="2400" dirty="0"/>
              </a:p>
            </p:txBody>
          </p:sp>
        </p:grpSp>
      </p:grpSp>
      <p:grpSp>
        <p:nvGrpSpPr>
          <p:cNvPr id="10001" name="Group"/>
          <p:cNvGrpSpPr/>
          <p:nvPr/>
        </p:nvGrpSpPr>
        <p:grpSpPr>
          <a:xfrm>
            <a:off x="4162425" y="7324725"/>
            <a:ext cx="3095625" cy="2543175"/>
            <a:chOff x="4162425" y="7324725"/>
            <a:chExt cx="3095625" cy="2543175"/>
          </a:xfrm>
        </p:grpSpPr>
        <p:grpSp>
          <p:nvGrpSpPr>
            <p:cNvPr id="18426" name="Group"/>
            <p:cNvGrpSpPr/>
            <p:nvPr/>
          </p:nvGrpSpPr>
          <p:grpSpPr>
            <a:xfrm>
              <a:off x="4162425" y="5543550"/>
              <a:ext cx="1815465" cy="529590"/>
              <a:chOff x="4162425" y="5543550"/>
              <a:chExt cx="1815465" cy="529590"/>
            </a:xfrm>
          </p:grpSpPr>
          <p:sp>
            <p:nvSpPr>
              <p:cNvPr id="21" name="Text 16"/>
              <p:cNvSpPr/>
              <p:nvPr/>
            </p:nvSpPr>
            <p:spPr>
              <a:xfrm>
                <a:off x="4162425" y="5543550"/>
                <a:ext cx="1815465"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runo Ace SC" pitchFamily="34" charset="0"/>
                    <a:ea typeface="Bruno Ace SC" pitchFamily="34" charset="-122"/>
                    <a:cs typeface="Bruno Ace SC" pitchFamily="34" charset="-120"/>
                  </a:rPr>
                  <a:t>Invasion</a:t>
                </a:r>
                <a:endParaRPr lang="en-US" sz="2700" dirty="0"/>
              </a:p>
            </p:txBody>
          </p:sp>
        </p:grpSp>
        <p:grpSp>
          <p:nvGrpSpPr>
            <p:cNvPr id="95419" name="Group"/>
            <p:cNvGrpSpPr/>
            <p:nvPr/>
          </p:nvGrpSpPr>
          <p:grpSpPr>
            <a:xfrm>
              <a:off x="4162425" y="6181725"/>
              <a:ext cx="3156585" cy="1021080"/>
              <a:chOff x="4162425" y="6181725"/>
              <a:chExt cx="3156585" cy="1021080"/>
            </a:xfrm>
          </p:grpSpPr>
          <p:sp>
            <p:nvSpPr>
              <p:cNvPr id="22" name="Text 17"/>
              <p:cNvSpPr/>
              <p:nvPr/>
            </p:nvSpPr>
            <p:spPr>
              <a:xfrm>
                <a:off x="4162425" y="6181725"/>
                <a:ext cx="3156585" cy="10210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Kingdom attacked by monsters.</a:t>
                </a:r>
                <a:endParaRPr lang="en-US" sz="2400" dirty="0"/>
              </a:p>
            </p:txBody>
          </p:sp>
        </p:grpSp>
        <p:pic>
          <p:nvPicPr>
            <p:cNvPr id="23" name="Image 3" descr="preencoded.png">    </p:cNvPr>
            <p:cNvPicPr>
              <a:picLocks noChangeAspect="1"/>
            </p:cNvPicPr>
            <p:nvPr/>
          </p:nvPicPr>
          <p:blipFill>
            <a:blip r:embed="rId4"/>
            <a:stretch>
              <a:fillRect/>
            </a:stretch>
          </p:blipFill>
          <p:spPr>
            <a:xfrm>
              <a:off x="4162425" y="7324725"/>
              <a:ext cx="3095625" cy="2543175"/>
            </a:xfrm>
            <a:prstGeom prst="rect">
              <a:avLst/>
            </a:prstGeom>
          </p:spPr>
        </p:pic>
      </p:grpSp>
      <p:grpSp>
        <p:nvGrpSpPr>
          <p:cNvPr id="50580" name="Group"/>
          <p:cNvGrpSpPr/>
          <p:nvPr/>
        </p:nvGrpSpPr>
        <p:grpSpPr>
          <a:xfrm>
            <a:off x="10429875" y="5543550"/>
            <a:ext cx="2158365" cy="529590"/>
            <a:chOff x="10429875" y="5543550"/>
            <a:chExt cx="2158365" cy="529590"/>
          </a:xfrm>
        </p:grpSpPr>
        <p:sp>
          <p:nvSpPr>
            <p:cNvPr id="24" name="Text 18"/>
            <p:cNvSpPr/>
            <p:nvPr/>
          </p:nvSpPr>
          <p:spPr>
            <a:xfrm>
              <a:off x="10429875" y="5543550"/>
              <a:ext cx="2158365"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runo Ace SC" pitchFamily="34" charset="0"/>
                  <a:ea typeface="Bruno Ace SC" pitchFamily="34" charset="-122"/>
                  <a:cs typeface="Bruno Ace SC" pitchFamily="34" charset="-120"/>
                </a:rPr>
                <a:t>Betrayal</a:t>
              </a:r>
              <a:endParaRPr lang="en-US" sz="2700" dirty="0"/>
            </a:p>
          </p:txBody>
        </p:sp>
      </p:grpSp>
      <p:grpSp>
        <p:nvGrpSpPr>
          <p:cNvPr id="10123" name="Group"/>
          <p:cNvGrpSpPr/>
          <p:nvPr/>
        </p:nvGrpSpPr>
        <p:grpSpPr>
          <a:xfrm>
            <a:off x="10429875" y="6181725"/>
            <a:ext cx="7557135" cy="563880"/>
            <a:chOff x="10429875" y="6181725"/>
            <a:chExt cx="7557135" cy="563880"/>
          </a:xfrm>
        </p:grpSpPr>
        <p:sp>
          <p:nvSpPr>
            <p:cNvPr id="25" name="Text 19"/>
            <p:cNvSpPr/>
            <p:nvPr/>
          </p:nvSpPr>
          <p:spPr>
            <a:xfrm>
              <a:off x="10429875" y="6181725"/>
              <a:ext cx="7557135" cy="5638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Queen's advisor revealed as spy.</a:t>
              </a:r>
              <a:endParaRPr lang="en-US" sz="2400" dirty="0"/>
            </a:p>
          </p:txBody>
        </p:sp>
      </p:grpSp>
      <p:grpSp>
        <p:nvGrpSpPr>
          <p:cNvPr id="54157" name="Group"/>
          <p:cNvGrpSpPr/>
          <p:nvPr/>
        </p:nvGrpSpPr>
        <p:grpSpPr>
          <a:xfrm>
            <a:off x="7296150" y="3305175"/>
            <a:ext cx="1405890" cy="529590"/>
            <a:chOff x="7296150" y="3305175"/>
            <a:chExt cx="1405890" cy="529590"/>
          </a:xfrm>
        </p:grpSpPr>
        <p:sp>
          <p:nvSpPr>
            <p:cNvPr id="26" name="Text 20"/>
            <p:cNvSpPr/>
            <p:nvPr/>
          </p:nvSpPr>
          <p:spPr>
            <a:xfrm>
              <a:off x="7296150" y="3305175"/>
              <a:ext cx="140589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runo Ace SC" pitchFamily="34" charset="0"/>
                  <a:ea typeface="Bruno Ace SC" pitchFamily="34" charset="-122"/>
                  <a:cs typeface="Bruno Ace SC" pitchFamily="34" charset="-120"/>
                </a:rPr>
                <a:t>Quest</a:t>
              </a:r>
              <a:endParaRPr lang="en-US" sz="2700" dirty="0"/>
            </a:p>
          </p:txBody>
        </p:sp>
      </p:grpSp>
      <p:grpSp>
        <p:nvGrpSpPr>
          <p:cNvPr id="42686" name="Group"/>
          <p:cNvGrpSpPr/>
          <p:nvPr/>
        </p:nvGrpSpPr>
        <p:grpSpPr>
          <a:xfrm>
            <a:off x="7296150" y="3943350"/>
            <a:ext cx="4823460" cy="1021080"/>
            <a:chOff x="7296150" y="3943350"/>
            <a:chExt cx="4823460" cy="1021080"/>
          </a:xfrm>
        </p:grpSpPr>
        <p:sp>
          <p:nvSpPr>
            <p:cNvPr id="27" name="Text 21"/>
            <p:cNvSpPr/>
            <p:nvPr/>
          </p:nvSpPr>
          <p:spPr>
            <a:xfrm>
              <a:off x="7296150" y="3943350"/>
              <a:ext cx="4823460" cy="10210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Adventurers seek immortal artifact.</a:t>
              </a:r>
              <a:endParaRPr lang="en-US" sz="2400" dirty="0"/>
            </a:p>
          </p:txBody>
        </p:sp>
      </p:grpSp>
      <p:grpSp>
        <p:nvGrpSpPr>
          <p:cNvPr id="40000" name="Group"/>
          <p:cNvGrpSpPr/>
          <p:nvPr/>
        </p:nvGrpSpPr>
        <p:grpSpPr>
          <a:xfrm>
            <a:off x="13563600" y="1381125"/>
            <a:ext cx="3629025" cy="1619250"/>
            <a:chOff x="13563600" y="1381125"/>
            <a:chExt cx="3629025" cy="1619250"/>
          </a:xfrm>
        </p:grpSpPr>
        <p:pic>
          <p:nvPicPr>
            <p:cNvPr id="28" name="Image 4" descr="preencoded.png">    </p:cNvPr>
            <p:cNvPicPr>
              <a:picLocks noChangeAspect="1"/>
            </p:cNvPicPr>
            <p:nvPr/>
          </p:nvPicPr>
          <p:blipFill>
            <a:blip r:embed="rId5"/>
            <a:stretch>
              <a:fillRect/>
            </a:stretch>
          </p:blipFill>
          <p:spPr>
            <a:xfrm>
              <a:off x="13563600" y="1381125"/>
              <a:ext cx="3629025" cy="1619250"/>
            </a:xfrm>
            <a:prstGeom prst="rect">
              <a:avLst/>
            </a:prstGeom>
          </p:spPr>
        </p:pic>
        <p:grpSp>
          <p:nvGrpSpPr>
            <p:cNvPr id="50221" name="Group"/>
            <p:cNvGrpSpPr/>
            <p:nvPr/>
          </p:nvGrpSpPr>
          <p:grpSpPr>
            <a:xfrm>
              <a:off x="13563600" y="3228975"/>
              <a:ext cx="1529715" cy="529590"/>
              <a:chOff x="13563600" y="3228975"/>
              <a:chExt cx="1529715" cy="529590"/>
            </a:xfrm>
          </p:grpSpPr>
          <p:sp>
            <p:nvSpPr>
              <p:cNvPr id="29" name="Text 22"/>
              <p:cNvSpPr/>
              <p:nvPr/>
            </p:nvSpPr>
            <p:spPr>
              <a:xfrm>
                <a:off x="13563600" y="3228975"/>
                <a:ext cx="1529715"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runo Ace SC" pitchFamily="34" charset="0"/>
                    <a:ea typeface="Bruno Ace SC" pitchFamily="34" charset="-122"/>
                    <a:cs typeface="Bruno Ace SC" pitchFamily="34" charset="-120"/>
                  </a:rPr>
                  <a:t>Obtain</a:t>
                </a:r>
                <a:endParaRPr lang="en-US" sz="2700" dirty="0"/>
              </a:p>
            </p:txBody>
          </p:sp>
        </p:grpSp>
        <p:grpSp>
          <p:nvGrpSpPr>
            <p:cNvPr id="83644" name="Group"/>
            <p:cNvGrpSpPr/>
            <p:nvPr/>
          </p:nvGrpSpPr>
          <p:grpSpPr>
            <a:xfrm>
              <a:off x="13563600" y="3867150"/>
              <a:ext cx="3689985" cy="1021080"/>
              <a:chOff x="13563600" y="3867150"/>
              <a:chExt cx="3689985" cy="1021080"/>
            </a:xfrm>
          </p:grpSpPr>
          <p:sp>
            <p:nvSpPr>
              <p:cNvPr id="30" name="Text 23"/>
              <p:cNvSpPr/>
              <p:nvPr/>
            </p:nvSpPr>
            <p:spPr>
              <a:xfrm>
                <a:off x="13563600" y="3867150"/>
                <a:ext cx="3689985" cy="10210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Humans acquire Crystal </a:t>
                </a:r>
                <a:endParaRPr lang="en-US" sz="2400" dirty="0"/>
              </a:p>
            </p:txBody>
          </p:sp>
        </p:grpSp>
      </p:grpSp>
      <p:grpSp>
        <p:nvGrpSpPr>
          <p:cNvPr id="79926" name="Group"/>
          <p:cNvGrpSpPr/>
          <p:nvPr/>
        </p:nvGrpSpPr>
        <p:grpSpPr>
          <a:xfrm>
            <a:off x="771525" y="5086350"/>
            <a:ext cx="142875" cy="142875"/>
            <a:chOff x="771525" y="5086350"/>
            <a:chExt cx="142875" cy="142875"/>
          </a:xfrm>
        </p:grpSpPr>
        <p:sp>
          <p:nvSpPr>
            <p:cNvPr id="31" name="Shape 24"/>
            <p:cNvSpPr/>
            <p:nvPr/>
          </p:nvSpPr>
          <p:spPr>
            <a:xfrm rot="16200000">
              <a:off x="771525" y="5086350"/>
              <a:ext cx="142875" cy="142875"/>
            </a:xfrm>
            <a:prstGeom prst="ellipse">
              <a:avLst/>
            </a:prstGeom>
            <a:solidFill>
              <a:srgbClr val="17F5FB"/>
            </a:solidFill>
            <a:ln/>
          </p:spPr>
        </p:sp>
        <p:grpSp>
          <p:nvGrpSpPr>
            <p:cNvPr id="90056" name="Group"/>
            <p:cNvGrpSpPr/>
            <p:nvPr/>
          </p:nvGrpSpPr>
          <p:grpSpPr>
            <a:xfrm>
              <a:off x="-1347808" y="2886075"/>
              <a:ext cx="4400591" cy="0"/>
              <a:chOff x="-1347808" y="2886075"/>
              <a:chExt cx="4400591" cy="0"/>
            </a:xfrm>
          </p:grpSpPr>
          <p:sp>
            <p:nvSpPr>
              <p:cNvPr id="32" name="Shape 25"/>
              <p:cNvSpPr/>
              <p:nvPr/>
            </p:nvSpPr>
            <p:spPr>
              <a:xfrm rot="16200000">
                <a:off x="-1347808" y="2886075"/>
                <a:ext cx="4400591" cy="0"/>
              </a:xfrm>
              <a:prstGeom prst="line">
                <a:avLst/>
              </a:prstGeom>
              <a:noFill/>
              <a:ln w="19050">
                <a:solidFill>
                  <a:srgbClr val="17F5FB"/>
                </a:solidFill>
                <a:prstDash val="solid"/>
              </a:ln>
            </p:spPr>
          </p:sp>
        </p:grpSp>
      </p:grpSp>
      <p:sp>
        <p:nvSpPr>
          <p:cNvPr id="33" name="Text 26"/>
          <p:cNvSpPr/>
          <p:nvPr/>
        </p:nvSpPr>
        <p:spPr>
          <a:xfrm>
            <a:off x="7839075" y="8791575"/>
            <a:ext cx="9105900" cy="1190625"/>
          </a:xfrm>
          <a:prstGeom prst="rect">
            <a:avLst/>
          </a:prstGeom>
          <a:noFill/>
          <a:ln/>
        </p:spPr>
        <p:txBody>
          <a:bodyPr wrap="square" lIns="0" tIns="0" rIns="0" bIns="0" rtlCol="0" anchor="t"/>
          <a:lstStyle/>
          <a:p>
            <a:pPr algn="r" indent="0" marL="0">
              <a:buNone/>
            </a:pPr>
            <a:r>
              <a:rPr lang="en-US" sz="6000" u="none" dirty="0">
                <a:solidFill>
                  <a:srgbClr val="04F7F7"/>
                </a:solidFill>
                <a:latin typeface="Bruno Ace SC" pitchFamily="34" charset="0"/>
                <a:ea typeface="Bruno Ace SC" pitchFamily="34" charset="-122"/>
                <a:cs typeface="Bruno Ace SC" pitchFamily="34" charset="-120"/>
              </a:rPr>
              <a:t>The Timeline</a:t>
            </a:r>
            <a:endParaRPr lang="en-US" sz="6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00F2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302419" y="302419"/>
            <a:ext cx="4586288" cy="4586288"/>
          </a:xfrm>
          <a:prstGeom prst="rect">
            <a:avLst/>
          </a:prstGeom>
        </p:spPr>
      </p:pic>
      <p:pic>
        <p:nvPicPr>
          <p:cNvPr id="4" name="Image 2" descr="preencoded.png">    </p:cNvPr>
          <p:cNvPicPr>
            <a:picLocks noChangeAspect="1"/>
          </p:cNvPicPr>
          <p:nvPr/>
        </p:nvPicPr>
        <p:blipFill>
          <a:blip r:embed="rId3"/>
          <a:stretch>
            <a:fillRect/>
          </a:stretch>
        </p:blipFill>
        <p:spPr>
          <a:xfrm rot="10800000">
            <a:off x="13408819" y="5398294"/>
            <a:ext cx="4586288" cy="4586288"/>
          </a:xfrm>
          <a:prstGeom prst="rect">
            <a:avLst/>
          </a:prstGeom>
        </p:spPr>
      </p:pic>
      <p:grpSp>
        <p:nvGrpSpPr>
          <p:cNvPr id="21123"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F5FB"/>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5981700" y="1257300"/>
            <a:ext cx="6334125" cy="1190625"/>
          </a:xfrm>
          <a:prstGeom prst="rect">
            <a:avLst/>
          </a:prstGeom>
          <a:noFill/>
          <a:ln/>
        </p:spPr>
        <p:txBody>
          <a:bodyPr wrap="square" lIns="0" tIns="0" rIns="0" bIns="0" rtlCol="0" anchor="t"/>
          <a:lstStyle/>
          <a:p>
            <a:pPr algn="ctr" indent="0" marL="0">
              <a:buNone/>
            </a:pPr>
            <a:r>
              <a:rPr lang="en-US" sz="6000" u="none" dirty="0">
                <a:solidFill>
                  <a:srgbClr val="04F7F7"/>
                </a:solidFill>
                <a:latin typeface="Bruno Ace SC" pitchFamily="34" charset="0"/>
                <a:ea typeface="Bruno Ace SC" pitchFamily="34" charset="-122"/>
                <a:cs typeface="Bruno Ace SC" pitchFamily="34" charset="-120"/>
              </a:rPr>
              <a:t>Our Team</a:t>
            </a:r>
            <a:endParaRPr lang="en-US" sz="6000" dirty="0"/>
          </a:p>
        </p:txBody>
      </p:sp>
      <p:grpSp>
        <p:nvGrpSpPr>
          <p:cNvPr id="60470" name="Group"/>
          <p:cNvGrpSpPr/>
          <p:nvPr/>
        </p:nvGrpSpPr>
        <p:grpSpPr>
          <a:xfrm>
            <a:off x="2038350" y="2843213"/>
            <a:ext cx="2276475" cy="2276475"/>
            <a:chOff x="2038350" y="2843213"/>
            <a:chExt cx="2276475" cy="2276475"/>
          </a:xfrm>
        </p:grpSpPr>
        <p:pic>
          <p:nvPicPr>
            <p:cNvPr id="8" name="Image 4" descr="preencoded.png">    </p:cNvPr>
            <p:cNvPicPr>
              <a:picLocks noChangeAspect="1"/>
            </p:cNvPicPr>
            <p:nvPr/>
          </p:nvPicPr>
          <p:blipFill>
            <a:blip r:embed="rId5"/>
            <a:stretch>
              <a:fillRect/>
            </a:stretch>
          </p:blipFill>
          <p:spPr>
            <a:xfrm>
              <a:off x="2038350" y="2843213"/>
              <a:ext cx="2276475" cy="2276475"/>
            </a:xfrm>
            <a:prstGeom prst="rect">
              <a:avLst/>
            </a:prstGeom>
          </p:spPr>
        </p:pic>
        <p:grpSp>
          <p:nvGrpSpPr>
            <p:cNvPr id="13241" name="Group"/>
            <p:cNvGrpSpPr/>
            <p:nvPr/>
          </p:nvGrpSpPr>
          <p:grpSpPr>
            <a:xfrm>
              <a:off x="4543425" y="3419475"/>
              <a:ext cx="2312670" cy="1230630"/>
              <a:chOff x="4543425" y="3419475"/>
              <a:chExt cx="2312670" cy="1230630"/>
            </a:xfrm>
          </p:grpSpPr>
          <p:sp>
            <p:nvSpPr>
              <p:cNvPr id="9" name="Text 2"/>
              <p:cNvSpPr/>
              <p:nvPr/>
            </p:nvSpPr>
            <p:spPr>
              <a:xfrm>
                <a:off x="4543425" y="3419475"/>
                <a:ext cx="2312670"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Bruno Ace SC" pitchFamily="34" charset="0"/>
                    <a:ea typeface="Bruno Ace SC" pitchFamily="34" charset="-122"/>
                    <a:cs typeface="Bruno Ace SC" pitchFamily="34" charset="-120"/>
                  </a:rPr>
                  <a:t>Eldruin</a:t>
                </a:r>
                <a:endParaRPr lang="en-US" sz="3600" dirty="0"/>
              </a:p>
            </p:txBody>
          </p:sp>
          <p:sp>
            <p:nvSpPr>
              <p:cNvPr id="10" name="Text 3"/>
              <p:cNvSpPr/>
              <p:nvPr/>
            </p:nvSpPr>
            <p:spPr>
              <a:xfrm>
                <a:off x="4543425" y="4086225"/>
                <a:ext cx="2221230" cy="5638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The Fire Mage</a:t>
                </a:r>
                <a:endParaRPr lang="en-US" sz="2400" dirty="0"/>
              </a:p>
            </p:txBody>
          </p:sp>
        </p:grpSp>
      </p:grpSp>
      <p:grpSp>
        <p:nvGrpSpPr>
          <p:cNvPr id="59873" name="Group"/>
          <p:cNvGrpSpPr/>
          <p:nvPr/>
        </p:nvGrpSpPr>
        <p:grpSpPr>
          <a:xfrm>
            <a:off x="9029700" y="6500813"/>
            <a:ext cx="2276475" cy="2276475"/>
            <a:chOff x="9029700" y="6500813"/>
            <a:chExt cx="2276475" cy="2276475"/>
          </a:xfrm>
        </p:grpSpPr>
        <p:pic>
          <p:nvPicPr>
            <p:cNvPr id="11" name="Image 5" descr="preencoded.png">    </p:cNvPr>
            <p:cNvPicPr>
              <a:picLocks noChangeAspect="1"/>
            </p:cNvPicPr>
            <p:nvPr/>
          </p:nvPicPr>
          <p:blipFill>
            <a:blip r:embed="rId6"/>
            <a:stretch>
              <a:fillRect/>
            </a:stretch>
          </p:blipFill>
          <p:spPr>
            <a:xfrm>
              <a:off x="9029700" y="6500813"/>
              <a:ext cx="2276475" cy="2276475"/>
            </a:xfrm>
            <a:prstGeom prst="rect">
              <a:avLst/>
            </a:prstGeom>
          </p:spPr>
        </p:pic>
        <p:grpSp>
          <p:nvGrpSpPr>
            <p:cNvPr id="69070" name="Group"/>
            <p:cNvGrpSpPr/>
            <p:nvPr/>
          </p:nvGrpSpPr>
          <p:grpSpPr>
            <a:xfrm>
              <a:off x="11534775" y="7077075"/>
              <a:ext cx="2312670" cy="1230630"/>
              <a:chOff x="11534775" y="7077075"/>
              <a:chExt cx="2312670" cy="1230630"/>
            </a:xfrm>
          </p:grpSpPr>
          <p:sp>
            <p:nvSpPr>
              <p:cNvPr id="12" name="Text 4"/>
              <p:cNvSpPr/>
              <p:nvPr/>
            </p:nvSpPr>
            <p:spPr>
              <a:xfrm>
                <a:off x="11534775" y="7077075"/>
                <a:ext cx="2312670"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Bruno Ace SC" pitchFamily="34" charset="0"/>
                    <a:ea typeface="Bruno Ace SC" pitchFamily="34" charset="-122"/>
                    <a:cs typeface="Bruno Ace SC" pitchFamily="34" charset="-120"/>
                  </a:rPr>
                  <a:t>Eldruin</a:t>
                </a:r>
                <a:endParaRPr lang="en-US" sz="3600" dirty="0"/>
              </a:p>
            </p:txBody>
          </p:sp>
          <p:sp>
            <p:nvSpPr>
              <p:cNvPr id="13" name="Text 5"/>
              <p:cNvSpPr/>
              <p:nvPr/>
            </p:nvSpPr>
            <p:spPr>
              <a:xfrm>
                <a:off x="11534775" y="7743825"/>
                <a:ext cx="2221230" cy="5638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The Fire Mage</a:t>
                </a:r>
                <a:endParaRPr lang="en-US" sz="2400" dirty="0"/>
              </a:p>
            </p:txBody>
          </p:sp>
        </p:grpSp>
      </p:grpSp>
      <p:grpSp>
        <p:nvGrpSpPr>
          <p:cNvPr id="90091" name="Group"/>
          <p:cNvGrpSpPr/>
          <p:nvPr/>
        </p:nvGrpSpPr>
        <p:grpSpPr>
          <a:xfrm>
            <a:off x="2038350" y="6500813"/>
            <a:ext cx="2276475" cy="2276475"/>
            <a:chOff x="2038350" y="6500813"/>
            <a:chExt cx="2276475" cy="2276475"/>
          </a:xfrm>
        </p:grpSpPr>
        <p:pic>
          <p:nvPicPr>
            <p:cNvPr id="14" name="Image 6" descr="preencoded.png">    </p:cNvPr>
            <p:cNvPicPr>
              <a:picLocks noChangeAspect="1"/>
            </p:cNvPicPr>
            <p:nvPr/>
          </p:nvPicPr>
          <p:blipFill>
            <a:blip r:embed="rId7"/>
            <a:stretch>
              <a:fillRect/>
            </a:stretch>
          </p:blipFill>
          <p:spPr>
            <a:xfrm>
              <a:off x="2038350" y="6500813"/>
              <a:ext cx="2276475" cy="2276475"/>
            </a:xfrm>
            <a:prstGeom prst="rect">
              <a:avLst/>
            </a:prstGeom>
          </p:spPr>
        </p:pic>
        <p:grpSp>
          <p:nvGrpSpPr>
            <p:cNvPr id="72235" name="Group"/>
            <p:cNvGrpSpPr/>
            <p:nvPr/>
          </p:nvGrpSpPr>
          <p:grpSpPr>
            <a:xfrm>
              <a:off x="4543425" y="7077075"/>
              <a:ext cx="3769995" cy="1230630"/>
              <a:chOff x="4543425" y="7077075"/>
              <a:chExt cx="3769995" cy="1230630"/>
            </a:xfrm>
          </p:grpSpPr>
          <p:sp>
            <p:nvSpPr>
              <p:cNvPr id="15" name="Text 6"/>
              <p:cNvSpPr/>
              <p:nvPr/>
            </p:nvSpPr>
            <p:spPr>
              <a:xfrm>
                <a:off x="4543425" y="7077075"/>
                <a:ext cx="3769995"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Bruno Ace SC" pitchFamily="34" charset="0"/>
                    <a:ea typeface="Bruno Ace SC" pitchFamily="34" charset="-122"/>
                    <a:cs typeface="Bruno Ace SC" pitchFamily="34" charset="-120"/>
                  </a:rPr>
                  <a:t>Elementalen</a:t>
                </a:r>
                <a:endParaRPr lang="en-US" sz="3600" dirty="0"/>
              </a:p>
            </p:txBody>
          </p:sp>
          <p:sp>
            <p:nvSpPr>
              <p:cNvPr id="16" name="Text 7"/>
              <p:cNvSpPr/>
              <p:nvPr/>
            </p:nvSpPr>
            <p:spPr>
              <a:xfrm>
                <a:off x="4543425" y="7743825"/>
                <a:ext cx="2173605" cy="5638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The Guardian</a:t>
                </a:r>
                <a:endParaRPr lang="en-US" sz="2400" dirty="0"/>
              </a:p>
            </p:txBody>
          </p:sp>
        </p:grpSp>
      </p:grpSp>
      <p:grpSp>
        <p:nvGrpSpPr>
          <p:cNvPr id="91823" name="Group"/>
          <p:cNvGrpSpPr/>
          <p:nvPr/>
        </p:nvGrpSpPr>
        <p:grpSpPr>
          <a:xfrm>
            <a:off x="9029700" y="2843213"/>
            <a:ext cx="2276475" cy="2276475"/>
            <a:chOff x="9029700" y="2843213"/>
            <a:chExt cx="2276475" cy="2276475"/>
          </a:xfrm>
        </p:grpSpPr>
        <p:pic>
          <p:nvPicPr>
            <p:cNvPr id="17" name="Image 7" descr="preencoded.png">    </p:cNvPr>
            <p:cNvPicPr>
              <a:picLocks noChangeAspect="1"/>
            </p:cNvPicPr>
            <p:nvPr/>
          </p:nvPicPr>
          <p:blipFill>
            <a:blip r:embed="rId8"/>
            <a:stretch>
              <a:fillRect/>
            </a:stretch>
          </p:blipFill>
          <p:spPr>
            <a:xfrm>
              <a:off x="9029700" y="2843213"/>
              <a:ext cx="2276475" cy="2276475"/>
            </a:xfrm>
            <a:prstGeom prst="rect">
              <a:avLst/>
            </a:prstGeom>
          </p:spPr>
        </p:pic>
        <p:grpSp>
          <p:nvGrpSpPr>
            <p:cNvPr id="45903" name="Group"/>
            <p:cNvGrpSpPr/>
            <p:nvPr/>
          </p:nvGrpSpPr>
          <p:grpSpPr>
            <a:xfrm>
              <a:off x="11534775" y="3419475"/>
              <a:ext cx="3002280" cy="1230630"/>
              <a:chOff x="11534775" y="3419475"/>
              <a:chExt cx="3002280" cy="1230630"/>
            </a:xfrm>
          </p:grpSpPr>
          <p:sp>
            <p:nvSpPr>
              <p:cNvPr id="18" name="Text 8"/>
              <p:cNvSpPr/>
              <p:nvPr/>
            </p:nvSpPr>
            <p:spPr>
              <a:xfrm>
                <a:off x="11534775" y="3419475"/>
                <a:ext cx="2341245" cy="712470"/>
              </a:xfrm>
              <a:prstGeom prst="rect">
                <a:avLst/>
              </a:prstGeom>
              <a:noFill/>
              <a:ln/>
            </p:spPr>
            <p:txBody>
              <a:bodyPr wrap="square" lIns="0" tIns="0" rIns="0" bIns="0" rtlCol="0" anchor="t"/>
              <a:lstStyle/>
              <a:p>
                <a:pPr algn="l" indent="0" marL="0">
                  <a:buNone/>
                </a:pPr>
                <a:r>
                  <a:rPr lang="en-US" sz="3600" u="none" dirty="0">
                    <a:solidFill>
                      <a:srgbClr val="FFFFFF"/>
                    </a:solidFill>
                    <a:latin typeface="Bruno Ace SC" pitchFamily="34" charset="0"/>
                    <a:ea typeface="Bruno Ace SC" pitchFamily="34" charset="-122"/>
                    <a:cs typeface="Bruno Ace SC" pitchFamily="34" charset="-120"/>
                  </a:rPr>
                  <a:t>Lunaria</a:t>
                </a:r>
                <a:endParaRPr lang="en-US" sz="3600" dirty="0"/>
              </a:p>
            </p:txBody>
          </p:sp>
          <p:sp>
            <p:nvSpPr>
              <p:cNvPr id="19" name="Text 9"/>
              <p:cNvSpPr/>
              <p:nvPr/>
            </p:nvSpPr>
            <p:spPr>
              <a:xfrm>
                <a:off x="11534775" y="4086225"/>
                <a:ext cx="3002280" cy="5638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The Moon Priestess</a:t>
                </a:r>
                <a:endParaRPr lang="en-US" sz="2400" dirty="0"/>
              </a:p>
            </p:txBody>
          </p:sp>
        </p:gr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00F2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41869" name="Group"/>
          <p:cNvGrpSpPr/>
          <p:nvPr/>
        </p:nvGrpSpPr>
        <p:grpSpPr>
          <a:xfrm>
            <a:off x="-2181338" y="2757488"/>
            <a:ext cx="5000852" cy="2776537"/>
            <a:chOff x="-2181338" y="2757488"/>
            <a:chExt cx="5000852" cy="2776537"/>
          </a:xfrm>
        </p:grpSpPr>
        <p:sp>
          <p:nvSpPr>
            <p:cNvPr id="3" name="Shape 0"/>
            <p:cNvSpPr/>
            <p:nvPr/>
          </p:nvSpPr>
          <p:spPr>
            <a:xfrm rot="5400000">
              <a:off x="-2181338" y="2757488"/>
              <a:ext cx="5000852" cy="0"/>
            </a:xfrm>
            <a:prstGeom prst="line">
              <a:avLst/>
            </a:prstGeom>
            <a:noFill/>
            <a:ln w="47625">
              <a:solidFill>
                <a:srgbClr val="0D9FA3"/>
              </a:solidFill>
              <a:prstDash val="solid"/>
            </a:ln>
          </p:spPr>
        </p:sp>
        <p:sp>
          <p:nvSpPr>
            <p:cNvPr id="4" name="Shape 1"/>
            <p:cNvSpPr/>
            <p:nvPr/>
          </p:nvSpPr>
          <p:spPr>
            <a:xfrm>
              <a:off x="171450" y="5248275"/>
              <a:ext cx="285750" cy="285750"/>
            </a:xfrm>
            <a:prstGeom prst="ellipse">
              <a:avLst/>
            </a:prstGeom>
            <a:noFill/>
            <a:ln w="47625">
              <a:solidFill>
                <a:srgbClr val="0D9FA3"/>
              </a:solidFill>
              <a:prstDash val="solid"/>
            </a:ln>
          </p:spPr>
        </p:sp>
      </p:grpSp>
      <p:grpSp>
        <p:nvGrpSpPr>
          <p:cNvPr id="22914" name="Group"/>
          <p:cNvGrpSpPr/>
          <p:nvPr/>
        </p:nvGrpSpPr>
        <p:grpSpPr>
          <a:xfrm>
            <a:off x="15182737" y="-514350"/>
            <a:ext cx="5000852" cy="2776537"/>
            <a:chOff x="15182737" y="-514350"/>
            <a:chExt cx="5000852" cy="2776537"/>
          </a:xfrm>
        </p:grpSpPr>
        <p:sp>
          <p:nvSpPr>
            <p:cNvPr id="5" name="Shape 2"/>
            <p:cNvSpPr/>
            <p:nvPr/>
          </p:nvSpPr>
          <p:spPr>
            <a:xfrm rot="16200000">
              <a:off x="15182737" y="2262187"/>
              <a:ext cx="5000852" cy="0"/>
            </a:xfrm>
            <a:prstGeom prst="line">
              <a:avLst/>
            </a:prstGeom>
            <a:noFill/>
            <a:ln w="47625">
              <a:solidFill>
                <a:srgbClr val="0D9FA3"/>
              </a:solidFill>
              <a:prstDash val="solid"/>
            </a:ln>
          </p:spPr>
        </p:sp>
        <p:sp>
          <p:nvSpPr>
            <p:cNvPr id="6" name="Shape 3"/>
            <p:cNvSpPr/>
            <p:nvPr/>
          </p:nvSpPr>
          <p:spPr>
            <a:xfrm rot="10800000">
              <a:off x="17545050" y="-514350"/>
              <a:ext cx="285750" cy="285750"/>
            </a:xfrm>
            <a:prstGeom prst="ellipse">
              <a:avLst/>
            </a:prstGeom>
            <a:noFill/>
            <a:ln w="47625">
              <a:solidFill>
                <a:srgbClr val="0D9FA3"/>
              </a:solidFill>
              <a:prstDash val="solid"/>
            </a:ln>
          </p:spPr>
        </p:sp>
      </p:grpSp>
      <p:grpSp>
        <p:nvGrpSpPr>
          <p:cNvPr id="24029" name="Group"/>
          <p:cNvGrpSpPr/>
          <p:nvPr/>
        </p:nvGrpSpPr>
        <p:grpSpPr>
          <a:xfrm>
            <a:off x="17235487" y="8456817"/>
            <a:ext cx="1463470" cy="1601583"/>
            <a:chOff x="17235487" y="8456817"/>
            <a:chExt cx="1463470" cy="1601583"/>
          </a:xfrm>
        </p:grpSpPr>
        <p:pic>
          <p:nvPicPr>
            <p:cNvPr id="7"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8" name="Text 4"/>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F5FB"/>
                  </a:solidFill>
                  <a:latin typeface="Inter" pitchFamily="34" charset="0"/>
                  <a:ea typeface="Inter" pitchFamily="34" charset="-122"/>
                  <a:cs typeface="Inter" pitchFamily="34" charset="-120"/>
                </a:rPr>
                <a:t>EaTemp</a:t>
              </a:r>
              <a:endParaRPr lang="en-US" sz="2710" dirty="0"/>
            </a:p>
          </p:txBody>
        </p:sp>
      </p:grpSp>
      <p:pic>
        <p:nvPicPr>
          <p:cNvPr id="9" name="Image 2" descr="preencoded.png">    </p:cNvPr>
          <p:cNvPicPr>
            <a:picLocks noChangeAspect="1"/>
          </p:cNvPicPr>
          <p:nvPr/>
        </p:nvPicPr>
        <p:blipFill>
          <a:blip r:embed="rId3"/>
          <a:stretch>
            <a:fillRect/>
          </a:stretch>
        </p:blipFill>
        <p:spPr>
          <a:xfrm>
            <a:off x="0" y="0"/>
            <a:ext cx="5772150" cy="9277350"/>
          </a:xfrm>
          <a:prstGeom prst="rect">
            <a:avLst/>
          </a:prstGeom>
        </p:spPr>
      </p:pic>
      <p:grpSp>
        <p:nvGrpSpPr>
          <p:cNvPr id="50874" name="Group"/>
          <p:cNvGrpSpPr/>
          <p:nvPr/>
        </p:nvGrpSpPr>
        <p:grpSpPr>
          <a:xfrm>
            <a:off x="6581775" y="804862"/>
            <a:ext cx="819150" cy="733425"/>
            <a:chOff x="6581775" y="804862"/>
            <a:chExt cx="819150" cy="733425"/>
          </a:xfrm>
        </p:grpSpPr>
        <p:pic>
          <p:nvPicPr>
            <p:cNvPr id="10" name="Image 3" descr="preencoded.png">    </p:cNvPr>
            <p:cNvPicPr>
              <a:picLocks noChangeAspect="1"/>
            </p:cNvPicPr>
            <p:nvPr/>
          </p:nvPicPr>
          <p:blipFill>
            <a:blip r:embed="rId4"/>
            <a:stretch>
              <a:fillRect/>
            </a:stretch>
          </p:blipFill>
          <p:spPr>
            <a:xfrm>
              <a:off x="6581775" y="804862"/>
              <a:ext cx="819150" cy="733425"/>
            </a:xfrm>
            <a:prstGeom prst="rect">
              <a:avLst/>
            </a:prstGeom>
          </p:spPr>
        </p:pic>
      </p:grpSp>
      <p:grpSp>
        <p:nvGrpSpPr>
          <p:cNvPr id="88340" name="Group"/>
          <p:cNvGrpSpPr/>
          <p:nvPr/>
        </p:nvGrpSpPr>
        <p:grpSpPr>
          <a:xfrm>
            <a:off x="6395870" y="2390775"/>
            <a:ext cx="1219535" cy="0"/>
            <a:chOff x="6395870" y="2390775"/>
            <a:chExt cx="1219535" cy="0"/>
          </a:xfrm>
        </p:grpSpPr>
        <p:sp>
          <p:nvSpPr>
            <p:cNvPr id="11" name="Shape 5"/>
            <p:cNvSpPr/>
            <p:nvPr/>
          </p:nvSpPr>
          <p:spPr>
            <a:xfrm rot="16200000">
              <a:off x="6395870" y="2390775"/>
              <a:ext cx="1219535" cy="0"/>
            </a:xfrm>
            <a:prstGeom prst="line">
              <a:avLst/>
            </a:prstGeom>
            <a:noFill/>
            <a:ln w="28575">
              <a:solidFill>
                <a:srgbClr val="17F5FB"/>
              </a:solidFill>
              <a:prstDash val="solid"/>
            </a:ln>
          </p:spPr>
        </p:sp>
      </p:grpSp>
      <p:grpSp>
        <p:nvGrpSpPr>
          <p:cNvPr id="95749" name="Group"/>
          <p:cNvGrpSpPr/>
          <p:nvPr/>
        </p:nvGrpSpPr>
        <p:grpSpPr>
          <a:xfrm>
            <a:off x="6696075" y="3181350"/>
            <a:ext cx="590550" cy="857250"/>
            <a:chOff x="6696075" y="3181350"/>
            <a:chExt cx="590550" cy="857250"/>
          </a:xfrm>
        </p:grpSpPr>
        <p:pic>
          <p:nvPicPr>
            <p:cNvPr id="12" name="Image 4" descr="preencoded.png">    </p:cNvPr>
            <p:cNvPicPr>
              <a:picLocks noChangeAspect="1"/>
            </p:cNvPicPr>
            <p:nvPr/>
          </p:nvPicPr>
          <p:blipFill>
            <a:blip r:embed="rId5"/>
            <a:stretch>
              <a:fillRect/>
            </a:stretch>
          </p:blipFill>
          <p:spPr>
            <a:xfrm>
              <a:off x="6696075" y="3181350"/>
              <a:ext cx="590550" cy="857250"/>
            </a:xfrm>
            <a:prstGeom prst="rect">
              <a:avLst/>
            </a:prstGeom>
          </p:spPr>
        </p:pic>
      </p:grpSp>
      <p:grpSp>
        <p:nvGrpSpPr>
          <p:cNvPr id="51409" name="Group"/>
          <p:cNvGrpSpPr/>
          <p:nvPr/>
        </p:nvGrpSpPr>
        <p:grpSpPr>
          <a:xfrm>
            <a:off x="6395870" y="4829175"/>
            <a:ext cx="1219535" cy="0"/>
            <a:chOff x="6395870" y="4829175"/>
            <a:chExt cx="1219535" cy="0"/>
          </a:xfrm>
        </p:grpSpPr>
        <p:sp>
          <p:nvSpPr>
            <p:cNvPr id="13" name="Shape 6"/>
            <p:cNvSpPr/>
            <p:nvPr/>
          </p:nvSpPr>
          <p:spPr>
            <a:xfrm rot="16200000">
              <a:off x="6395870" y="4829175"/>
              <a:ext cx="1219535" cy="0"/>
            </a:xfrm>
            <a:prstGeom prst="line">
              <a:avLst/>
            </a:prstGeom>
            <a:noFill/>
            <a:ln w="28575">
              <a:solidFill>
                <a:srgbClr val="17F5FB"/>
              </a:solidFill>
              <a:prstDash val="solid"/>
            </a:ln>
          </p:spPr>
        </p:sp>
      </p:grpSp>
      <p:grpSp>
        <p:nvGrpSpPr>
          <p:cNvPr id="84900" name="Group"/>
          <p:cNvGrpSpPr/>
          <p:nvPr/>
        </p:nvGrpSpPr>
        <p:grpSpPr>
          <a:xfrm>
            <a:off x="6505575" y="5791200"/>
            <a:ext cx="971550" cy="514350"/>
            <a:chOff x="6505575" y="5791200"/>
            <a:chExt cx="971550" cy="514350"/>
          </a:xfrm>
        </p:grpSpPr>
        <p:pic>
          <p:nvPicPr>
            <p:cNvPr id="14" name="Image 5" descr="preencoded.png">    </p:cNvPr>
            <p:cNvPicPr>
              <a:picLocks noChangeAspect="1"/>
            </p:cNvPicPr>
            <p:nvPr/>
          </p:nvPicPr>
          <p:blipFill>
            <a:blip r:embed="rId6"/>
            <a:stretch>
              <a:fillRect/>
            </a:stretch>
          </p:blipFill>
          <p:spPr>
            <a:xfrm>
              <a:off x="6505575" y="5791200"/>
              <a:ext cx="971550" cy="514350"/>
            </a:xfrm>
            <a:prstGeom prst="rect">
              <a:avLst/>
            </a:prstGeom>
          </p:spPr>
        </p:pic>
      </p:grpSp>
      <p:grpSp>
        <p:nvGrpSpPr>
          <p:cNvPr id="22734" name="Group"/>
          <p:cNvGrpSpPr/>
          <p:nvPr/>
        </p:nvGrpSpPr>
        <p:grpSpPr>
          <a:xfrm>
            <a:off x="6395870" y="7267575"/>
            <a:ext cx="1219535" cy="0"/>
            <a:chOff x="6395870" y="7267575"/>
            <a:chExt cx="1219535" cy="0"/>
          </a:xfrm>
        </p:grpSpPr>
        <p:sp>
          <p:nvSpPr>
            <p:cNvPr id="15" name="Shape 7"/>
            <p:cNvSpPr/>
            <p:nvPr/>
          </p:nvSpPr>
          <p:spPr>
            <a:xfrm rot="16200000">
              <a:off x="6395870" y="7267575"/>
              <a:ext cx="1219535" cy="0"/>
            </a:xfrm>
            <a:prstGeom prst="line">
              <a:avLst/>
            </a:prstGeom>
            <a:noFill/>
            <a:ln w="28575">
              <a:solidFill>
                <a:srgbClr val="17F5FB"/>
              </a:solidFill>
              <a:prstDash val="solid"/>
            </a:ln>
          </p:spPr>
        </p:sp>
      </p:grpSp>
      <p:grpSp>
        <p:nvGrpSpPr>
          <p:cNvPr id="33136" name="Group"/>
          <p:cNvGrpSpPr/>
          <p:nvPr/>
        </p:nvGrpSpPr>
        <p:grpSpPr>
          <a:xfrm>
            <a:off x="6543675" y="8210550"/>
            <a:ext cx="895350" cy="552450"/>
            <a:chOff x="6543675" y="8210550"/>
            <a:chExt cx="895350" cy="552450"/>
          </a:xfrm>
        </p:grpSpPr>
        <p:pic>
          <p:nvPicPr>
            <p:cNvPr id="16" name="Image 6" descr="preencoded.png">    </p:cNvPr>
            <p:cNvPicPr>
              <a:picLocks noChangeAspect="1"/>
            </p:cNvPicPr>
            <p:nvPr/>
          </p:nvPicPr>
          <p:blipFill>
            <a:blip r:embed="rId7"/>
            <a:stretch>
              <a:fillRect/>
            </a:stretch>
          </p:blipFill>
          <p:spPr>
            <a:xfrm>
              <a:off x="6543675" y="8210550"/>
              <a:ext cx="895350" cy="552450"/>
            </a:xfrm>
            <a:prstGeom prst="rect">
              <a:avLst/>
            </a:prstGeom>
          </p:spPr>
        </p:pic>
      </p:grpSp>
      <p:sp>
        <p:nvSpPr>
          <p:cNvPr id="17" name="Text 8"/>
          <p:cNvSpPr/>
          <p:nvPr/>
        </p:nvSpPr>
        <p:spPr>
          <a:xfrm>
            <a:off x="7600950" y="1905000"/>
            <a:ext cx="8814435" cy="878205"/>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The Forbidden Forest: A place of mystery and wonder, where mystical creatures roam and flora flourishes.</a:t>
            </a:r>
            <a:endParaRPr lang="en-US" sz="2400" dirty="0"/>
          </a:p>
        </p:txBody>
      </p:sp>
      <p:sp>
        <p:nvSpPr>
          <p:cNvPr id="18" name="Text 9"/>
          <p:cNvSpPr/>
          <p:nvPr/>
        </p:nvSpPr>
        <p:spPr>
          <a:xfrm>
            <a:off x="7600950" y="4467225"/>
            <a:ext cx="8814435" cy="878205"/>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The Crystal Caves: A network of glittering caves filled with precious gems and minerals, guarded by fierce beasts.</a:t>
            </a:r>
            <a:endParaRPr lang="en-US" sz="2400" dirty="0"/>
          </a:p>
        </p:txBody>
      </p:sp>
      <p:sp>
        <p:nvSpPr>
          <p:cNvPr id="19" name="Text 10"/>
          <p:cNvSpPr/>
          <p:nvPr/>
        </p:nvSpPr>
        <p:spPr>
          <a:xfrm>
            <a:off x="7600950" y="6981825"/>
            <a:ext cx="8814435" cy="878205"/>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The Enchanted Garden: A place of pure beauty and tranquility, where the colors of the flowers are vibrant.</a:t>
            </a:r>
            <a:endParaRPr lang="en-US" sz="2400" dirty="0"/>
          </a:p>
        </p:txBody>
      </p:sp>
      <p:sp>
        <p:nvSpPr>
          <p:cNvPr id="20" name="Text 11"/>
          <p:cNvSpPr/>
          <p:nvPr/>
        </p:nvSpPr>
        <p:spPr>
          <a:xfrm>
            <a:off x="6657975" y="9334500"/>
            <a:ext cx="6505575" cy="1190625"/>
          </a:xfrm>
          <a:prstGeom prst="rect">
            <a:avLst/>
          </a:prstGeom>
          <a:noFill/>
          <a:ln/>
        </p:spPr>
        <p:txBody>
          <a:bodyPr wrap="square" lIns="0" tIns="0" rIns="0" bIns="0" rtlCol="0" anchor="t"/>
          <a:lstStyle/>
          <a:p>
            <a:pPr algn="l" indent="0" marL="0">
              <a:buNone/>
            </a:pPr>
            <a:r>
              <a:rPr lang="en-US" sz="6000" u="none" dirty="0">
                <a:solidFill>
                  <a:srgbClr val="04F7F7"/>
                </a:solidFill>
                <a:latin typeface="Bruno Ace SC" pitchFamily="34" charset="0"/>
                <a:ea typeface="Bruno Ace SC" pitchFamily="34" charset="-122"/>
                <a:cs typeface="Bruno Ace SC" pitchFamily="34" charset="-120"/>
              </a:rPr>
              <a:t>The Mystery</a:t>
            </a:r>
            <a:endParaRPr lang="en-US" sz="6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00F2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54265" name="Group"/>
          <p:cNvGrpSpPr/>
          <p:nvPr/>
        </p:nvGrpSpPr>
        <p:grpSpPr>
          <a:xfrm>
            <a:off x="285750" y="371475"/>
            <a:ext cx="5276964" cy="285750"/>
            <a:chOff x="285750" y="371475"/>
            <a:chExt cx="5276964" cy="285750"/>
          </a:xfrm>
        </p:grpSpPr>
        <p:sp>
          <p:nvSpPr>
            <p:cNvPr id="3" name="Shape 0"/>
            <p:cNvSpPr/>
            <p:nvPr/>
          </p:nvSpPr>
          <p:spPr>
            <a:xfrm rot="10800000">
              <a:off x="561862" y="519112"/>
              <a:ext cx="5000852" cy="0"/>
            </a:xfrm>
            <a:prstGeom prst="line">
              <a:avLst/>
            </a:prstGeom>
            <a:noFill/>
            <a:ln w="47625">
              <a:solidFill>
                <a:srgbClr val="0D9FA3"/>
              </a:solidFill>
              <a:prstDash val="solid"/>
            </a:ln>
          </p:spPr>
        </p:sp>
        <p:sp>
          <p:nvSpPr>
            <p:cNvPr id="4" name="Shape 1"/>
            <p:cNvSpPr/>
            <p:nvPr/>
          </p:nvSpPr>
          <p:spPr>
            <a:xfrm rot="5400000">
              <a:off x="285750" y="371475"/>
              <a:ext cx="285750" cy="285750"/>
            </a:xfrm>
            <a:prstGeom prst="ellipse">
              <a:avLst/>
            </a:prstGeom>
            <a:noFill/>
            <a:ln w="47625">
              <a:solidFill>
                <a:srgbClr val="0D9FA3"/>
              </a:solidFill>
              <a:prstDash val="solid"/>
            </a:ln>
          </p:spPr>
        </p:sp>
      </p:grpSp>
      <p:grpSp>
        <p:nvGrpSpPr>
          <p:cNvPr id="43577" name="Group"/>
          <p:cNvGrpSpPr/>
          <p:nvPr/>
        </p:nvGrpSpPr>
        <p:grpSpPr>
          <a:xfrm>
            <a:off x="12725287" y="9639300"/>
            <a:ext cx="5276963" cy="285750"/>
            <a:chOff x="12725287" y="9639300"/>
            <a:chExt cx="5276963" cy="285750"/>
          </a:xfrm>
        </p:grpSpPr>
        <p:sp>
          <p:nvSpPr>
            <p:cNvPr id="5" name="Shape 2"/>
            <p:cNvSpPr/>
            <p:nvPr/>
          </p:nvSpPr>
          <p:spPr>
            <a:xfrm>
              <a:off x="12725287" y="9777413"/>
              <a:ext cx="5000852" cy="0"/>
            </a:xfrm>
            <a:prstGeom prst="line">
              <a:avLst/>
            </a:prstGeom>
            <a:noFill/>
            <a:ln w="47625">
              <a:solidFill>
                <a:srgbClr val="0D9FA3"/>
              </a:solidFill>
              <a:prstDash val="solid"/>
            </a:ln>
          </p:spPr>
        </p:sp>
        <p:sp>
          <p:nvSpPr>
            <p:cNvPr id="6" name="Shape 3"/>
            <p:cNvSpPr/>
            <p:nvPr/>
          </p:nvSpPr>
          <p:spPr>
            <a:xfrm rot="16200000">
              <a:off x="17716500" y="9639300"/>
              <a:ext cx="285750" cy="285750"/>
            </a:xfrm>
            <a:prstGeom prst="ellipse">
              <a:avLst/>
            </a:prstGeom>
            <a:noFill/>
            <a:ln w="47625">
              <a:solidFill>
                <a:srgbClr val="0D9FA3"/>
              </a:solidFill>
              <a:prstDash val="solid"/>
            </a:ln>
          </p:spPr>
        </p:sp>
      </p:grpSp>
      <p:grpSp>
        <p:nvGrpSpPr>
          <p:cNvPr id="39841" name="Group"/>
          <p:cNvGrpSpPr/>
          <p:nvPr/>
        </p:nvGrpSpPr>
        <p:grpSpPr>
          <a:xfrm>
            <a:off x="17235487" y="8456817"/>
            <a:ext cx="1463470" cy="1601583"/>
            <a:chOff x="17235487" y="8456817"/>
            <a:chExt cx="1463470" cy="1601583"/>
          </a:xfrm>
        </p:grpSpPr>
        <p:pic>
          <p:nvPicPr>
            <p:cNvPr id="7"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8" name="Text 4"/>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17F5FB"/>
                  </a:solidFill>
                  <a:latin typeface="Inter" pitchFamily="34" charset="0"/>
                  <a:ea typeface="Inter" pitchFamily="34" charset="-122"/>
                  <a:cs typeface="Inter" pitchFamily="34" charset="-120"/>
                </a:rPr>
                <a:t>EaTemp</a:t>
              </a:r>
              <a:endParaRPr lang="en-US" sz="2710" dirty="0"/>
            </a:p>
          </p:txBody>
        </p:sp>
      </p:grpSp>
      <p:grpSp>
        <p:nvGrpSpPr>
          <p:cNvPr id="42512" name="Group"/>
          <p:cNvGrpSpPr/>
          <p:nvPr/>
        </p:nvGrpSpPr>
        <p:grpSpPr>
          <a:xfrm>
            <a:off x="2214525" y="4133850"/>
            <a:ext cx="13858949" cy="3695700"/>
            <a:chOff x="2214525" y="4133850"/>
            <a:chExt cx="13858949" cy="3695700"/>
          </a:xfrm>
        </p:grpSpPr>
        <p:grpSp>
          <p:nvGrpSpPr>
            <p:cNvPr id="27185" name="Group"/>
            <p:cNvGrpSpPr/>
            <p:nvPr/>
          </p:nvGrpSpPr>
          <p:grpSpPr>
            <a:xfrm>
              <a:off x="7629525" y="2981325"/>
              <a:ext cx="838200" cy="838200"/>
              <a:chOff x="7629525" y="2981325"/>
              <a:chExt cx="838200" cy="838200"/>
            </a:xfrm>
          </p:grpSpPr>
          <p:grpSp>
            <p:nvGrpSpPr>
              <p:cNvPr id="15233" name="Group"/>
              <p:cNvGrpSpPr/>
              <p:nvPr/>
            </p:nvGrpSpPr>
            <p:grpSpPr>
              <a:xfrm>
                <a:off x="8048625" y="2776538"/>
                <a:ext cx="3429000" cy="1247775"/>
                <a:chOff x="8048625" y="2776538"/>
                <a:chExt cx="3429000" cy="1247775"/>
              </a:xfrm>
            </p:grpSpPr>
            <p:sp>
              <p:nvSpPr>
                <p:cNvPr id="9" name="Shape 5"/>
                <p:cNvSpPr/>
                <p:nvPr/>
              </p:nvSpPr>
              <p:spPr>
                <a:xfrm>
                  <a:off x="8048625" y="2776538"/>
                  <a:ext cx="3429000" cy="1247775"/>
                </a:xfrm>
                <a:prstGeom prst="roundRect">
                  <a:avLst>
                    <a:gd name="adj" fmla="val 4475"/>
                  </a:avLst>
                </a:prstGeom>
                <a:noFill/>
                <a:ln w="9525">
                  <a:solidFill>
                    <a:srgbClr val="4D4D4D"/>
                  </a:solidFill>
                  <a:prstDash val="solid"/>
                </a:ln>
              </p:spPr>
            </p:sp>
            <p:sp>
              <p:nvSpPr>
                <p:cNvPr id="10" name="Text 6"/>
                <p:cNvSpPr/>
                <p:nvPr/>
              </p:nvSpPr>
              <p:spPr>
                <a:xfrm>
                  <a:off x="8582025" y="2890838"/>
                  <a:ext cx="28117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runo Ace SC" pitchFamily="34" charset="0"/>
                      <a:ea typeface="Bruno Ace SC" pitchFamily="34" charset="-122"/>
                      <a:cs typeface="Bruno Ace SC" pitchFamily="34" charset="-120"/>
                    </a:rPr>
                    <a:t>Chloe Ng</a:t>
                  </a:r>
                  <a:endParaRPr lang="en-US" sz="2700" dirty="0"/>
                </a:p>
              </p:txBody>
            </p:sp>
            <p:sp>
              <p:nvSpPr>
                <p:cNvPr id="11" name="Text 7"/>
                <p:cNvSpPr/>
                <p:nvPr/>
              </p:nvSpPr>
              <p:spPr>
                <a:xfrm>
                  <a:off x="8582025" y="3452813"/>
                  <a:ext cx="2804160" cy="5638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The Mage</a:t>
                  </a:r>
                  <a:endParaRPr lang="en-US" sz="2400" dirty="0"/>
                </a:p>
              </p:txBody>
            </p:sp>
          </p:grpSp>
          <p:pic>
            <p:nvPicPr>
              <p:cNvPr id="12" name="Image 2" descr="preencoded.png">    </p:cNvPr>
              <p:cNvPicPr>
                <a:picLocks noChangeAspect="1"/>
              </p:cNvPicPr>
              <p:nvPr/>
            </p:nvPicPr>
            <p:blipFill>
              <a:blip r:embed="rId3"/>
              <a:stretch>
                <a:fillRect/>
              </a:stretch>
            </p:blipFill>
            <p:spPr>
              <a:xfrm>
                <a:off x="7629525" y="2981325"/>
                <a:ext cx="838200" cy="838200"/>
              </a:xfrm>
              <a:prstGeom prst="rect">
                <a:avLst/>
              </a:prstGeom>
            </p:spPr>
          </p:pic>
        </p:grpSp>
        <p:grpSp>
          <p:nvGrpSpPr>
            <p:cNvPr id="92886" name="Group"/>
            <p:cNvGrpSpPr/>
            <p:nvPr/>
          </p:nvGrpSpPr>
          <p:grpSpPr>
            <a:xfrm>
              <a:off x="590550" y="4752975"/>
              <a:ext cx="838200" cy="838200"/>
              <a:chOff x="590550" y="4752975"/>
              <a:chExt cx="838200" cy="838200"/>
            </a:xfrm>
          </p:grpSpPr>
          <p:grpSp>
            <p:nvGrpSpPr>
              <p:cNvPr id="22268" name="Group"/>
              <p:cNvGrpSpPr/>
              <p:nvPr/>
            </p:nvGrpSpPr>
            <p:grpSpPr>
              <a:xfrm>
                <a:off x="1009650" y="4548188"/>
                <a:ext cx="3429000" cy="1247775"/>
                <a:chOff x="1009650" y="4548188"/>
                <a:chExt cx="3429000" cy="1247775"/>
              </a:xfrm>
            </p:grpSpPr>
            <p:sp>
              <p:nvSpPr>
                <p:cNvPr id="13" name="Shape 8"/>
                <p:cNvSpPr/>
                <p:nvPr/>
              </p:nvSpPr>
              <p:spPr>
                <a:xfrm>
                  <a:off x="1009650" y="4548188"/>
                  <a:ext cx="3429000" cy="1247775"/>
                </a:xfrm>
                <a:prstGeom prst="roundRect">
                  <a:avLst>
                    <a:gd name="adj" fmla="val 4475"/>
                  </a:avLst>
                </a:prstGeom>
                <a:noFill/>
                <a:ln w="9525">
                  <a:solidFill>
                    <a:srgbClr val="4D4D4D"/>
                  </a:solidFill>
                  <a:prstDash val="solid"/>
                </a:ln>
              </p:spPr>
            </p:sp>
            <p:sp>
              <p:nvSpPr>
                <p:cNvPr id="14" name="Text 9"/>
                <p:cNvSpPr/>
                <p:nvPr/>
              </p:nvSpPr>
              <p:spPr>
                <a:xfrm>
                  <a:off x="1543050" y="4662488"/>
                  <a:ext cx="28117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runo Ace SC" pitchFamily="34" charset="0"/>
                      <a:ea typeface="Bruno Ace SC" pitchFamily="34" charset="-122"/>
                      <a:cs typeface="Bruno Ace SC" pitchFamily="34" charset="-120"/>
                    </a:rPr>
                    <a:t>Valtorin</a:t>
                  </a:r>
                  <a:endParaRPr lang="en-US" sz="2700" dirty="0"/>
                </a:p>
              </p:txBody>
            </p:sp>
            <p:sp>
              <p:nvSpPr>
                <p:cNvPr id="15" name="Text 10"/>
                <p:cNvSpPr/>
                <p:nvPr/>
              </p:nvSpPr>
              <p:spPr>
                <a:xfrm>
                  <a:off x="1543050" y="5224463"/>
                  <a:ext cx="2804160" cy="5638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The Assassin</a:t>
                  </a:r>
                  <a:endParaRPr lang="en-US" sz="2400" dirty="0"/>
                </a:p>
              </p:txBody>
            </p:sp>
          </p:grpSp>
          <p:pic>
            <p:nvPicPr>
              <p:cNvPr id="16" name="Image 3" descr="preencoded.png">    </p:cNvPr>
              <p:cNvPicPr>
                <a:picLocks noChangeAspect="1"/>
              </p:cNvPicPr>
              <p:nvPr/>
            </p:nvPicPr>
            <p:blipFill>
              <a:blip r:embed="rId4"/>
              <a:stretch>
                <a:fillRect/>
              </a:stretch>
            </p:blipFill>
            <p:spPr>
              <a:xfrm>
                <a:off x="590550" y="4752975"/>
                <a:ext cx="838200" cy="838200"/>
              </a:xfrm>
              <a:prstGeom prst="rect">
                <a:avLst/>
              </a:prstGeom>
            </p:spPr>
          </p:pic>
        </p:grpSp>
        <p:grpSp>
          <p:nvGrpSpPr>
            <p:cNvPr id="51234" name="Group"/>
            <p:cNvGrpSpPr/>
            <p:nvPr/>
          </p:nvGrpSpPr>
          <p:grpSpPr>
            <a:xfrm>
              <a:off x="590550" y="6524625"/>
              <a:ext cx="838200" cy="838200"/>
              <a:chOff x="590550" y="6524625"/>
              <a:chExt cx="838200" cy="838200"/>
            </a:xfrm>
          </p:grpSpPr>
          <p:grpSp>
            <p:nvGrpSpPr>
              <p:cNvPr id="37345" name="Group"/>
              <p:cNvGrpSpPr/>
              <p:nvPr/>
            </p:nvGrpSpPr>
            <p:grpSpPr>
              <a:xfrm>
                <a:off x="1009650" y="6319838"/>
                <a:ext cx="3429000" cy="1247775"/>
                <a:chOff x="1009650" y="6319838"/>
                <a:chExt cx="3429000" cy="1247775"/>
              </a:xfrm>
            </p:grpSpPr>
            <p:sp>
              <p:nvSpPr>
                <p:cNvPr id="17" name="Shape 11"/>
                <p:cNvSpPr/>
                <p:nvPr/>
              </p:nvSpPr>
              <p:spPr>
                <a:xfrm>
                  <a:off x="1009650" y="6319838"/>
                  <a:ext cx="3429000" cy="1247775"/>
                </a:xfrm>
                <a:prstGeom prst="roundRect">
                  <a:avLst>
                    <a:gd name="adj" fmla="val 4475"/>
                  </a:avLst>
                </a:prstGeom>
                <a:noFill/>
                <a:ln w="9525">
                  <a:solidFill>
                    <a:srgbClr val="4D4D4D"/>
                  </a:solidFill>
                  <a:prstDash val="solid"/>
                </a:ln>
              </p:spPr>
            </p:sp>
            <p:sp>
              <p:nvSpPr>
                <p:cNvPr id="18" name="Text 12"/>
                <p:cNvSpPr/>
                <p:nvPr/>
              </p:nvSpPr>
              <p:spPr>
                <a:xfrm>
                  <a:off x="1543050" y="6434138"/>
                  <a:ext cx="28117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runo Ace SC" pitchFamily="34" charset="0"/>
                      <a:ea typeface="Bruno Ace SC" pitchFamily="34" charset="-122"/>
                      <a:cs typeface="Bruno Ace SC" pitchFamily="34" charset="-120"/>
                    </a:rPr>
                    <a:t>Lyrisa</a:t>
                  </a:r>
                  <a:endParaRPr lang="en-US" sz="2700" dirty="0"/>
                </a:p>
              </p:txBody>
            </p:sp>
            <p:sp>
              <p:nvSpPr>
                <p:cNvPr id="19" name="Text 13"/>
                <p:cNvSpPr/>
                <p:nvPr/>
              </p:nvSpPr>
              <p:spPr>
                <a:xfrm>
                  <a:off x="1543050" y="6996113"/>
                  <a:ext cx="2804160" cy="5638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The Dreamer</a:t>
                  </a:r>
                  <a:endParaRPr lang="en-US" sz="2400" dirty="0"/>
                </a:p>
              </p:txBody>
            </p:sp>
          </p:grpSp>
          <p:pic>
            <p:nvPicPr>
              <p:cNvPr id="20" name="Image 4" descr="preencoded.png">    </p:cNvPr>
              <p:cNvPicPr>
                <a:picLocks noChangeAspect="1"/>
              </p:cNvPicPr>
              <p:nvPr/>
            </p:nvPicPr>
            <p:blipFill>
              <a:blip r:embed="rId5"/>
              <a:stretch>
                <a:fillRect/>
              </a:stretch>
            </p:blipFill>
            <p:spPr>
              <a:xfrm>
                <a:off x="590550" y="6524625"/>
                <a:ext cx="838200" cy="838200"/>
              </a:xfrm>
              <a:prstGeom prst="rect">
                <a:avLst/>
              </a:prstGeom>
            </p:spPr>
          </p:pic>
        </p:grpSp>
        <p:grpSp>
          <p:nvGrpSpPr>
            <p:cNvPr id="65966" name="Group"/>
            <p:cNvGrpSpPr/>
            <p:nvPr/>
          </p:nvGrpSpPr>
          <p:grpSpPr>
            <a:xfrm>
              <a:off x="5010150" y="6524625"/>
              <a:ext cx="838200" cy="838200"/>
              <a:chOff x="5010150" y="6524625"/>
              <a:chExt cx="838200" cy="838200"/>
            </a:xfrm>
          </p:grpSpPr>
          <p:grpSp>
            <p:nvGrpSpPr>
              <p:cNvPr id="37244" name="Group"/>
              <p:cNvGrpSpPr/>
              <p:nvPr/>
            </p:nvGrpSpPr>
            <p:grpSpPr>
              <a:xfrm>
                <a:off x="5429250" y="6319838"/>
                <a:ext cx="3429000" cy="1247775"/>
                <a:chOff x="5429250" y="6319838"/>
                <a:chExt cx="3429000" cy="1247775"/>
              </a:xfrm>
            </p:grpSpPr>
            <p:sp>
              <p:nvSpPr>
                <p:cNvPr id="21" name="Shape 14"/>
                <p:cNvSpPr/>
                <p:nvPr/>
              </p:nvSpPr>
              <p:spPr>
                <a:xfrm>
                  <a:off x="5429250" y="6319838"/>
                  <a:ext cx="3429000" cy="1247775"/>
                </a:xfrm>
                <a:prstGeom prst="roundRect">
                  <a:avLst>
                    <a:gd name="adj" fmla="val 4475"/>
                  </a:avLst>
                </a:prstGeom>
                <a:noFill/>
                <a:ln w="9525">
                  <a:solidFill>
                    <a:srgbClr val="4D4D4D"/>
                  </a:solidFill>
                  <a:prstDash val="solid"/>
                </a:ln>
              </p:spPr>
            </p:sp>
            <p:sp>
              <p:nvSpPr>
                <p:cNvPr id="22" name="Text 15"/>
                <p:cNvSpPr/>
                <p:nvPr/>
              </p:nvSpPr>
              <p:spPr>
                <a:xfrm>
                  <a:off x="5962650" y="6434138"/>
                  <a:ext cx="28117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runo Ace SC" pitchFamily="34" charset="0"/>
                      <a:ea typeface="Bruno Ace SC" pitchFamily="34" charset="-122"/>
                      <a:cs typeface="Bruno Ace SC" pitchFamily="34" charset="-120"/>
                    </a:rPr>
                    <a:t>Lucian</a:t>
                  </a:r>
                  <a:endParaRPr lang="en-US" sz="2700" dirty="0"/>
                </a:p>
              </p:txBody>
            </p:sp>
            <p:sp>
              <p:nvSpPr>
                <p:cNvPr id="23" name="Text 16"/>
                <p:cNvSpPr/>
                <p:nvPr/>
              </p:nvSpPr>
              <p:spPr>
                <a:xfrm>
                  <a:off x="5962650" y="6996113"/>
                  <a:ext cx="2804160" cy="5638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The Conjurer</a:t>
                  </a:r>
                  <a:endParaRPr lang="en-US" sz="2400" dirty="0"/>
                </a:p>
              </p:txBody>
            </p:sp>
          </p:grpSp>
          <p:pic>
            <p:nvPicPr>
              <p:cNvPr id="24" name="Image 5" descr="preencoded.png">    </p:cNvPr>
              <p:cNvPicPr>
                <a:picLocks noChangeAspect="1"/>
              </p:cNvPicPr>
              <p:nvPr/>
            </p:nvPicPr>
            <p:blipFill>
              <a:blip r:embed="rId6"/>
              <a:stretch>
                <a:fillRect/>
              </a:stretch>
            </p:blipFill>
            <p:spPr>
              <a:xfrm>
                <a:off x="5010150" y="6524625"/>
                <a:ext cx="838200" cy="838200"/>
              </a:xfrm>
              <a:prstGeom prst="rect">
                <a:avLst/>
              </a:prstGeom>
            </p:spPr>
          </p:pic>
        </p:grpSp>
        <p:grpSp>
          <p:nvGrpSpPr>
            <p:cNvPr id="45531" name="Group"/>
            <p:cNvGrpSpPr/>
            <p:nvPr/>
          </p:nvGrpSpPr>
          <p:grpSpPr>
            <a:xfrm>
              <a:off x="5010150" y="8296275"/>
              <a:ext cx="838200" cy="838200"/>
              <a:chOff x="5010150" y="8296275"/>
              <a:chExt cx="838200" cy="838200"/>
            </a:xfrm>
          </p:grpSpPr>
          <p:grpSp>
            <p:nvGrpSpPr>
              <p:cNvPr id="29138" name="Group"/>
              <p:cNvGrpSpPr/>
              <p:nvPr/>
            </p:nvGrpSpPr>
            <p:grpSpPr>
              <a:xfrm>
                <a:off x="5429250" y="8091488"/>
                <a:ext cx="3429000" cy="1247775"/>
                <a:chOff x="5429250" y="8091488"/>
                <a:chExt cx="3429000" cy="1247775"/>
              </a:xfrm>
            </p:grpSpPr>
            <p:sp>
              <p:nvSpPr>
                <p:cNvPr id="25" name="Shape 17"/>
                <p:cNvSpPr/>
                <p:nvPr/>
              </p:nvSpPr>
              <p:spPr>
                <a:xfrm>
                  <a:off x="5429250" y="8091488"/>
                  <a:ext cx="3429000" cy="1247775"/>
                </a:xfrm>
                <a:prstGeom prst="roundRect">
                  <a:avLst>
                    <a:gd name="adj" fmla="val 4475"/>
                  </a:avLst>
                </a:prstGeom>
                <a:noFill/>
                <a:ln w="9525">
                  <a:solidFill>
                    <a:srgbClr val="4D4D4D"/>
                  </a:solidFill>
                  <a:prstDash val="solid"/>
                </a:ln>
              </p:spPr>
            </p:sp>
            <p:sp>
              <p:nvSpPr>
                <p:cNvPr id="26" name="Text 18"/>
                <p:cNvSpPr/>
                <p:nvPr/>
              </p:nvSpPr>
              <p:spPr>
                <a:xfrm>
                  <a:off x="5962650" y="8205788"/>
                  <a:ext cx="28117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runo Ace SC" pitchFamily="34" charset="0"/>
                      <a:ea typeface="Bruno Ace SC" pitchFamily="34" charset="-122"/>
                      <a:cs typeface="Bruno Ace SC" pitchFamily="34" charset="-120"/>
                    </a:rPr>
                    <a:t>Cedric</a:t>
                  </a:r>
                  <a:endParaRPr lang="en-US" sz="2700" dirty="0"/>
                </a:p>
              </p:txBody>
            </p:sp>
            <p:sp>
              <p:nvSpPr>
                <p:cNvPr id="27" name="Text 19"/>
                <p:cNvSpPr/>
                <p:nvPr/>
              </p:nvSpPr>
              <p:spPr>
                <a:xfrm>
                  <a:off x="5962650" y="8767763"/>
                  <a:ext cx="2804160" cy="5638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The Timekeeper</a:t>
                  </a:r>
                  <a:endParaRPr lang="en-US" sz="2400" dirty="0"/>
                </a:p>
              </p:txBody>
            </p:sp>
          </p:grpSp>
          <p:pic>
            <p:nvPicPr>
              <p:cNvPr id="28" name="Image 6" descr="preencoded.png">    </p:cNvPr>
              <p:cNvPicPr>
                <a:picLocks noChangeAspect="1"/>
              </p:cNvPicPr>
              <p:nvPr/>
            </p:nvPicPr>
            <p:blipFill>
              <a:blip r:embed="rId7"/>
              <a:stretch>
                <a:fillRect/>
              </a:stretch>
            </p:blipFill>
            <p:spPr>
              <a:xfrm>
                <a:off x="5010150" y="8296275"/>
                <a:ext cx="838200" cy="838200"/>
              </a:xfrm>
              <a:prstGeom prst="rect">
                <a:avLst/>
              </a:prstGeom>
            </p:spPr>
          </p:pic>
        </p:grpSp>
        <p:grpSp>
          <p:nvGrpSpPr>
            <p:cNvPr id="87412" name="Group"/>
            <p:cNvGrpSpPr/>
            <p:nvPr/>
          </p:nvGrpSpPr>
          <p:grpSpPr>
            <a:xfrm>
              <a:off x="9429750" y="6524625"/>
              <a:ext cx="838200" cy="838200"/>
              <a:chOff x="9429750" y="6524625"/>
              <a:chExt cx="838200" cy="838200"/>
            </a:xfrm>
          </p:grpSpPr>
          <p:grpSp>
            <p:nvGrpSpPr>
              <p:cNvPr id="34915" name="Group"/>
              <p:cNvGrpSpPr/>
              <p:nvPr/>
            </p:nvGrpSpPr>
            <p:grpSpPr>
              <a:xfrm>
                <a:off x="9848850" y="6319838"/>
                <a:ext cx="3429000" cy="1247775"/>
                <a:chOff x="9848850" y="6319838"/>
                <a:chExt cx="3429000" cy="1247775"/>
              </a:xfrm>
            </p:grpSpPr>
            <p:sp>
              <p:nvSpPr>
                <p:cNvPr id="29" name="Shape 20"/>
                <p:cNvSpPr/>
                <p:nvPr/>
              </p:nvSpPr>
              <p:spPr>
                <a:xfrm>
                  <a:off x="9848850" y="6319838"/>
                  <a:ext cx="3429000" cy="1247775"/>
                </a:xfrm>
                <a:prstGeom prst="roundRect">
                  <a:avLst>
                    <a:gd name="adj" fmla="val 4475"/>
                  </a:avLst>
                </a:prstGeom>
                <a:noFill/>
                <a:ln w="9525">
                  <a:solidFill>
                    <a:srgbClr val="4D4D4D"/>
                  </a:solidFill>
                  <a:prstDash val="solid"/>
                </a:ln>
              </p:spPr>
            </p:sp>
            <p:sp>
              <p:nvSpPr>
                <p:cNvPr id="30" name="Text 21"/>
                <p:cNvSpPr/>
                <p:nvPr/>
              </p:nvSpPr>
              <p:spPr>
                <a:xfrm>
                  <a:off x="10382250" y="6434138"/>
                  <a:ext cx="28117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runo Ace SC" pitchFamily="34" charset="0"/>
                      <a:ea typeface="Bruno Ace SC" pitchFamily="34" charset="-122"/>
                      <a:cs typeface="Bruno Ace SC" pitchFamily="34" charset="-120"/>
                    </a:rPr>
                    <a:t>Elvina</a:t>
                  </a:r>
                  <a:endParaRPr lang="en-US" sz="2700" dirty="0"/>
                </a:p>
              </p:txBody>
            </p:sp>
            <p:sp>
              <p:nvSpPr>
                <p:cNvPr id="31" name="Text 22"/>
                <p:cNvSpPr/>
                <p:nvPr/>
              </p:nvSpPr>
              <p:spPr>
                <a:xfrm>
                  <a:off x="10382250" y="6996113"/>
                  <a:ext cx="2804160" cy="5638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The Oracle</a:t>
                  </a:r>
                  <a:endParaRPr lang="en-US" sz="2400" dirty="0"/>
                </a:p>
              </p:txBody>
            </p:sp>
          </p:grpSp>
          <p:pic>
            <p:nvPicPr>
              <p:cNvPr id="32" name="Image 7" descr="preencoded.png">    </p:cNvPr>
              <p:cNvPicPr>
                <a:picLocks noChangeAspect="1"/>
              </p:cNvPicPr>
              <p:nvPr/>
            </p:nvPicPr>
            <p:blipFill>
              <a:blip r:embed="rId8"/>
              <a:stretch>
                <a:fillRect/>
              </a:stretch>
            </p:blipFill>
            <p:spPr>
              <a:xfrm>
                <a:off x="9429750" y="6524625"/>
                <a:ext cx="838200" cy="838200"/>
              </a:xfrm>
              <a:prstGeom prst="rect">
                <a:avLst/>
              </a:prstGeom>
            </p:spPr>
          </p:pic>
        </p:grpSp>
        <p:grpSp>
          <p:nvGrpSpPr>
            <p:cNvPr id="91988" name="Group"/>
            <p:cNvGrpSpPr/>
            <p:nvPr/>
          </p:nvGrpSpPr>
          <p:grpSpPr>
            <a:xfrm>
              <a:off x="9429750" y="8296275"/>
              <a:ext cx="838200" cy="838200"/>
              <a:chOff x="9429750" y="8296275"/>
              <a:chExt cx="838200" cy="838200"/>
            </a:xfrm>
          </p:grpSpPr>
          <p:grpSp>
            <p:nvGrpSpPr>
              <p:cNvPr id="19403" name="Group"/>
              <p:cNvGrpSpPr/>
              <p:nvPr/>
            </p:nvGrpSpPr>
            <p:grpSpPr>
              <a:xfrm>
                <a:off x="9848850" y="8091488"/>
                <a:ext cx="3429000" cy="1247775"/>
                <a:chOff x="9848850" y="8091488"/>
                <a:chExt cx="3429000" cy="1247775"/>
              </a:xfrm>
            </p:grpSpPr>
            <p:sp>
              <p:nvSpPr>
                <p:cNvPr id="33" name="Shape 23"/>
                <p:cNvSpPr/>
                <p:nvPr/>
              </p:nvSpPr>
              <p:spPr>
                <a:xfrm>
                  <a:off x="9848850" y="8091488"/>
                  <a:ext cx="3429000" cy="1247775"/>
                </a:xfrm>
                <a:prstGeom prst="roundRect">
                  <a:avLst>
                    <a:gd name="adj" fmla="val 4475"/>
                  </a:avLst>
                </a:prstGeom>
                <a:noFill/>
                <a:ln w="9525">
                  <a:solidFill>
                    <a:srgbClr val="4D4D4D"/>
                  </a:solidFill>
                  <a:prstDash val="solid"/>
                </a:ln>
              </p:spPr>
            </p:sp>
            <p:sp>
              <p:nvSpPr>
                <p:cNvPr id="34" name="Text 24"/>
                <p:cNvSpPr/>
                <p:nvPr/>
              </p:nvSpPr>
              <p:spPr>
                <a:xfrm>
                  <a:off x="10382250" y="8205788"/>
                  <a:ext cx="28117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runo Ace SC" pitchFamily="34" charset="0"/>
                      <a:ea typeface="Bruno Ace SC" pitchFamily="34" charset="-122"/>
                      <a:cs typeface="Bruno Ace SC" pitchFamily="34" charset="-120"/>
                    </a:rPr>
                    <a:t>Seraphina</a:t>
                  </a:r>
                  <a:endParaRPr lang="en-US" sz="2700" dirty="0"/>
                </a:p>
              </p:txBody>
            </p:sp>
            <p:sp>
              <p:nvSpPr>
                <p:cNvPr id="35" name="Text 25"/>
                <p:cNvSpPr/>
                <p:nvPr/>
              </p:nvSpPr>
              <p:spPr>
                <a:xfrm>
                  <a:off x="10382250" y="8767763"/>
                  <a:ext cx="2804160" cy="5638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The Lightbringer</a:t>
                  </a:r>
                  <a:endParaRPr lang="en-US" sz="2400" dirty="0"/>
                </a:p>
              </p:txBody>
            </p:sp>
          </p:grpSp>
          <p:pic>
            <p:nvPicPr>
              <p:cNvPr id="36" name="Image 8" descr="preencoded.png">    </p:cNvPr>
              <p:cNvPicPr>
                <a:picLocks noChangeAspect="1"/>
              </p:cNvPicPr>
              <p:nvPr/>
            </p:nvPicPr>
            <p:blipFill>
              <a:blip r:embed="rId9"/>
              <a:stretch>
                <a:fillRect/>
              </a:stretch>
            </p:blipFill>
            <p:spPr>
              <a:xfrm>
                <a:off x="9429750" y="8296275"/>
                <a:ext cx="838200" cy="838200"/>
              </a:xfrm>
              <a:prstGeom prst="rect">
                <a:avLst/>
              </a:prstGeom>
            </p:spPr>
          </p:pic>
        </p:grpSp>
        <p:grpSp>
          <p:nvGrpSpPr>
            <p:cNvPr id="17115" name="Group"/>
            <p:cNvGrpSpPr/>
            <p:nvPr/>
          </p:nvGrpSpPr>
          <p:grpSpPr>
            <a:xfrm>
              <a:off x="13849350" y="6524625"/>
              <a:ext cx="838200" cy="838200"/>
              <a:chOff x="13849350" y="6524625"/>
              <a:chExt cx="838200" cy="838200"/>
            </a:xfrm>
          </p:grpSpPr>
          <p:grpSp>
            <p:nvGrpSpPr>
              <p:cNvPr id="38130" name="Group"/>
              <p:cNvGrpSpPr/>
              <p:nvPr/>
            </p:nvGrpSpPr>
            <p:grpSpPr>
              <a:xfrm>
                <a:off x="14268450" y="6319838"/>
                <a:ext cx="3429000" cy="1247775"/>
                <a:chOff x="14268450" y="6319838"/>
                <a:chExt cx="3429000" cy="1247775"/>
              </a:xfrm>
            </p:grpSpPr>
            <p:sp>
              <p:nvSpPr>
                <p:cNvPr id="37" name="Shape 26"/>
                <p:cNvSpPr/>
                <p:nvPr/>
              </p:nvSpPr>
              <p:spPr>
                <a:xfrm>
                  <a:off x="14268450" y="6319838"/>
                  <a:ext cx="3429000" cy="1247775"/>
                </a:xfrm>
                <a:prstGeom prst="roundRect">
                  <a:avLst>
                    <a:gd name="adj" fmla="val 4475"/>
                  </a:avLst>
                </a:prstGeom>
                <a:noFill/>
                <a:ln w="9525">
                  <a:solidFill>
                    <a:srgbClr val="4D4D4D"/>
                  </a:solidFill>
                  <a:prstDash val="solid"/>
                </a:ln>
              </p:spPr>
            </p:sp>
            <p:sp>
              <p:nvSpPr>
                <p:cNvPr id="38" name="Text 27"/>
                <p:cNvSpPr/>
                <p:nvPr/>
              </p:nvSpPr>
              <p:spPr>
                <a:xfrm>
                  <a:off x="14801850" y="6434138"/>
                  <a:ext cx="28117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runo Ace SC" pitchFamily="34" charset="0"/>
                      <a:ea typeface="Bruno Ace SC" pitchFamily="34" charset="-122"/>
                      <a:cs typeface="Bruno Ace SC" pitchFamily="34" charset="-120"/>
                    </a:rPr>
                    <a:t>Kaelen</a:t>
                  </a:r>
                  <a:endParaRPr lang="en-US" sz="2700" dirty="0"/>
                </a:p>
              </p:txBody>
            </p:sp>
            <p:sp>
              <p:nvSpPr>
                <p:cNvPr id="39" name="Text 28"/>
                <p:cNvSpPr/>
                <p:nvPr/>
              </p:nvSpPr>
              <p:spPr>
                <a:xfrm>
                  <a:off x="14801850" y="6996113"/>
                  <a:ext cx="2804160" cy="5638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The Sentinel</a:t>
                  </a:r>
                  <a:endParaRPr lang="en-US" sz="2400" dirty="0"/>
                </a:p>
              </p:txBody>
            </p:sp>
          </p:grpSp>
          <p:pic>
            <p:nvPicPr>
              <p:cNvPr id="40" name="Image 9" descr="preencoded.png">    </p:cNvPr>
              <p:cNvPicPr>
                <a:picLocks noChangeAspect="1"/>
              </p:cNvPicPr>
              <p:nvPr/>
            </p:nvPicPr>
            <p:blipFill>
              <a:blip r:embed="rId10"/>
              <a:stretch>
                <a:fillRect/>
              </a:stretch>
            </p:blipFill>
            <p:spPr>
              <a:xfrm>
                <a:off x="13849350" y="6524625"/>
                <a:ext cx="838200" cy="838200"/>
              </a:xfrm>
              <a:prstGeom prst="rect">
                <a:avLst/>
              </a:prstGeom>
            </p:spPr>
          </p:pic>
        </p:grpSp>
        <p:grpSp>
          <p:nvGrpSpPr>
            <p:cNvPr id="30705" name="Group"/>
            <p:cNvGrpSpPr/>
            <p:nvPr/>
          </p:nvGrpSpPr>
          <p:grpSpPr>
            <a:xfrm>
              <a:off x="5010150" y="4752975"/>
              <a:ext cx="838200" cy="838200"/>
              <a:chOff x="5010150" y="4752975"/>
              <a:chExt cx="838200" cy="838200"/>
            </a:xfrm>
          </p:grpSpPr>
          <p:grpSp>
            <p:nvGrpSpPr>
              <p:cNvPr id="72387" name="Group"/>
              <p:cNvGrpSpPr/>
              <p:nvPr/>
            </p:nvGrpSpPr>
            <p:grpSpPr>
              <a:xfrm>
                <a:off x="5429250" y="4548188"/>
                <a:ext cx="3429000" cy="1247775"/>
                <a:chOff x="5429250" y="4548188"/>
                <a:chExt cx="3429000" cy="1247775"/>
              </a:xfrm>
            </p:grpSpPr>
            <p:sp>
              <p:nvSpPr>
                <p:cNvPr id="41" name="Shape 29"/>
                <p:cNvSpPr/>
                <p:nvPr/>
              </p:nvSpPr>
              <p:spPr>
                <a:xfrm>
                  <a:off x="5429250" y="4548188"/>
                  <a:ext cx="3429000" cy="1247775"/>
                </a:xfrm>
                <a:prstGeom prst="roundRect">
                  <a:avLst>
                    <a:gd name="adj" fmla="val 4475"/>
                  </a:avLst>
                </a:prstGeom>
                <a:noFill/>
                <a:ln w="9525">
                  <a:solidFill>
                    <a:srgbClr val="4D4D4D"/>
                  </a:solidFill>
                  <a:prstDash val="solid"/>
                </a:ln>
              </p:spPr>
            </p:sp>
            <p:sp>
              <p:nvSpPr>
                <p:cNvPr id="42" name="Text 30"/>
                <p:cNvSpPr/>
                <p:nvPr/>
              </p:nvSpPr>
              <p:spPr>
                <a:xfrm>
                  <a:off x="5962650" y="4662488"/>
                  <a:ext cx="28117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runo Ace SC" pitchFamily="34" charset="0"/>
                      <a:ea typeface="Bruno Ace SC" pitchFamily="34" charset="-122"/>
                      <a:cs typeface="Bruno Ace SC" pitchFamily="34" charset="-120"/>
                    </a:rPr>
                    <a:t>Aurielle</a:t>
                  </a:r>
                  <a:endParaRPr lang="en-US" sz="2700" dirty="0"/>
                </a:p>
              </p:txBody>
            </p:sp>
            <p:sp>
              <p:nvSpPr>
                <p:cNvPr id="43" name="Text 31"/>
                <p:cNvSpPr/>
                <p:nvPr/>
              </p:nvSpPr>
              <p:spPr>
                <a:xfrm>
                  <a:off x="5962650" y="5224463"/>
                  <a:ext cx="2804160" cy="5638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The Priestess</a:t>
                  </a:r>
                  <a:endParaRPr lang="en-US" sz="2400" dirty="0"/>
                </a:p>
              </p:txBody>
            </p:sp>
          </p:grpSp>
          <p:pic>
            <p:nvPicPr>
              <p:cNvPr id="44" name="Image 10" descr="preencoded.png">    </p:cNvPr>
              <p:cNvPicPr>
                <a:picLocks noChangeAspect="1"/>
              </p:cNvPicPr>
              <p:nvPr/>
            </p:nvPicPr>
            <p:blipFill>
              <a:blip r:embed="rId11"/>
              <a:stretch>
                <a:fillRect/>
              </a:stretch>
            </p:blipFill>
            <p:spPr>
              <a:xfrm>
                <a:off x="5010150" y="4752975"/>
                <a:ext cx="838200" cy="838200"/>
              </a:xfrm>
              <a:prstGeom prst="rect">
                <a:avLst/>
              </a:prstGeom>
            </p:spPr>
          </p:pic>
        </p:grpSp>
        <p:grpSp>
          <p:nvGrpSpPr>
            <p:cNvPr id="40519" name="Group"/>
            <p:cNvGrpSpPr/>
            <p:nvPr/>
          </p:nvGrpSpPr>
          <p:grpSpPr>
            <a:xfrm>
              <a:off x="13849350" y="4752975"/>
              <a:ext cx="838200" cy="838200"/>
              <a:chOff x="13849350" y="4752975"/>
              <a:chExt cx="838200" cy="838200"/>
            </a:xfrm>
          </p:grpSpPr>
          <p:grpSp>
            <p:nvGrpSpPr>
              <p:cNvPr id="18763" name="Group"/>
              <p:cNvGrpSpPr/>
              <p:nvPr/>
            </p:nvGrpSpPr>
            <p:grpSpPr>
              <a:xfrm>
                <a:off x="14268450" y="4548188"/>
                <a:ext cx="3429000" cy="1247775"/>
                <a:chOff x="14268450" y="4548188"/>
                <a:chExt cx="3429000" cy="1247775"/>
              </a:xfrm>
            </p:grpSpPr>
            <p:sp>
              <p:nvSpPr>
                <p:cNvPr id="45" name="Shape 32"/>
                <p:cNvSpPr/>
                <p:nvPr/>
              </p:nvSpPr>
              <p:spPr>
                <a:xfrm>
                  <a:off x="14268450" y="4548188"/>
                  <a:ext cx="3429000" cy="1247775"/>
                </a:xfrm>
                <a:prstGeom prst="roundRect">
                  <a:avLst>
                    <a:gd name="adj" fmla="val 4475"/>
                  </a:avLst>
                </a:prstGeom>
                <a:noFill/>
                <a:ln w="9525">
                  <a:solidFill>
                    <a:srgbClr val="4D4D4D"/>
                  </a:solidFill>
                  <a:prstDash val="solid"/>
                </a:ln>
              </p:spPr>
            </p:sp>
            <p:sp>
              <p:nvSpPr>
                <p:cNvPr id="46" name="Text 33"/>
                <p:cNvSpPr/>
                <p:nvPr/>
              </p:nvSpPr>
              <p:spPr>
                <a:xfrm>
                  <a:off x="14801850" y="4662488"/>
                  <a:ext cx="28117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runo Ace SC" pitchFamily="34" charset="0"/>
                      <a:ea typeface="Bruno Ace SC" pitchFamily="34" charset="-122"/>
                      <a:cs typeface="Bruno Ace SC" pitchFamily="34" charset="-120"/>
                    </a:rPr>
                    <a:t>Dariana</a:t>
                  </a:r>
                  <a:endParaRPr lang="en-US" sz="2700" dirty="0"/>
                </a:p>
              </p:txBody>
            </p:sp>
            <p:sp>
              <p:nvSpPr>
                <p:cNvPr id="47" name="Text 34"/>
                <p:cNvSpPr/>
                <p:nvPr/>
              </p:nvSpPr>
              <p:spPr>
                <a:xfrm>
                  <a:off x="14801850" y="5224463"/>
                  <a:ext cx="2804160" cy="5638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The Shaman</a:t>
                  </a:r>
                  <a:endParaRPr lang="en-US" sz="2400" dirty="0"/>
                </a:p>
              </p:txBody>
            </p:sp>
          </p:grpSp>
          <p:pic>
            <p:nvPicPr>
              <p:cNvPr id="48" name="Image 11" descr="preencoded.png">    </p:cNvPr>
              <p:cNvPicPr>
                <a:picLocks noChangeAspect="1"/>
              </p:cNvPicPr>
              <p:nvPr/>
            </p:nvPicPr>
            <p:blipFill>
              <a:blip r:embed="rId12"/>
              <a:stretch>
                <a:fillRect/>
              </a:stretch>
            </p:blipFill>
            <p:spPr>
              <a:xfrm>
                <a:off x="13849350" y="4752975"/>
                <a:ext cx="838200" cy="838200"/>
              </a:xfrm>
              <a:prstGeom prst="rect">
                <a:avLst/>
              </a:prstGeom>
            </p:spPr>
          </p:pic>
        </p:grpSp>
        <p:grpSp>
          <p:nvGrpSpPr>
            <p:cNvPr id="50880" name="Group"/>
            <p:cNvGrpSpPr/>
            <p:nvPr/>
          </p:nvGrpSpPr>
          <p:grpSpPr>
            <a:xfrm>
              <a:off x="9429750" y="4752975"/>
              <a:ext cx="838200" cy="838200"/>
              <a:chOff x="9429750" y="4752975"/>
              <a:chExt cx="838200" cy="838200"/>
            </a:xfrm>
          </p:grpSpPr>
          <p:grpSp>
            <p:nvGrpSpPr>
              <p:cNvPr id="18390" name="Group"/>
              <p:cNvGrpSpPr/>
              <p:nvPr/>
            </p:nvGrpSpPr>
            <p:grpSpPr>
              <a:xfrm>
                <a:off x="9848850" y="4548188"/>
                <a:ext cx="3429000" cy="1247775"/>
                <a:chOff x="9848850" y="4548188"/>
                <a:chExt cx="3429000" cy="1247775"/>
              </a:xfrm>
            </p:grpSpPr>
            <p:sp>
              <p:nvSpPr>
                <p:cNvPr id="49" name="Shape 35"/>
                <p:cNvSpPr/>
                <p:nvPr/>
              </p:nvSpPr>
              <p:spPr>
                <a:xfrm>
                  <a:off x="9848850" y="4548188"/>
                  <a:ext cx="3429000" cy="1247775"/>
                </a:xfrm>
                <a:prstGeom prst="roundRect">
                  <a:avLst>
                    <a:gd name="adj" fmla="val 4475"/>
                  </a:avLst>
                </a:prstGeom>
                <a:noFill/>
                <a:ln w="9525">
                  <a:solidFill>
                    <a:srgbClr val="4D4D4D"/>
                  </a:solidFill>
                  <a:prstDash val="solid"/>
                </a:ln>
              </p:spPr>
            </p:sp>
            <p:sp>
              <p:nvSpPr>
                <p:cNvPr id="50" name="Text 36"/>
                <p:cNvSpPr/>
                <p:nvPr/>
              </p:nvSpPr>
              <p:spPr>
                <a:xfrm>
                  <a:off x="10382250" y="4662488"/>
                  <a:ext cx="2811780" cy="529590"/>
                </a:xfrm>
                <a:prstGeom prst="rect">
                  <a:avLst/>
                </a:prstGeom>
                <a:noFill/>
                <a:ln/>
              </p:spPr>
              <p:txBody>
                <a:bodyPr wrap="square" lIns="0" tIns="0" rIns="0" bIns="0" rtlCol="0" anchor="t"/>
                <a:lstStyle/>
                <a:p>
                  <a:pPr algn="l" indent="0" marL="0">
                    <a:buNone/>
                  </a:pPr>
                  <a:r>
                    <a:rPr lang="en-US" sz="2700" u="none" dirty="0">
                      <a:solidFill>
                        <a:srgbClr val="FFFFFF"/>
                      </a:solidFill>
                      <a:latin typeface="Bruno Ace SC" pitchFamily="34" charset="0"/>
                      <a:ea typeface="Bruno Ace SC" pitchFamily="34" charset="-122"/>
                      <a:cs typeface="Bruno Ace SC" pitchFamily="34" charset="-120"/>
                    </a:rPr>
                    <a:t>Theronis</a:t>
                  </a:r>
                  <a:endParaRPr lang="en-US" sz="2700" dirty="0"/>
                </a:p>
              </p:txBody>
            </p:sp>
            <p:sp>
              <p:nvSpPr>
                <p:cNvPr id="51" name="Text 37"/>
                <p:cNvSpPr/>
                <p:nvPr/>
              </p:nvSpPr>
              <p:spPr>
                <a:xfrm>
                  <a:off x="10382250" y="5224463"/>
                  <a:ext cx="2804160" cy="563880"/>
                </a:xfrm>
                <a:prstGeom prst="rect">
                  <a:avLst/>
                </a:prstGeom>
                <a:noFill/>
                <a:ln/>
              </p:spPr>
              <p:txBody>
                <a:bodyPr wrap="square" lIns="0" tIns="0" rIns="0" bIns="0" rtlCol="0" anchor="t"/>
                <a:lstStyle/>
                <a:p>
                  <a:pPr algn="l" indent="0" marL="0">
                    <a:buNone/>
                  </a:pPr>
                  <a:r>
                    <a:rPr lang="en-US" sz="2400" u="none" dirty="0">
                      <a:solidFill>
                        <a:srgbClr val="FFFFFF"/>
                      </a:solidFill>
                      <a:latin typeface="Poppins" pitchFamily="34" charset="0"/>
                      <a:ea typeface="Poppins" pitchFamily="34" charset="-122"/>
                      <a:cs typeface="Poppins" pitchFamily="34" charset="-120"/>
                    </a:rPr>
                    <a:t>The Warrior</a:t>
                  </a:r>
                  <a:endParaRPr lang="en-US" sz="2400" dirty="0"/>
                </a:p>
              </p:txBody>
            </p:sp>
          </p:grpSp>
          <p:pic>
            <p:nvPicPr>
              <p:cNvPr id="52" name="Image 12" descr="preencoded.png">    </p:cNvPr>
              <p:cNvPicPr>
                <a:picLocks noChangeAspect="1"/>
              </p:cNvPicPr>
              <p:nvPr/>
            </p:nvPicPr>
            <p:blipFill>
              <a:blip r:embed="rId13"/>
              <a:stretch>
                <a:fillRect/>
              </a:stretch>
            </p:blipFill>
            <p:spPr>
              <a:xfrm>
                <a:off x="9429750" y="4752975"/>
                <a:ext cx="838200" cy="838200"/>
              </a:xfrm>
              <a:prstGeom prst="rect">
                <a:avLst/>
              </a:prstGeom>
            </p:spPr>
          </p:pic>
        </p:grpSp>
        <p:sp>
          <p:nvSpPr>
            <p:cNvPr id="53" name="Shape 38"/>
            <p:cNvSpPr/>
            <p:nvPr/>
          </p:nvSpPr>
          <p:spPr>
            <a:xfrm>
              <a:off x="2514598" y="4281488"/>
              <a:ext cx="13258803" cy="0"/>
            </a:xfrm>
            <a:prstGeom prst="line">
              <a:avLst/>
            </a:prstGeom>
            <a:noFill/>
            <a:ln w="9525">
              <a:solidFill>
                <a:srgbClr val="4D4D4D"/>
              </a:solidFill>
              <a:prstDash val="solid"/>
            </a:ln>
          </p:spPr>
        </p:sp>
        <p:sp>
          <p:nvSpPr>
            <p:cNvPr id="54" name="Shape 39"/>
            <p:cNvSpPr/>
            <p:nvPr/>
          </p:nvSpPr>
          <p:spPr>
            <a:xfrm rot="16200000">
              <a:off x="9605888" y="4133850"/>
              <a:ext cx="304949" cy="0"/>
            </a:xfrm>
            <a:prstGeom prst="line">
              <a:avLst/>
            </a:prstGeom>
            <a:noFill/>
            <a:ln w="9525">
              <a:solidFill>
                <a:srgbClr val="4D4D4D"/>
              </a:solidFill>
              <a:prstDash val="solid"/>
            </a:ln>
          </p:spPr>
        </p:sp>
        <p:sp>
          <p:nvSpPr>
            <p:cNvPr id="55" name="Shape 40"/>
            <p:cNvSpPr/>
            <p:nvPr/>
          </p:nvSpPr>
          <p:spPr>
            <a:xfrm rot="16200000">
              <a:off x="2362128" y="4443413"/>
              <a:ext cx="314469" cy="0"/>
            </a:xfrm>
            <a:prstGeom prst="line">
              <a:avLst/>
            </a:prstGeom>
            <a:noFill/>
            <a:ln w="9525">
              <a:solidFill>
                <a:srgbClr val="4D4D4D"/>
              </a:solidFill>
              <a:prstDash val="solid"/>
            </a:ln>
          </p:spPr>
        </p:sp>
        <p:sp>
          <p:nvSpPr>
            <p:cNvPr id="56" name="Shape 41"/>
            <p:cNvSpPr/>
            <p:nvPr/>
          </p:nvSpPr>
          <p:spPr>
            <a:xfrm rot="16200000">
              <a:off x="6981753" y="4443413"/>
              <a:ext cx="314469" cy="0"/>
            </a:xfrm>
            <a:prstGeom prst="line">
              <a:avLst/>
            </a:prstGeom>
            <a:noFill/>
            <a:ln w="9525">
              <a:solidFill>
                <a:srgbClr val="4D4D4D"/>
              </a:solidFill>
              <a:prstDash val="solid"/>
            </a:ln>
          </p:spPr>
        </p:sp>
        <p:sp>
          <p:nvSpPr>
            <p:cNvPr id="57" name="Shape 42"/>
            <p:cNvSpPr/>
            <p:nvPr/>
          </p:nvSpPr>
          <p:spPr>
            <a:xfrm rot="16200000">
              <a:off x="11401353" y="4443413"/>
              <a:ext cx="314469" cy="0"/>
            </a:xfrm>
            <a:prstGeom prst="line">
              <a:avLst/>
            </a:prstGeom>
            <a:noFill/>
            <a:ln w="9525">
              <a:solidFill>
                <a:srgbClr val="4D4D4D"/>
              </a:solidFill>
              <a:prstDash val="solid"/>
            </a:ln>
          </p:spPr>
        </p:sp>
        <p:sp>
          <p:nvSpPr>
            <p:cNvPr id="58" name="Shape 43"/>
            <p:cNvSpPr/>
            <p:nvPr/>
          </p:nvSpPr>
          <p:spPr>
            <a:xfrm rot="16200000">
              <a:off x="15611403" y="4443413"/>
              <a:ext cx="314469" cy="0"/>
            </a:xfrm>
            <a:prstGeom prst="line">
              <a:avLst/>
            </a:prstGeom>
            <a:noFill/>
            <a:ln w="9525">
              <a:solidFill>
                <a:srgbClr val="4D4D4D"/>
              </a:solidFill>
              <a:prstDash val="solid"/>
            </a:ln>
          </p:spPr>
        </p:sp>
        <p:sp>
          <p:nvSpPr>
            <p:cNvPr id="59" name="Shape 44"/>
            <p:cNvSpPr/>
            <p:nvPr/>
          </p:nvSpPr>
          <p:spPr>
            <a:xfrm rot="16200000">
              <a:off x="2214525" y="6057900"/>
              <a:ext cx="609674" cy="0"/>
            </a:xfrm>
            <a:prstGeom prst="line">
              <a:avLst/>
            </a:prstGeom>
            <a:noFill/>
            <a:ln w="9525">
              <a:solidFill>
                <a:srgbClr val="4D4D4D"/>
              </a:solidFill>
              <a:prstDash val="solid"/>
            </a:ln>
          </p:spPr>
        </p:sp>
        <p:sp>
          <p:nvSpPr>
            <p:cNvPr id="60" name="Shape 45"/>
            <p:cNvSpPr/>
            <p:nvPr/>
          </p:nvSpPr>
          <p:spPr>
            <a:xfrm rot="16200000">
              <a:off x="6834150" y="6057900"/>
              <a:ext cx="609674" cy="0"/>
            </a:xfrm>
            <a:prstGeom prst="line">
              <a:avLst/>
            </a:prstGeom>
            <a:noFill/>
            <a:ln w="9525">
              <a:solidFill>
                <a:srgbClr val="4D4D4D"/>
              </a:solidFill>
              <a:prstDash val="solid"/>
            </a:ln>
          </p:spPr>
        </p:sp>
        <p:sp>
          <p:nvSpPr>
            <p:cNvPr id="61" name="Shape 46"/>
            <p:cNvSpPr/>
            <p:nvPr/>
          </p:nvSpPr>
          <p:spPr>
            <a:xfrm rot="16200000">
              <a:off x="11253750" y="6057900"/>
              <a:ext cx="609674" cy="0"/>
            </a:xfrm>
            <a:prstGeom prst="line">
              <a:avLst/>
            </a:prstGeom>
            <a:noFill/>
            <a:ln w="9525">
              <a:solidFill>
                <a:srgbClr val="4D4D4D"/>
              </a:solidFill>
              <a:prstDash val="solid"/>
            </a:ln>
          </p:spPr>
        </p:sp>
        <p:sp>
          <p:nvSpPr>
            <p:cNvPr id="62" name="Shape 47"/>
            <p:cNvSpPr/>
            <p:nvPr/>
          </p:nvSpPr>
          <p:spPr>
            <a:xfrm rot="16200000">
              <a:off x="15463800" y="6057900"/>
              <a:ext cx="609674" cy="0"/>
            </a:xfrm>
            <a:prstGeom prst="line">
              <a:avLst/>
            </a:prstGeom>
            <a:noFill/>
            <a:ln w="9525">
              <a:solidFill>
                <a:srgbClr val="4D4D4D"/>
              </a:solidFill>
              <a:prstDash val="solid"/>
            </a:ln>
          </p:spPr>
        </p:sp>
        <p:sp>
          <p:nvSpPr>
            <p:cNvPr id="63" name="Shape 48"/>
            <p:cNvSpPr/>
            <p:nvPr/>
          </p:nvSpPr>
          <p:spPr>
            <a:xfrm rot="16200000">
              <a:off x="6834150" y="7829550"/>
              <a:ext cx="609674" cy="0"/>
            </a:xfrm>
            <a:prstGeom prst="line">
              <a:avLst/>
            </a:prstGeom>
            <a:noFill/>
            <a:ln w="9525">
              <a:solidFill>
                <a:srgbClr val="4D4D4D"/>
              </a:solidFill>
              <a:prstDash val="solid"/>
            </a:ln>
          </p:spPr>
        </p:sp>
        <p:sp>
          <p:nvSpPr>
            <p:cNvPr id="64" name="Shape 49"/>
            <p:cNvSpPr/>
            <p:nvPr/>
          </p:nvSpPr>
          <p:spPr>
            <a:xfrm rot="16200000">
              <a:off x="11253750" y="7829550"/>
              <a:ext cx="609674" cy="0"/>
            </a:xfrm>
            <a:prstGeom prst="line">
              <a:avLst/>
            </a:prstGeom>
            <a:noFill/>
            <a:ln w="9525">
              <a:solidFill>
                <a:srgbClr val="4D4D4D"/>
              </a:solidFill>
              <a:prstDash val="solid"/>
            </a:ln>
          </p:spPr>
        </p:sp>
      </p:grpSp>
      <p:sp>
        <p:nvSpPr>
          <p:cNvPr id="65" name="Text 50"/>
          <p:cNvSpPr/>
          <p:nvPr/>
        </p:nvSpPr>
        <p:spPr>
          <a:xfrm>
            <a:off x="5810250" y="9601200"/>
            <a:ext cx="6802755" cy="563880"/>
          </a:xfrm>
          <a:prstGeom prst="rect">
            <a:avLst/>
          </a:prstGeom>
          <a:noFill/>
          <a:ln/>
        </p:spPr>
        <p:txBody>
          <a:bodyPr wrap="square" lIns="0" tIns="0" rIns="0" bIns="0" rtlCol="0" anchor="t"/>
          <a:lstStyle/>
          <a:p>
            <a:pPr algn="l" indent="0" marL="0">
              <a:buNone/>
            </a:pPr>
            <a:r>
              <a:rPr lang="en-US" sz="2400" u="none" dirty="0">
                <a:solidFill>
                  <a:srgbClr val="000000"/>
                </a:solidFill>
                <a:latin typeface="Poppins" pitchFamily="34" charset="0"/>
                <a:ea typeface="Poppins" pitchFamily="34" charset="-122"/>
                <a:cs typeface="Poppins" pitchFamily="34" charset="-120"/>
              </a:rPr>
              <a:t>To download more editable chart, </a:t>
            </a:r>
            <a:pPr algn="l" indent="0" marL="0">
              <a:buNone/>
            </a:pPr>
            <a:r>
              <a:rPr lang="en-US" sz="2400" u="sng" dirty="0">
                <a:solidFill>
                  <a:srgbClr val="000000"/>
                </a:solidFill>
                <a:uFill>
                  <a:solidFill>
                    <a:srgbClr val="00FF00"/>
                  </a:solidFill>
                </a:uFill>
                <a:latin typeface="Montserrat" pitchFamily="34" charset="0"/>
                <a:ea typeface="Montserrat" pitchFamily="34" charset="-122"/>
                <a:cs typeface="Montserrat" pitchFamily="34" charset="-120"/>
                <a:hlinkClick r:id="rId14"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66" name="Text 51"/>
          <p:cNvSpPr/>
          <p:nvPr/>
        </p:nvSpPr>
        <p:spPr>
          <a:xfrm>
            <a:off x="5162550" y="1257300"/>
            <a:ext cx="7962900" cy="2114550"/>
          </a:xfrm>
          <a:prstGeom prst="rect">
            <a:avLst/>
          </a:prstGeom>
          <a:noFill/>
          <a:ln/>
        </p:spPr>
        <p:txBody>
          <a:bodyPr wrap="square" lIns="0" tIns="0" rIns="0" bIns="0" rtlCol="0" anchor="t"/>
          <a:lstStyle/>
          <a:p>
            <a:pPr algn="ctr" indent="0" marL="0">
              <a:buNone/>
            </a:pPr>
            <a:r>
              <a:rPr lang="en-US" sz="6000" u="none" dirty="0">
                <a:solidFill>
                  <a:srgbClr val="04F7F7"/>
                </a:solidFill>
                <a:latin typeface="Bruno Ace SC" pitchFamily="34" charset="0"/>
                <a:ea typeface="Bruno Ace SC" pitchFamily="34" charset="-122"/>
                <a:cs typeface="Bruno Ace SC" pitchFamily="34" charset="-120"/>
              </a:rPr>
              <a:t>The Organization</a:t>
            </a:r>
            <a:endParaRPr lang="en-US" sz="6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00F2B"/>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pic>
        <p:nvPicPr>
          <p:cNvPr id="3" name="Image 1" descr="preencoded.png">    </p:cNvPr>
          <p:cNvPicPr>
            <a:picLocks noChangeAspect="1"/>
          </p:cNvPicPr>
          <p:nvPr/>
        </p:nvPicPr>
        <p:blipFill>
          <a:blip r:embed="rId2"/>
          <a:stretch>
            <a:fillRect/>
          </a:stretch>
        </p:blipFill>
        <p:spPr>
          <a:xfrm>
            <a:off x="292894" y="302419"/>
            <a:ext cx="4586288" cy="4586288"/>
          </a:xfrm>
          <a:prstGeom prst="rect">
            <a:avLst/>
          </a:prstGeom>
        </p:spPr>
      </p:pic>
      <p:pic>
        <p:nvPicPr>
          <p:cNvPr id="4" name="Image 2" descr="preencoded.png">    </p:cNvPr>
          <p:cNvPicPr>
            <a:picLocks noChangeAspect="1"/>
          </p:cNvPicPr>
          <p:nvPr/>
        </p:nvPicPr>
        <p:blipFill>
          <a:blip r:embed="rId3"/>
          <a:stretch>
            <a:fillRect/>
          </a:stretch>
        </p:blipFill>
        <p:spPr>
          <a:xfrm rot="10800000">
            <a:off x="13399294" y="5398294"/>
            <a:ext cx="4586288" cy="4586288"/>
          </a:xfrm>
          <a:prstGeom prst="rect">
            <a:avLst/>
          </a:prstGeom>
        </p:spPr>
      </p:pic>
      <p:grpSp>
        <p:nvGrpSpPr>
          <p:cNvPr id="16234" name="Group"/>
          <p:cNvGrpSpPr/>
          <p:nvPr/>
        </p:nvGrpSpPr>
        <p:grpSpPr>
          <a:xfrm>
            <a:off x="17235487" y="6932817"/>
            <a:ext cx="1463470" cy="1601583"/>
            <a:chOff x="17235487" y="6932817"/>
            <a:chExt cx="1463470" cy="1601583"/>
          </a:xfrm>
        </p:grpSpPr>
        <p:pic>
          <p:nvPicPr>
            <p:cNvPr id="5" name="Image 3" descr="preencoded.png">    </p:cNvPr>
            <p:cNvPicPr>
              <a:picLocks noChangeAspect="1"/>
            </p:cNvPicPr>
            <p:nvPr/>
          </p:nvPicPr>
          <p:blipFill>
            <a:blip r:embed="rId4"/>
            <a:stretch>
              <a:fillRect/>
            </a:stretch>
          </p:blipFill>
          <p:spPr>
            <a:xfrm>
              <a:off x="17640300" y="8001000"/>
              <a:ext cx="533400" cy="533400"/>
            </a:xfrm>
            <a:prstGeom prst="rect">
              <a:avLst/>
            </a:prstGeom>
          </p:spPr>
        </p:pic>
        <p:sp>
          <p:nvSpPr>
            <p:cNvPr id="6" name="Text 0"/>
            <p:cNvSpPr/>
            <p:nvPr/>
          </p:nvSpPr>
          <p:spPr>
            <a:xfrm rot="16200000">
              <a:off x="17235487" y="6932817"/>
              <a:ext cx="1463470" cy="539545"/>
            </a:xfrm>
            <a:prstGeom prst="rect">
              <a:avLst/>
            </a:prstGeom>
            <a:noFill/>
            <a:ln/>
          </p:spPr>
          <p:txBody>
            <a:bodyPr wrap="square" lIns="0" tIns="0" rIns="0" bIns="0" rtlCol="0" anchor="t"/>
            <a:lstStyle/>
            <a:p>
              <a:pPr algn="l" indent="0" marL="0">
                <a:buNone/>
              </a:pPr>
              <a:r>
                <a:rPr lang="en-US" sz="2710" b="1" u="none" dirty="0">
                  <a:solidFill>
                    <a:srgbClr val="17F5FB"/>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628650" y="4572000"/>
            <a:ext cx="8957310" cy="3230880"/>
          </a:xfrm>
          <a:prstGeom prst="rect">
            <a:avLst/>
          </a:prstGeom>
          <a:noFill/>
          <a:ln/>
        </p:spPr>
        <p:txBody>
          <a:bodyPr wrap="square" lIns="0" tIns="0" rIns="0" bIns="0" rtlCol="0" anchor="t"/>
          <a:lstStyle/>
          <a:p>
            <a:pPr algn="l" indent="0" marL="0">
              <a:spcAft>
                <a:spcPts val="1200"/>
              </a:spcAft>
              <a:buNone/>
            </a:pPr>
            <a:r>
              <a:rPr lang="en-US" sz="2400" u="none" dirty="0">
                <a:solidFill>
                  <a:srgbClr val="FFFFFF"/>
                </a:solidFill>
                <a:latin typeface="Poppins" pitchFamily="34" charset="0"/>
                <a:ea typeface="Poppins" pitchFamily="34" charset="-122"/>
                <a:cs typeface="Poppins" pitchFamily="34" charset="-120"/>
              </a:rPr>
              <a:t>We offer free and high-quality slides templates for your presentations. We appreciate you choosing us and hope our templates have been helpful. </a:t>
            </a:r>
            <a:endParaRPr lang="en-US" sz="2400" dirty="0"/>
          </a:p>
          <a:p>
            <a:pPr algn="l" indent="0" marL="0">
              <a:spcAft>
                <a:spcPts val="1200"/>
              </a:spcAft>
              <a:buNone/>
            </a:pPr>
            <a:r>
              <a:rPr lang="en-US" sz="2400" u="none" dirty="0">
                <a:solidFill>
                  <a:srgbClr val="FFFFFF"/>
                </a:solidFill>
                <a:latin typeface="Poppins" pitchFamily="34" charset="0"/>
                <a:ea typeface="Poppins" pitchFamily="34" charset="-122"/>
                <a:cs typeface="Poppins" pitchFamily="34" charset="-120"/>
              </a:rPr>
              <a:t>As a new website, we rely on your support to grow, so please help us by sharing our site with your friends and colleagues. </a:t>
            </a:r>
            <a:endParaRPr lang="en-US" sz="2400" dirty="0"/>
          </a:p>
        </p:txBody>
      </p:sp>
      <p:sp>
        <p:nvSpPr>
          <p:cNvPr id="8" name="Text 2"/>
          <p:cNvSpPr/>
          <p:nvPr/>
        </p:nvSpPr>
        <p:spPr>
          <a:xfrm>
            <a:off x="628650" y="1933575"/>
            <a:ext cx="8096250" cy="2114550"/>
          </a:xfrm>
          <a:prstGeom prst="rect">
            <a:avLst/>
          </a:prstGeom>
          <a:noFill/>
          <a:ln/>
        </p:spPr>
        <p:txBody>
          <a:bodyPr wrap="square" lIns="0" tIns="0" rIns="0" bIns="0" rtlCol="0" anchor="t"/>
          <a:lstStyle/>
          <a:p>
            <a:pPr algn="l" indent="0" marL="0">
              <a:buNone/>
            </a:pPr>
            <a:r>
              <a:rPr lang="en-US" sz="6000" u="none" dirty="0">
                <a:solidFill>
                  <a:srgbClr val="04F7F7"/>
                </a:solidFill>
                <a:latin typeface="Bruno Ace SC" pitchFamily="34" charset="0"/>
                <a:ea typeface="Bruno Ace SC" pitchFamily="34" charset="-122"/>
                <a:cs typeface="Bruno Ace SC" pitchFamily="34" charset="-120"/>
              </a:rPr>
              <a:t>Thank you for choosing EaTemp</a:t>
            </a:r>
            <a:endParaRPr lang="en-US" sz="6000" dirty="0"/>
          </a:p>
        </p:txBody>
      </p:sp>
      <p:sp>
        <p:nvSpPr>
          <p:cNvPr id="9" name="Text 3"/>
          <p:cNvSpPr/>
          <p:nvPr/>
        </p:nvSpPr>
        <p:spPr>
          <a:xfrm rot="16200000">
            <a:off x="16649700" y="4644390"/>
            <a:ext cx="2737485" cy="356235"/>
          </a:xfrm>
          <a:prstGeom prst="rect">
            <a:avLst/>
          </a:prstGeom>
          <a:noFill/>
          <a:ln/>
        </p:spPr>
        <p:txBody>
          <a:bodyPr wrap="square" lIns="0" tIns="0" rIns="0" bIns="0" rtlCol="0" anchor="t"/>
          <a:lstStyle/>
          <a:p>
            <a:pPr algn="l" indent="0" marL="0">
              <a:buNone/>
            </a:pPr>
            <a:r>
              <a:rPr lang="en-US" sz="1800" u="none" dirty="0">
                <a:solidFill>
                  <a:srgbClr val="000000"/>
                </a:solidFill>
                <a:latin typeface="Inter" pitchFamily="34" charset="0"/>
                <a:ea typeface="Inter" pitchFamily="34" charset="-122"/>
                <a:cs typeface="Inter" pitchFamily="34" charset="-120"/>
              </a:rPr>
              <a:t>Credit | Image: </a:t>
            </a:r>
            <a:pPr algn="l" indent="0" marL="0">
              <a:buNone/>
            </a:pPr>
            <a:r>
              <a:rPr lang="en-US" sz="1800" u="sng" dirty="0">
                <a:solidFill>
                  <a:srgbClr val="000000"/>
                </a:solidFill>
                <a:uFill>
                  <a:solidFill>
                    <a:srgbClr val="00FF00"/>
                  </a:solidFill>
                </a:uFill>
                <a:latin typeface="Inter" pitchFamily="34" charset="0"/>
                <a:ea typeface="Inter" pitchFamily="34" charset="-122"/>
                <a:cs typeface="Inter" pitchFamily="34" charset="-120"/>
                <a:hlinkClick r:id="rId5"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00000"/>
                </a:solidFill>
                <a:latin typeface="Inter" pitchFamily="34" charset="0"/>
                <a:ea typeface="Inter" pitchFamily="34" charset="-122"/>
                <a:cs typeface="Inter" pitchFamily="34" charset="-120"/>
              </a:rPr>
              <a:t> </a:t>
            </a:r>
            <a:endParaRPr lang="en-US" sz="1800" dirty="0"/>
          </a:p>
        </p:txBody>
      </p:sp>
      <p:pic>
        <p:nvPicPr>
          <p:cNvPr id="10" name="Image 4" descr="preencoded.png">    </p:cNvPr>
          <p:cNvPicPr>
            <a:picLocks noChangeAspect="1"/>
          </p:cNvPicPr>
          <p:nvPr/>
        </p:nvPicPr>
        <p:blipFill>
          <a:blip r:embed="rId6"/>
          <a:stretch>
            <a:fillRect/>
          </a:stretch>
        </p:blipFill>
        <p:spPr>
          <a:xfrm>
            <a:off x="9372600" y="1295400"/>
            <a:ext cx="8077200" cy="771525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2026-10-01T08:00:35Z</dcterms:created>
  <dcterms:modified xsi:type="dcterms:W3CDTF">2026-10-01T08:00:35Z</dcterms:modified>
</cp:coreProperties>
</file>