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13716000" cx="24384000"/>
  <p:notesSz cx="6858000" cy="9144000"/>
  <p:embeddedFontLst>
    <p:embeddedFont>
      <p:font typeface="Bruno Ace SC"/>
      <p:regular r:id="rId17"/>
    </p:embeddedFont>
    <p:embeddedFont>
      <p:font typeface="Poppins"/>
      <p:regular r:id="rId18"/>
      <p:bold r:id="rId19"/>
      <p:italic r:id="rId20"/>
      <p:boldItalic r:id="rId21"/>
    </p:embeddedFont>
    <p:embeddedFont>
      <p:font typeface="Poppins SemiBold"/>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jofpEEIJJNps5VhGTWw5KqhC37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italic.fntdata"/><Relationship Id="rId22" Type="http://schemas.openxmlformats.org/officeDocument/2006/relationships/font" Target="fonts/PoppinsSemiBold-regular.fntdata"/><Relationship Id="rId21" Type="http://schemas.openxmlformats.org/officeDocument/2006/relationships/font" Target="fonts/Poppins-boldItalic.fntdata"/><Relationship Id="rId24" Type="http://schemas.openxmlformats.org/officeDocument/2006/relationships/font" Target="fonts/PoppinsSemiBold-italic.fntdata"/><Relationship Id="rId23"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customschemas.google.com/relationships/presentationmetadata" Target="metadata"/><Relationship Id="rId25"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BrunoAceSC-regular.fntdata"/><Relationship Id="rId16" Type="http://schemas.openxmlformats.org/officeDocument/2006/relationships/slide" Target="slides/slide12.xml"/><Relationship Id="rId19" Type="http://schemas.openxmlformats.org/officeDocument/2006/relationships/font" Target="fonts/Poppins-bold.fntdata"/><Relationship Id="rId18" Type="http://schemas.openxmlformats.org/officeDocument/2006/relationships/font" Target="fonts/Poppin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11fcaa4f2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 name="Google Shape;13;g2711fcaa4f2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711fcaa4f2_0_16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711fcaa4f2_0_1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711fcaa4f2_0_18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2711fcaa4f2_0_1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711fcaa4f2_0_19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711fcaa4f2_0_1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711fcaa4f2_0_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g2711fcaa4f2_0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711fcaa4f2_0_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g2711fcaa4f2_0_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711fcaa4f2_0_5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 name="Google Shape;67;g2711fcaa4f2_0_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711fcaa4f2_0_6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g2711fcaa4f2_0_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711fcaa4f2_0_7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711fcaa4f2_0_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711fcaa4f2_0_8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711fcaa4f2_0_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711fcaa4f2_0_10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711fcaa4f2_0_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711fcaa4f2_0_1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711fcaa4f2_0_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9" name="Shape 9"/>
        <p:cNvGrpSpPr/>
        <p:nvPr/>
      </p:nvGrpSpPr>
      <p:grpSpPr>
        <a:xfrm>
          <a:off x="0" y="0"/>
          <a:ext cx="0" cy="0"/>
          <a:chOff x="0" y="0"/>
          <a:chExt cx="0" cy="0"/>
        </a:xfrm>
      </p:grpSpPr>
      <p:sp>
        <p:nvSpPr>
          <p:cNvPr id="10" name="Google Shape;10;p14"/>
          <p:cNvSpPr txBox="1"/>
          <p:nvPr>
            <p:ph idx="12" type="sldNum"/>
          </p:nvPr>
        </p:nvSpPr>
        <p:spPr>
          <a:xfrm>
            <a:off x="11785600" y="12344400"/>
            <a:ext cx="5689600" cy="7366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Calibri"/>
              <a:buNone/>
              <a:defRPr sz="1200"/>
            </a:lvl1pPr>
            <a:lvl2pPr indent="0" lvl="1" marL="0" algn="r">
              <a:lnSpc>
                <a:spcPct val="100000"/>
              </a:lnSpc>
              <a:spcBef>
                <a:spcPts val="0"/>
              </a:spcBef>
              <a:spcAft>
                <a:spcPts val="0"/>
              </a:spcAft>
              <a:buClr>
                <a:srgbClr val="000000"/>
              </a:buClr>
              <a:buSzPts val="1200"/>
              <a:buFont typeface="Calibri"/>
              <a:buNone/>
              <a:defRPr sz="1200"/>
            </a:lvl2pPr>
            <a:lvl3pPr indent="0" lvl="2" marL="0" algn="r">
              <a:lnSpc>
                <a:spcPct val="100000"/>
              </a:lnSpc>
              <a:spcBef>
                <a:spcPts val="0"/>
              </a:spcBef>
              <a:spcAft>
                <a:spcPts val="0"/>
              </a:spcAft>
              <a:buClr>
                <a:srgbClr val="000000"/>
              </a:buClr>
              <a:buSzPts val="1200"/>
              <a:buFont typeface="Calibri"/>
              <a:buNone/>
              <a:defRPr sz="1200"/>
            </a:lvl3pPr>
            <a:lvl4pPr indent="0" lvl="3" marL="0" algn="r">
              <a:lnSpc>
                <a:spcPct val="100000"/>
              </a:lnSpc>
              <a:spcBef>
                <a:spcPts val="0"/>
              </a:spcBef>
              <a:spcAft>
                <a:spcPts val="0"/>
              </a:spcAft>
              <a:buClr>
                <a:srgbClr val="000000"/>
              </a:buClr>
              <a:buSzPts val="1200"/>
              <a:buFont typeface="Calibri"/>
              <a:buNone/>
              <a:defRPr sz="1200"/>
            </a:lvl4pPr>
            <a:lvl5pPr indent="0" lvl="4" marL="0" algn="r">
              <a:lnSpc>
                <a:spcPct val="100000"/>
              </a:lnSpc>
              <a:spcBef>
                <a:spcPts val="0"/>
              </a:spcBef>
              <a:spcAft>
                <a:spcPts val="0"/>
              </a:spcAft>
              <a:buClr>
                <a:srgbClr val="000000"/>
              </a:buClr>
              <a:buSzPts val="1200"/>
              <a:buFont typeface="Calibri"/>
              <a:buNone/>
              <a:defRPr sz="1200"/>
            </a:lvl5pPr>
            <a:lvl6pPr indent="0" lvl="5" marL="0" algn="r">
              <a:lnSpc>
                <a:spcPct val="100000"/>
              </a:lnSpc>
              <a:spcBef>
                <a:spcPts val="0"/>
              </a:spcBef>
              <a:spcAft>
                <a:spcPts val="0"/>
              </a:spcAft>
              <a:buClr>
                <a:srgbClr val="000000"/>
              </a:buClr>
              <a:buSzPts val="1200"/>
              <a:buFont typeface="Calibri"/>
              <a:buNone/>
              <a:defRPr sz="1200"/>
            </a:lvl6pPr>
            <a:lvl7pPr indent="0" lvl="6" marL="0" algn="r">
              <a:lnSpc>
                <a:spcPct val="100000"/>
              </a:lnSpc>
              <a:spcBef>
                <a:spcPts val="0"/>
              </a:spcBef>
              <a:spcAft>
                <a:spcPts val="0"/>
              </a:spcAft>
              <a:buClr>
                <a:srgbClr val="000000"/>
              </a:buClr>
              <a:buSzPts val="1200"/>
              <a:buFont typeface="Calibri"/>
              <a:buNone/>
              <a:defRPr sz="1200"/>
            </a:lvl7pPr>
            <a:lvl8pPr indent="0" lvl="7" marL="0" algn="r">
              <a:lnSpc>
                <a:spcPct val="100000"/>
              </a:lnSpc>
              <a:spcBef>
                <a:spcPts val="0"/>
              </a:spcBef>
              <a:spcAft>
                <a:spcPts val="0"/>
              </a:spcAft>
              <a:buClr>
                <a:srgbClr val="000000"/>
              </a:buClr>
              <a:buSzPts val="1200"/>
              <a:buFont typeface="Calibri"/>
              <a:buNone/>
              <a:defRPr sz="1200"/>
            </a:lvl8pPr>
            <a:lvl9pPr indent="0" lvl="8" marL="0" algn="r">
              <a:lnSpc>
                <a:spcPct val="100000"/>
              </a:lnSpc>
              <a:spcBef>
                <a:spcPts val="0"/>
              </a:spcBef>
              <a:spcAft>
                <a:spcPts val="0"/>
              </a:spcAft>
              <a:buClr>
                <a:srgbClr val="000000"/>
              </a:buClr>
              <a:buSzPts val="1200"/>
              <a:buFont typeface="Calibri"/>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1219200" y="184149"/>
            <a:ext cx="21945600" cy="3016252"/>
          </a:xfrm>
          <a:prstGeom prst="rect">
            <a:avLst/>
          </a:prstGeom>
          <a:noFill/>
          <a:ln>
            <a:noFill/>
          </a:ln>
        </p:spPr>
        <p:txBody>
          <a:bodyPr anchorCtr="0" anchor="ctr" bIns="45700" lIns="45700" spcFirstLastPara="1" rIns="45700" wrap="square" tIns="45700">
            <a:no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13"/>
          <p:cNvSpPr txBox="1"/>
          <p:nvPr>
            <p:ph idx="1" type="body"/>
          </p:nvPr>
        </p:nvSpPr>
        <p:spPr>
          <a:xfrm>
            <a:off x="1219200" y="3200400"/>
            <a:ext cx="21945600" cy="10515600"/>
          </a:xfrm>
          <a:prstGeom prst="rect">
            <a:avLst/>
          </a:prstGeom>
          <a:noFill/>
          <a:ln>
            <a:noFill/>
          </a:ln>
        </p:spPr>
        <p:txBody>
          <a:bodyPr anchorCtr="0" anchor="t" bIns="45700" lIns="45700" spcFirstLastPara="1" rIns="45700" wrap="square" tIns="45700">
            <a:no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13"/>
          <p:cNvSpPr txBox="1"/>
          <p:nvPr>
            <p:ph idx="12" type="sldNum"/>
          </p:nvPr>
        </p:nvSpPr>
        <p:spPr>
          <a:xfrm>
            <a:off x="11785600" y="12344400"/>
            <a:ext cx="5689600" cy="7366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4.png"/><Relationship Id="rId7"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4.png"/><Relationship Id="rId7"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3.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26.png"/><Relationship Id="rId5" Type="http://schemas.openxmlformats.org/officeDocument/2006/relationships/image" Target="../media/image9.png"/><Relationship Id="rId6" Type="http://schemas.openxmlformats.org/officeDocument/2006/relationships/image" Target="../media/image4.png"/><Relationship Id="rId7" Type="http://schemas.openxmlformats.org/officeDocument/2006/relationships/image" Target="../media/image47.png"/><Relationship Id="rId8"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18.png"/><Relationship Id="rId9" Type="http://schemas.openxmlformats.org/officeDocument/2006/relationships/image" Target="../media/image33.png"/><Relationship Id="rId5" Type="http://schemas.openxmlformats.org/officeDocument/2006/relationships/image" Target="../media/image19.png"/><Relationship Id="rId6" Type="http://schemas.openxmlformats.org/officeDocument/2006/relationships/image" Target="../media/image4.png"/><Relationship Id="rId7" Type="http://schemas.openxmlformats.org/officeDocument/2006/relationships/image" Target="../media/image30.png"/><Relationship Id="rId8"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10.png"/><Relationship Id="rId9" Type="http://schemas.openxmlformats.org/officeDocument/2006/relationships/image" Target="../media/image40.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44.png"/><Relationship Id="rId8"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4.png"/><Relationship Id="rId7" Type="http://schemas.openxmlformats.org/officeDocument/2006/relationships/image" Target="../media/image38.png"/><Relationship Id="rId8"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14" name="Shape 14"/>
        <p:cNvGrpSpPr/>
        <p:nvPr/>
      </p:nvGrpSpPr>
      <p:grpSpPr>
        <a:xfrm>
          <a:off x="0" y="0"/>
          <a:ext cx="0" cy="0"/>
          <a:chOff x="0" y="0"/>
          <a:chExt cx="0" cy="0"/>
        </a:xfrm>
      </p:grpSpPr>
      <p:pic>
        <p:nvPicPr>
          <p:cNvPr descr="Image 0" id="15" name="Google Shape;15;g2711fcaa4f2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6" name="Google Shape;16;g2711fcaa4f2_0_0"/>
          <p:cNvPicPr preferRelativeResize="0"/>
          <p:nvPr/>
        </p:nvPicPr>
        <p:blipFill rotWithShape="1">
          <a:blip r:embed="rId4">
            <a:alphaModFix/>
          </a:blip>
          <a:srcRect b="0" l="0" r="0" t="0"/>
          <a:stretch/>
        </p:blipFill>
        <p:spPr>
          <a:xfrm>
            <a:off x="387398" y="387350"/>
            <a:ext cx="6115814" cy="6115050"/>
          </a:xfrm>
          <a:prstGeom prst="rect">
            <a:avLst/>
          </a:prstGeom>
          <a:noFill/>
          <a:ln>
            <a:noFill/>
          </a:ln>
        </p:spPr>
      </p:pic>
      <p:pic>
        <p:nvPicPr>
          <p:cNvPr descr="Image 2" id="17" name="Google Shape;17;g2711fcaa4f2_0_0"/>
          <p:cNvPicPr preferRelativeResize="0"/>
          <p:nvPr/>
        </p:nvPicPr>
        <p:blipFill rotWithShape="1">
          <a:blip r:embed="rId5">
            <a:alphaModFix/>
          </a:blip>
          <a:srcRect b="0" l="0" r="0" t="0"/>
          <a:stretch/>
        </p:blipFill>
        <p:spPr>
          <a:xfrm>
            <a:off x="17896537" y="7213600"/>
            <a:ext cx="6115814" cy="6115050"/>
          </a:xfrm>
          <a:prstGeom prst="rect">
            <a:avLst/>
          </a:prstGeom>
          <a:noFill/>
          <a:ln>
            <a:noFill/>
          </a:ln>
        </p:spPr>
      </p:pic>
      <p:sp>
        <p:nvSpPr>
          <p:cNvPr id="18" name="Google Shape;18;g2711fcaa4f2_0_0"/>
          <p:cNvSpPr txBox="1"/>
          <p:nvPr/>
        </p:nvSpPr>
        <p:spPr>
          <a:xfrm>
            <a:off x="12460257" y="2298700"/>
            <a:ext cx="11351100" cy="486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15800"/>
              <a:buFont typeface="Bruno Ace SC"/>
              <a:buNone/>
            </a:pPr>
            <a:r>
              <a:rPr b="0" i="0" lang="en-US" sz="15800" u="none" cap="none" strike="noStrike">
                <a:solidFill>
                  <a:srgbClr val="04F7F7"/>
                </a:solidFill>
                <a:latin typeface="Bruno Ace SC"/>
                <a:ea typeface="Bruno Ace SC"/>
                <a:cs typeface="Bruno Ace SC"/>
                <a:sym typeface="Bruno Ace SC"/>
              </a:rPr>
              <a:t>Electric Circuits </a:t>
            </a:r>
            <a:endParaRPr/>
          </a:p>
        </p:txBody>
      </p:sp>
      <p:sp>
        <p:nvSpPr>
          <p:cNvPr id="19" name="Google Shape;19;g2711fcaa4f2_0_0"/>
          <p:cNvSpPr txBox="1"/>
          <p:nvPr/>
        </p:nvSpPr>
        <p:spPr>
          <a:xfrm>
            <a:off x="12460257" y="7454899"/>
            <a:ext cx="105210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D9FA3"/>
              </a:buClr>
              <a:buSzPts val="6400"/>
              <a:buFont typeface="Poppins SemiBold"/>
              <a:buNone/>
            </a:pPr>
            <a:r>
              <a:rPr b="0" i="0" lang="en-US" sz="6400" u="none" cap="none" strike="noStrike">
                <a:solidFill>
                  <a:srgbClr val="0D9FA3"/>
                </a:solidFill>
                <a:latin typeface="Poppins SemiBold"/>
                <a:ea typeface="Poppins SemiBold"/>
                <a:cs typeface="Poppins SemiBold"/>
                <a:sym typeface="Poppins SemiBold"/>
              </a:rPr>
              <a:t>FREE PRESENTATION TEMPLATE BY EATEMP</a:t>
            </a:r>
            <a:endParaRPr/>
          </a:p>
        </p:txBody>
      </p:sp>
      <p:pic>
        <p:nvPicPr>
          <p:cNvPr descr="Image 3" id="20" name="Google Shape;20;g2711fcaa4f2_0_0"/>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pic>
        <p:nvPicPr>
          <p:cNvPr descr="Image 4" id="21" name="Google Shape;21;g2711fcaa4f2_0_0"/>
          <p:cNvPicPr preferRelativeResize="0"/>
          <p:nvPr/>
        </p:nvPicPr>
        <p:blipFill rotWithShape="1">
          <a:blip r:embed="rId7">
            <a:alphaModFix/>
          </a:blip>
          <a:srcRect b="0" l="0" r="0" t="0"/>
          <a:stretch/>
        </p:blipFill>
        <p:spPr>
          <a:xfrm>
            <a:off x="965321" y="1333500"/>
            <a:ext cx="11063083" cy="11049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188" name="Shape 188"/>
        <p:cNvGrpSpPr/>
        <p:nvPr/>
      </p:nvGrpSpPr>
      <p:grpSpPr>
        <a:xfrm>
          <a:off x="0" y="0"/>
          <a:ext cx="0" cy="0"/>
          <a:chOff x="0" y="0"/>
          <a:chExt cx="0" cy="0"/>
        </a:xfrm>
      </p:grpSpPr>
      <p:pic>
        <p:nvPicPr>
          <p:cNvPr descr="Image 0" id="189" name="Google Shape;189;g2711fcaa4f2_0_16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90" name="Google Shape;190;g2711fcaa4f2_0_165"/>
          <p:cNvPicPr preferRelativeResize="0"/>
          <p:nvPr/>
        </p:nvPicPr>
        <p:blipFill rotWithShape="1">
          <a:blip r:embed="rId4">
            <a:alphaModFix/>
          </a:blip>
          <a:srcRect b="0" l="0" r="0" t="0"/>
          <a:stretch/>
        </p:blipFill>
        <p:spPr>
          <a:xfrm>
            <a:off x="387398" y="387350"/>
            <a:ext cx="6115814" cy="6115050"/>
          </a:xfrm>
          <a:prstGeom prst="rect">
            <a:avLst/>
          </a:prstGeom>
          <a:noFill/>
          <a:ln>
            <a:noFill/>
          </a:ln>
        </p:spPr>
      </p:pic>
      <p:pic>
        <p:nvPicPr>
          <p:cNvPr descr="Image 2" id="191" name="Google Shape;191;g2711fcaa4f2_0_165"/>
          <p:cNvPicPr preferRelativeResize="0"/>
          <p:nvPr/>
        </p:nvPicPr>
        <p:blipFill rotWithShape="1">
          <a:blip r:embed="rId5">
            <a:alphaModFix/>
          </a:blip>
          <a:srcRect b="0" l="0" r="0" t="0"/>
          <a:stretch/>
        </p:blipFill>
        <p:spPr>
          <a:xfrm>
            <a:off x="17896537" y="7213600"/>
            <a:ext cx="6115814" cy="6115050"/>
          </a:xfrm>
          <a:prstGeom prst="rect">
            <a:avLst/>
          </a:prstGeom>
          <a:noFill/>
          <a:ln>
            <a:noFill/>
          </a:ln>
        </p:spPr>
      </p:pic>
      <p:pic>
        <p:nvPicPr>
          <p:cNvPr descr="Image 3" id="192" name="Google Shape;192;g2711fcaa4f2_0_165"/>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pic>
        <p:nvPicPr>
          <p:cNvPr descr="Image 4" id="193" name="Google Shape;193;g2711fcaa4f2_0_165"/>
          <p:cNvPicPr preferRelativeResize="0"/>
          <p:nvPr/>
        </p:nvPicPr>
        <p:blipFill rotWithShape="1">
          <a:blip r:embed="rId7">
            <a:alphaModFix/>
          </a:blip>
          <a:srcRect b="0" l="0" r="0" t="0"/>
          <a:stretch/>
        </p:blipFill>
        <p:spPr>
          <a:xfrm>
            <a:off x="1054231" y="1828800"/>
            <a:ext cx="11139294" cy="11226800"/>
          </a:xfrm>
          <a:prstGeom prst="rect">
            <a:avLst/>
          </a:prstGeom>
          <a:noFill/>
          <a:ln>
            <a:noFill/>
          </a:ln>
        </p:spPr>
      </p:pic>
      <p:sp>
        <p:nvSpPr>
          <p:cNvPr id="194" name="Google Shape;194;g2711fcaa4f2_0_165"/>
          <p:cNvSpPr txBox="1"/>
          <p:nvPr/>
        </p:nvSpPr>
        <p:spPr>
          <a:xfrm>
            <a:off x="13806625" y="2120899"/>
            <a:ext cx="106905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000"/>
              <a:buFont typeface="Bruno Ace SC"/>
              <a:buNone/>
            </a:pPr>
            <a:r>
              <a:rPr b="0" i="0" lang="en-US" sz="8000" u="none" cap="none" strike="noStrike">
                <a:solidFill>
                  <a:srgbClr val="FFFFFF"/>
                </a:solidFill>
                <a:latin typeface="Bruno Ace SC"/>
                <a:ea typeface="Bruno Ace SC"/>
                <a:cs typeface="Bruno Ace SC"/>
                <a:sym typeface="Bruno Ace SC"/>
              </a:rPr>
              <a:t>Some Data</a:t>
            </a:r>
            <a:endParaRPr/>
          </a:p>
        </p:txBody>
      </p:sp>
      <p:sp>
        <p:nvSpPr>
          <p:cNvPr id="195" name="Google Shape;195;g2711fcaa4f2_0_165"/>
          <p:cNvSpPr txBox="1"/>
          <p:nvPr/>
        </p:nvSpPr>
        <p:spPr>
          <a:xfrm>
            <a:off x="13654206" y="5594349"/>
            <a:ext cx="27012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8000"/>
              <a:buFont typeface="Bruno Ace SC"/>
              <a:buNone/>
            </a:pPr>
            <a:r>
              <a:rPr b="0" i="0" lang="en-US" sz="8000" u="none" cap="none" strike="noStrike">
                <a:solidFill>
                  <a:srgbClr val="04F7F7"/>
                </a:solidFill>
                <a:latin typeface="Bruno Ace SC"/>
                <a:ea typeface="Bruno Ace SC"/>
                <a:cs typeface="Bruno Ace SC"/>
                <a:sym typeface="Bruno Ace SC"/>
              </a:rPr>
              <a:t>75%</a:t>
            </a:r>
            <a:endParaRPr/>
          </a:p>
        </p:txBody>
      </p:sp>
      <p:sp>
        <p:nvSpPr>
          <p:cNvPr id="196" name="Google Shape;196;g2711fcaa4f2_0_165"/>
          <p:cNvSpPr txBox="1"/>
          <p:nvPr/>
        </p:nvSpPr>
        <p:spPr>
          <a:xfrm>
            <a:off x="16219926" y="5003800"/>
            <a:ext cx="61602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Enchanted Creatures</a:t>
            </a:r>
            <a:endParaRPr/>
          </a:p>
        </p:txBody>
      </p:sp>
      <p:sp>
        <p:nvSpPr>
          <p:cNvPr id="197" name="Google Shape;197;g2711fcaa4f2_0_165"/>
          <p:cNvSpPr txBox="1"/>
          <p:nvPr/>
        </p:nvSpPr>
        <p:spPr>
          <a:xfrm>
            <a:off x="16219926" y="6197599"/>
            <a:ext cx="61434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a:p>
        </p:txBody>
      </p:sp>
      <p:sp>
        <p:nvSpPr>
          <p:cNvPr id="198" name="Google Shape;198;g2711fcaa4f2_0_165"/>
          <p:cNvSpPr txBox="1"/>
          <p:nvPr/>
        </p:nvSpPr>
        <p:spPr>
          <a:xfrm>
            <a:off x="13654206" y="8312149"/>
            <a:ext cx="29172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8000"/>
              <a:buFont typeface="Bruno Ace SC"/>
              <a:buNone/>
            </a:pPr>
            <a:r>
              <a:rPr b="0" i="0" lang="en-US" sz="8000" u="none" cap="none" strike="noStrike">
                <a:solidFill>
                  <a:srgbClr val="04F7F7"/>
                </a:solidFill>
                <a:latin typeface="Bruno Ace SC"/>
                <a:ea typeface="Bruno Ace SC"/>
                <a:cs typeface="Bruno Ace SC"/>
                <a:sym typeface="Bruno Ace SC"/>
              </a:rPr>
              <a:t>60%</a:t>
            </a:r>
            <a:endParaRPr/>
          </a:p>
        </p:txBody>
      </p:sp>
      <p:sp>
        <p:nvSpPr>
          <p:cNvPr id="199" name="Google Shape;199;g2711fcaa4f2_0_165"/>
          <p:cNvSpPr txBox="1"/>
          <p:nvPr/>
        </p:nvSpPr>
        <p:spPr>
          <a:xfrm>
            <a:off x="16435854" y="8026400"/>
            <a:ext cx="59442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Magic-Wielding Individuals</a:t>
            </a:r>
            <a:endParaRPr/>
          </a:p>
        </p:txBody>
      </p:sp>
      <p:sp>
        <p:nvSpPr>
          <p:cNvPr id="200" name="Google Shape;200;g2711fcaa4f2_0_165"/>
          <p:cNvSpPr txBox="1"/>
          <p:nvPr/>
        </p:nvSpPr>
        <p:spPr>
          <a:xfrm>
            <a:off x="16435854" y="9220199"/>
            <a:ext cx="59274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a:p>
        </p:txBody>
      </p:sp>
      <p:sp>
        <p:nvSpPr>
          <p:cNvPr id="201" name="Google Shape;201;g2711fcaa4f2_0_165"/>
          <p:cNvSpPr txBox="1"/>
          <p:nvPr/>
        </p:nvSpPr>
        <p:spPr>
          <a:xfrm>
            <a:off x="13654206" y="10756899"/>
            <a:ext cx="29172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8000"/>
              <a:buFont typeface="Bruno Ace SC"/>
              <a:buNone/>
            </a:pPr>
            <a:r>
              <a:rPr b="0" i="0" lang="en-US" sz="8000" u="none" cap="none" strike="noStrike">
                <a:solidFill>
                  <a:srgbClr val="04F7F7"/>
                </a:solidFill>
                <a:latin typeface="Bruno Ace SC"/>
                <a:ea typeface="Bruno Ace SC"/>
                <a:cs typeface="Bruno Ace SC"/>
                <a:sym typeface="Bruno Ace SC"/>
              </a:rPr>
              <a:t>90%</a:t>
            </a:r>
            <a:endParaRPr/>
          </a:p>
        </p:txBody>
      </p:sp>
      <p:sp>
        <p:nvSpPr>
          <p:cNvPr id="202" name="Google Shape;202;g2711fcaa4f2_0_165"/>
          <p:cNvSpPr txBox="1"/>
          <p:nvPr/>
        </p:nvSpPr>
        <p:spPr>
          <a:xfrm>
            <a:off x="16435854" y="10439400"/>
            <a:ext cx="59442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Spells Cast</a:t>
            </a:r>
            <a:endParaRPr/>
          </a:p>
        </p:txBody>
      </p:sp>
      <p:sp>
        <p:nvSpPr>
          <p:cNvPr id="203" name="Google Shape;203;g2711fcaa4f2_0_165"/>
          <p:cNvSpPr txBox="1"/>
          <p:nvPr/>
        </p:nvSpPr>
        <p:spPr>
          <a:xfrm>
            <a:off x="16435854" y="11087099"/>
            <a:ext cx="59274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207" name="Shape 207"/>
        <p:cNvGrpSpPr/>
        <p:nvPr/>
      </p:nvGrpSpPr>
      <p:grpSpPr>
        <a:xfrm>
          <a:off x="0" y="0"/>
          <a:ext cx="0" cy="0"/>
          <a:chOff x="0" y="0"/>
          <a:chExt cx="0" cy="0"/>
        </a:xfrm>
      </p:grpSpPr>
      <p:pic>
        <p:nvPicPr>
          <p:cNvPr descr="Image 0" id="208" name="Google Shape;208;g2711fcaa4f2_0_18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209" name="Google Shape;209;g2711fcaa4f2_0_183"/>
          <p:cNvPicPr preferRelativeResize="0"/>
          <p:nvPr/>
        </p:nvPicPr>
        <p:blipFill rotWithShape="1">
          <a:blip r:embed="rId4">
            <a:alphaModFix/>
          </a:blip>
          <a:srcRect b="0" l="0" r="0" t="0"/>
          <a:stretch/>
        </p:blipFill>
        <p:spPr>
          <a:xfrm>
            <a:off x="17896537" y="387350"/>
            <a:ext cx="6115814" cy="6115050"/>
          </a:xfrm>
          <a:prstGeom prst="rect">
            <a:avLst/>
          </a:prstGeom>
          <a:noFill/>
          <a:ln>
            <a:noFill/>
          </a:ln>
        </p:spPr>
      </p:pic>
      <p:pic>
        <p:nvPicPr>
          <p:cNvPr descr="Image 2" id="210" name="Google Shape;210;g2711fcaa4f2_0_183"/>
          <p:cNvPicPr preferRelativeResize="0"/>
          <p:nvPr/>
        </p:nvPicPr>
        <p:blipFill rotWithShape="1">
          <a:blip r:embed="rId5">
            <a:alphaModFix/>
          </a:blip>
          <a:srcRect b="0" l="0" r="0" t="0"/>
          <a:stretch/>
        </p:blipFill>
        <p:spPr>
          <a:xfrm>
            <a:off x="387398" y="7213600"/>
            <a:ext cx="6115814" cy="6115050"/>
          </a:xfrm>
          <a:prstGeom prst="rect">
            <a:avLst/>
          </a:prstGeom>
          <a:noFill/>
          <a:ln>
            <a:noFill/>
          </a:ln>
        </p:spPr>
      </p:pic>
      <p:pic>
        <p:nvPicPr>
          <p:cNvPr descr="Image 3" id="211" name="Google Shape;211;g2711fcaa4f2_0_183"/>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212" name="Google Shape;212;g2711fcaa4f2_0_183"/>
          <p:cNvSpPr txBox="1"/>
          <p:nvPr/>
        </p:nvSpPr>
        <p:spPr>
          <a:xfrm>
            <a:off x="4242329" y="3492500"/>
            <a:ext cx="15915000" cy="3694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4F7F7"/>
              </a:buClr>
              <a:buSzPts val="24000"/>
              <a:buFont typeface="Bruno Ace SC"/>
              <a:buNone/>
            </a:pPr>
            <a:r>
              <a:rPr b="0" i="0" lang="en-US" sz="24000" u="none" cap="none" strike="noStrike">
                <a:solidFill>
                  <a:srgbClr val="04F7F7"/>
                </a:solidFill>
                <a:latin typeface="Bruno Ace SC"/>
                <a:ea typeface="Bruno Ace SC"/>
                <a:cs typeface="Bruno Ace SC"/>
                <a:sym typeface="Bruno Ace SC"/>
              </a:rPr>
              <a:t>234,567</a:t>
            </a:r>
            <a:endParaRPr/>
          </a:p>
        </p:txBody>
      </p:sp>
      <p:sp>
        <p:nvSpPr>
          <p:cNvPr id="213" name="Google Shape;213;g2711fcaa4f2_0_183"/>
          <p:cNvSpPr txBox="1"/>
          <p:nvPr/>
        </p:nvSpPr>
        <p:spPr>
          <a:xfrm>
            <a:off x="4183055" y="7378700"/>
            <a:ext cx="160335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a:p>
        </p:txBody>
      </p:sp>
      <p:sp>
        <p:nvSpPr>
          <p:cNvPr id="214" name="Google Shape;214;g2711fcaa4f2_0_183"/>
          <p:cNvSpPr txBox="1"/>
          <p:nvPr/>
        </p:nvSpPr>
        <p:spPr>
          <a:xfrm>
            <a:off x="7496054" y="9004299"/>
            <a:ext cx="9407700" cy="985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218" name="Shape 218"/>
        <p:cNvGrpSpPr/>
        <p:nvPr/>
      </p:nvGrpSpPr>
      <p:grpSpPr>
        <a:xfrm>
          <a:off x="0" y="0"/>
          <a:ext cx="0" cy="0"/>
          <a:chOff x="0" y="0"/>
          <a:chExt cx="0" cy="0"/>
        </a:xfrm>
      </p:grpSpPr>
      <p:pic>
        <p:nvPicPr>
          <p:cNvPr descr="Image 0" id="219" name="Google Shape;219;g2711fcaa4f2_0_1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220" name="Google Shape;220;g2711fcaa4f2_0_193"/>
          <p:cNvPicPr preferRelativeResize="0"/>
          <p:nvPr/>
        </p:nvPicPr>
        <p:blipFill rotWithShape="1">
          <a:blip r:embed="rId4">
            <a:alphaModFix/>
          </a:blip>
          <a:srcRect b="0" l="0" r="0" t="0"/>
          <a:stretch/>
        </p:blipFill>
        <p:spPr>
          <a:xfrm>
            <a:off x="393749" y="342900"/>
            <a:ext cx="63509" cy="6667500"/>
          </a:xfrm>
          <a:prstGeom prst="rect">
            <a:avLst/>
          </a:prstGeom>
          <a:noFill/>
          <a:ln>
            <a:noFill/>
          </a:ln>
        </p:spPr>
      </p:pic>
      <p:sp>
        <p:nvSpPr>
          <p:cNvPr id="221" name="Google Shape;221;g2711fcaa4f2_0_193"/>
          <p:cNvSpPr/>
          <p:nvPr/>
        </p:nvSpPr>
        <p:spPr>
          <a:xfrm>
            <a:off x="228628" y="6997700"/>
            <a:ext cx="381000" cy="381000"/>
          </a:xfrm>
          <a:prstGeom prst="ellipse">
            <a:avLst/>
          </a:prstGeom>
          <a:noFill/>
          <a:ln cap="flat" cmpd="sng" w="63500">
            <a:solidFill>
              <a:srgbClr val="0D9FA3"/>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2" id="222" name="Google Shape;222;g2711fcaa4f2_0_193"/>
          <p:cNvPicPr preferRelativeResize="0"/>
          <p:nvPr/>
        </p:nvPicPr>
        <p:blipFill rotWithShape="1">
          <a:blip r:embed="rId5">
            <a:alphaModFix/>
          </a:blip>
          <a:srcRect b="0" l="0" r="0" t="0"/>
          <a:stretch/>
        </p:blipFill>
        <p:spPr>
          <a:xfrm>
            <a:off x="23777371" y="6350000"/>
            <a:ext cx="381049" cy="7035800"/>
          </a:xfrm>
          <a:prstGeom prst="rect">
            <a:avLst/>
          </a:prstGeom>
          <a:noFill/>
          <a:ln>
            <a:noFill/>
          </a:ln>
        </p:spPr>
      </p:pic>
      <p:pic>
        <p:nvPicPr>
          <p:cNvPr descr="Image 3" id="223" name="Google Shape;223;g2711fcaa4f2_0_193"/>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224" name="Google Shape;224;g2711fcaa4f2_0_193"/>
          <p:cNvSpPr txBox="1"/>
          <p:nvPr/>
        </p:nvSpPr>
        <p:spPr>
          <a:xfrm>
            <a:off x="2457756" y="3721099"/>
            <a:ext cx="102078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12800"/>
              <a:buFont typeface="Bruno Ace SC"/>
              <a:buNone/>
            </a:pPr>
            <a:r>
              <a:rPr b="0" i="0" lang="en-US" sz="12800" u="none" cap="none" strike="noStrike">
                <a:solidFill>
                  <a:srgbClr val="04F7F7"/>
                </a:solidFill>
                <a:latin typeface="Bruno Ace SC"/>
                <a:ea typeface="Bruno Ace SC"/>
                <a:cs typeface="Bruno Ace SC"/>
                <a:sym typeface="Bruno Ace SC"/>
              </a:rPr>
              <a:t>233 Coins</a:t>
            </a:r>
            <a:endParaRPr/>
          </a:p>
        </p:txBody>
      </p:sp>
      <p:sp>
        <p:nvSpPr>
          <p:cNvPr id="225" name="Google Shape;225;g2711fcaa4f2_0_193"/>
          <p:cNvSpPr txBox="1"/>
          <p:nvPr/>
        </p:nvSpPr>
        <p:spPr>
          <a:xfrm>
            <a:off x="3285477" y="5676899"/>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a:p>
        </p:txBody>
      </p:sp>
      <p:sp>
        <p:nvSpPr>
          <p:cNvPr id="226" name="Google Shape;226;g2711fcaa4f2_0_193"/>
          <p:cNvSpPr txBox="1"/>
          <p:nvPr/>
        </p:nvSpPr>
        <p:spPr>
          <a:xfrm>
            <a:off x="1924290" y="7442199"/>
            <a:ext cx="112749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12800"/>
              <a:buFont typeface="Bruno Ace SC"/>
              <a:buNone/>
            </a:pPr>
            <a:r>
              <a:rPr b="0" i="0" lang="en-US" sz="12800" u="none" cap="none" strike="noStrike">
                <a:solidFill>
                  <a:srgbClr val="04F7F7"/>
                </a:solidFill>
                <a:latin typeface="Bruno Ace SC"/>
                <a:ea typeface="Bruno Ace SC"/>
                <a:cs typeface="Bruno Ace SC"/>
                <a:sym typeface="Bruno Ace SC"/>
              </a:rPr>
              <a:t>456 Hours</a:t>
            </a:r>
            <a:endParaRPr/>
          </a:p>
        </p:txBody>
      </p:sp>
      <p:sp>
        <p:nvSpPr>
          <p:cNvPr id="227" name="Google Shape;227;g2711fcaa4f2_0_193"/>
          <p:cNvSpPr txBox="1"/>
          <p:nvPr/>
        </p:nvSpPr>
        <p:spPr>
          <a:xfrm>
            <a:off x="3285477" y="9397999"/>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a:p>
        </p:txBody>
      </p:sp>
      <p:sp>
        <p:nvSpPr>
          <p:cNvPr id="228" name="Google Shape;228;g2711fcaa4f2_0_193"/>
          <p:cNvSpPr txBox="1"/>
          <p:nvPr/>
        </p:nvSpPr>
        <p:spPr>
          <a:xfrm>
            <a:off x="16340591" y="3721099"/>
            <a:ext cx="44667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12800"/>
              <a:buFont typeface="Bruno Ace SC"/>
              <a:buNone/>
            </a:pPr>
            <a:r>
              <a:rPr b="0" i="0" lang="en-US" sz="12800" u="none" cap="none" strike="noStrike">
                <a:solidFill>
                  <a:srgbClr val="04F7F7"/>
                </a:solidFill>
                <a:latin typeface="Bruno Ace SC"/>
                <a:ea typeface="Bruno Ace SC"/>
                <a:cs typeface="Bruno Ace SC"/>
                <a:sym typeface="Bruno Ace SC"/>
              </a:rPr>
              <a:t>85%</a:t>
            </a:r>
            <a:endParaRPr/>
          </a:p>
        </p:txBody>
      </p:sp>
      <p:sp>
        <p:nvSpPr>
          <p:cNvPr id="229" name="Google Shape;229;g2711fcaa4f2_0_193"/>
          <p:cNvSpPr txBox="1"/>
          <p:nvPr/>
        </p:nvSpPr>
        <p:spPr>
          <a:xfrm>
            <a:off x="14297753" y="5676899"/>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a:p>
        </p:txBody>
      </p:sp>
      <p:sp>
        <p:nvSpPr>
          <p:cNvPr id="230" name="Google Shape;230;g2711fcaa4f2_0_193"/>
          <p:cNvSpPr txBox="1"/>
          <p:nvPr/>
        </p:nvSpPr>
        <p:spPr>
          <a:xfrm>
            <a:off x="14625877" y="7442199"/>
            <a:ext cx="78963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12800"/>
              <a:buFont typeface="Bruno Ace SC"/>
              <a:buNone/>
            </a:pPr>
            <a:r>
              <a:rPr b="0" i="0" lang="en-US" sz="12800" u="none" cap="none" strike="noStrike">
                <a:solidFill>
                  <a:srgbClr val="04F7F7"/>
                </a:solidFill>
                <a:latin typeface="Bruno Ace SC"/>
                <a:ea typeface="Bruno Ace SC"/>
                <a:cs typeface="Bruno Ace SC"/>
                <a:sym typeface="Bruno Ace SC"/>
              </a:rPr>
              <a:t>544 Km</a:t>
            </a:r>
            <a:endParaRPr/>
          </a:p>
        </p:txBody>
      </p:sp>
      <p:sp>
        <p:nvSpPr>
          <p:cNvPr id="231" name="Google Shape;231;g2711fcaa4f2_0_193"/>
          <p:cNvSpPr txBox="1"/>
          <p:nvPr/>
        </p:nvSpPr>
        <p:spPr>
          <a:xfrm>
            <a:off x="14297753" y="9397999"/>
            <a:ext cx="8010600" cy="492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25" name="Shape 25"/>
        <p:cNvGrpSpPr/>
        <p:nvPr/>
      </p:nvGrpSpPr>
      <p:grpSpPr>
        <a:xfrm>
          <a:off x="0" y="0"/>
          <a:ext cx="0" cy="0"/>
          <a:chOff x="0" y="0"/>
          <a:chExt cx="0" cy="0"/>
        </a:xfrm>
      </p:grpSpPr>
      <p:pic>
        <p:nvPicPr>
          <p:cNvPr descr="Image 0" id="26" name="Google Shape;26;g2711fcaa4f2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27" name="Google Shape;27;g2711fcaa4f2_0_10"/>
          <p:cNvPicPr preferRelativeResize="0"/>
          <p:nvPr/>
        </p:nvPicPr>
        <p:blipFill rotWithShape="1">
          <a:blip r:embed="rId4">
            <a:alphaModFix/>
          </a:blip>
          <a:srcRect b="0" l="0" r="0" t="0"/>
          <a:stretch/>
        </p:blipFill>
        <p:spPr>
          <a:xfrm>
            <a:off x="17896537" y="387350"/>
            <a:ext cx="6115814" cy="6115050"/>
          </a:xfrm>
          <a:prstGeom prst="rect">
            <a:avLst/>
          </a:prstGeom>
          <a:noFill/>
          <a:ln>
            <a:noFill/>
          </a:ln>
        </p:spPr>
      </p:pic>
      <p:pic>
        <p:nvPicPr>
          <p:cNvPr descr="Image 2" id="28" name="Google Shape;28;g2711fcaa4f2_0_10"/>
          <p:cNvPicPr preferRelativeResize="0"/>
          <p:nvPr/>
        </p:nvPicPr>
        <p:blipFill rotWithShape="1">
          <a:blip r:embed="rId5">
            <a:alphaModFix/>
          </a:blip>
          <a:srcRect b="0" l="0" r="0" t="0"/>
          <a:stretch/>
        </p:blipFill>
        <p:spPr>
          <a:xfrm>
            <a:off x="387398" y="7213600"/>
            <a:ext cx="6115814" cy="6115050"/>
          </a:xfrm>
          <a:prstGeom prst="rect">
            <a:avLst/>
          </a:prstGeom>
          <a:noFill/>
          <a:ln>
            <a:noFill/>
          </a:ln>
        </p:spPr>
      </p:pic>
      <p:pic>
        <p:nvPicPr>
          <p:cNvPr descr="Image 3" id="29" name="Google Shape;29;g2711fcaa4f2_0_10"/>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30" name="Google Shape;30;g2711fcaa4f2_0_10"/>
          <p:cNvSpPr txBox="1"/>
          <p:nvPr/>
        </p:nvSpPr>
        <p:spPr>
          <a:xfrm>
            <a:off x="872176" y="1511299"/>
            <a:ext cx="9217200" cy="197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4F7F7"/>
              </a:buClr>
              <a:buSzPts val="12800"/>
              <a:buFont typeface="Bruno Ace SC"/>
              <a:buNone/>
            </a:pPr>
            <a:r>
              <a:rPr b="0" i="0" lang="en-US" sz="12800" u="none" cap="none" strike="noStrike">
                <a:solidFill>
                  <a:srgbClr val="04F7F7"/>
                </a:solidFill>
                <a:latin typeface="Bruno Ace SC"/>
                <a:ea typeface="Bruno Ace SC"/>
                <a:cs typeface="Bruno Ace SC"/>
                <a:sym typeface="Bruno Ace SC"/>
              </a:rPr>
              <a:t>Welcome</a:t>
            </a:r>
            <a:endParaRPr/>
          </a:p>
        </p:txBody>
      </p:sp>
      <p:sp>
        <p:nvSpPr>
          <p:cNvPr id="31" name="Google Shape;31;g2711fcaa4f2_0_10"/>
          <p:cNvSpPr txBox="1"/>
          <p:nvPr/>
        </p:nvSpPr>
        <p:spPr>
          <a:xfrm>
            <a:off x="12472958" y="7023100"/>
            <a:ext cx="10182300" cy="295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35" name="Shape 35"/>
        <p:cNvGrpSpPr/>
        <p:nvPr/>
      </p:nvGrpSpPr>
      <p:grpSpPr>
        <a:xfrm>
          <a:off x="0" y="0"/>
          <a:ext cx="0" cy="0"/>
          <a:chOff x="0" y="0"/>
          <a:chExt cx="0" cy="0"/>
        </a:xfrm>
      </p:grpSpPr>
      <p:pic>
        <p:nvPicPr>
          <p:cNvPr descr="Image 0" id="36" name="Google Shape;36;g2711fcaa4f2_0_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37" name="Google Shape;37;g2711fcaa4f2_0_19"/>
          <p:cNvPicPr preferRelativeResize="0"/>
          <p:nvPr/>
        </p:nvPicPr>
        <p:blipFill rotWithShape="1">
          <a:blip r:embed="rId4">
            <a:alphaModFix/>
          </a:blip>
          <a:srcRect b="0" l="0" r="0" t="0"/>
          <a:stretch/>
        </p:blipFill>
        <p:spPr>
          <a:xfrm>
            <a:off x="393749" y="342900"/>
            <a:ext cx="63509" cy="6667500"/>
          </a:xfrm>
          <a:prstGeom prst="rect">
            <a:avLst/>
          </a:prstGeom>
          <a:noFill/>
          <a:ln>
            <a:noFill/>
          </a:ln>
        </p:spPr>
      </p:pic>
      <p:sp>
        <p:nvSpPr>
          <p:cNvPr id="38" name="Google Shape;38;g2711fcaa4f2_0_19"/>
          <p:cNvSpPr/>
          <p:nvPr/>
        </p:nvSpPr>
        <p:spPr>
          <a:xfrm>
            <a:off x="228628" y="6997700"/>
            <a:ext cx="381000" cy="381000"/>
          </a:xfrm>
          <a:prstGeom prst="ellipse">
            <a:avLst/>
          </a:prstGeom>
          <a:noFill/>
          <a:ln cap="flat" cmpd="sng" w="63500">
            <a:solidFill>
              <a:srgbClr val="0D9FA3"/>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2" id="39" name="Google Shape;39;g2711fcaa4f2_0_19"/>
          <p:cNvPicPr preferRelativeResize="0"/>
          <p:nvPr/>
        </p:nvPicPr>
        <p:blipFill rotWithShape="1">
          <a:blip r:embed="rId5">
            <a:alphaModFix/>
          </a:blip>
          <a:srcRect b="0" l="0" r="0" t="0"/>
          <a:stretch/>
        </p:blipFill>
        <p:spPr>
          <a:xfrm>
            <a:off x="23777371" y="6350000"/>
            <a:ext cx="381049" cy="7035800"/>
          </a:xfrm>
          <a:prstGeom prst="rect">
            <a:avLst/>
          </a:prstGeom>
          <a:noFill/>
          <a:ln>
            <a:noFill/>
          </a:ln>
        </p:spPr>
      </p:pic>
      <p:pic>
        <p:nvPicPr>
          <p:cNvPr descr="Image 3" id="40" name="Google Shape;40;g2711fcaa4f2_0_19"/>
          <p:cNvPicPr preferRelativeResize="0"/>
          <p:nvPr/>
        </p:nvPicPr>
        <p:blipFill rotWithShape="1">
          <a:blip r:embed="rId6">
            <a:alphaModFix/>
          </a:blip>
          <a:srcRect b="0" l="0" r="0" t="0"/>
          <a:stretch/>
        </p:blipFill>
        <p:spPr>
          <a:xfrm>
            <a:off x="21186247" y="12674600"/>
            <a:ext cx="3200801" cy="1016000"/>
          </a:xfrm>
          <a:prstGeom prst="rect">
            <a:avLst/>
          </a:prstGeom>
          <a:noFill/>
          <a:ln>
            <a:noFill/>
          </a:ln>
        </p:spPr>
      </p:pic>
      <p:sp>
        <p:nvSpPr>
          <p:cNvPr id="41" name="Google Shape;41;g2711fcaa4f2_0_19"/>
          <p:cNvSpPr txBox="1"/>
          <p:nvPr/>
        </p:nvSpPr>
        <p:spPr>
          <a:xfrm rot="-5400000">
            <a:off x="-4278377" y="5142821"/>
            <a:ext cx="14856600" cy="394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4F7F7"/>
              </a:buClr>
              <a:buSzPts val="12800"/>
              <a:buFont typeface="Bruno Ace SC"/>
              <a:buNone/>
            </a:pPr>
            <a:r>
              <a:rPr b="0" i="0" lang="en-US" sz="12800" u="none" cap="none" strike="noStrike">
                <a:solidFill>
                  <a:srgbClr val="04F7F7"/>
                </a:solidFill>
                <a:latin typeface="Bruno Ace SC"/>
                <a:ea typeface="Bruno Ace SC"/>
                <a:cs typeface="Bruno Ace SC"/>
                <a:sym typeface="Bruno Ace SC"/>
              </a:rPr>
              <a:t>Table of Contents</a:t>
            </a:r>
            <a:endParaRPr/>
          </a:p>
        </p:txBody>
      </p:sp>
      <p:pic>
        <p:nvPicPr>
          <p:cNvPr descr="Image 4" id="42" name="Google Shape;42;g2711fcaa4f2_0_19"/>
          <p:cNvPicPr preferRelativeResize="0"/>
          <p:nvPr/>
        </p:nvPicPr>
        <p:blipFill rotWithShape="1">
          <a:blip r:embed="rId7">
            <a:alphaModFix/>
          </a:blip>
          <a:srcRect b="0" l="0" r="0" t="0"/>
          <a:stretch/>
        </p:blipFill>
        <p:spPr>
          <a:xfrm>
            <a:off x="10199375" y="1638300"/>
            <a:ext cx="1625804" cy="1625600"/>
          </a:xfrm>
          <a:prstGeom prst="rect">
            <a:avLst/>
          </a:prstGeom>
          <a:noFill/>
          <a:ln>
            <a:noFill/>
          </a:ln>
        </p:spPr>
      </p:pic>
      <p:sp>
        <p:nvSpPr>
          <p:cNvPr id="43" name="Google Shape;43;g2711fcaa4f2_0_19"/>
          <p:cNvSpPr/>
          <p:nvPr/>
        </p:nvSpPr>
        <p:spPr>
          <a:xfrm>
            <a:off x="10199375" y="1638300"/>
            <a:ext cx="1625700" cy="1625700"/>
          </a:xfrm>
          <a:prstGeom prst="roundRect">
            <a:avLst>
              <a:gd fmla="val 50000" name="adj"/>
            </a:avLst>
          </a:prstGeom>
          <a:noFill/>
          <a:ln cap="flat" cmpd="sng" w="127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 name="Google Shape;44;g2711fcaa4f2_0_19"/>
          <p:cNvSpPr txBox="1"/>
          <p:nvPr/>
        </p:nvSpPr>
        <p:spPr>
          <a:xfrm>
            <a:off x="10535966" y="2082799"/>
            <a:ext cx="9525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7F5FB"/>
              </a:buClr>
              <a:buSzPts val="4800"/>
              <a:buFont typeface="Bruno Ace SC"/>
              <a:buNone/>
            </a:pPr>
            <a:r>
              <a:rPr b="0" i="0" lang="en-US" sz="4800" u="none" cap="none" strike="noStrike">
                <a:solidFill>
                  <a:srgbClr val="17F5FB"/>
                </a:solidFill>
                <a:latin typeface="Bruno Ace SC"/>
                <a:ea typeface="Bruno Ace SC"/>
                <a:cs typeface="Bruno Ace SC"/>
                <a:sym typeface="Bruno Ace SC"/>
              </a:rPr>
              <a:t>01</a:t>
            </a:r>
            <a:endParaRPr/>
          </a:p>
        </p:txBody>
      </p:sp>
      <p:sp>
        <p:nvSpPr>
          <p:cNvPr id="45" name="Google Shape;45;g2711fcaa4f2_0_19"/>
          <p:cNvSpPr txBox="1"/>
          <p:nvPr/>
        </p:nvSpPr>
        <p:spPr>
          <a:xfrm>
            <a:off x="12028403" y="1727200"/>
            <a:ext cx="61350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Introduction</a:t>
            </a:r>
            <a:endParaRPr/>
          </a:p>
        </p:txBody>
      </p:sp>
      <p:sp>
        <p:nvSpPr>
          <p:cNvPr id="46" name="Google Shape;46;g2711fcaa4f2_0_19"/>
          <p:cNvSpPr txBox="1"/>
          <p:nvPr/>
        </p:nvSpPr>
        <p:spPr>
          <a:xfrm>
            <a:off x="12028402" y="2565399"/>
            <a:ext cx="6067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a:p>
        </p:txBody>
      </p:sp>
      <p:pic>
        <p:nvPicPr>
          <p:cNvPr descr="Image 5" id="47" name="Google Shape;47;g2711fcaa4f2_0_19"/>
          <p:cNvPicPr preferRelativeResize="0"/>
          <p:nvPr/>
        </p:nvPicPr>
        <p:blipFill rotWithShape="1">
          <a:blip r:embed="rId7">
            <a:alphaModFix/>
          </a:blip>
          <a:srcRect b="0" l="0" r="0" t="0"/>
          <a:stretch/>
        </p:blipFill>
        <p:spPr>
          <a:xfrm>
            <a:off x="12028403" y="4356100"/>
            <a:ext cx="1625804" cy="1625600"/>
          </a:xfrm>
          <a:prstGeom prst="rect">
            <a:avLst/>
          </a:prstGeom>
          <a:noFill/>
          <a:ln>
            <a:noFill/>
          </a:ln>
        </p:spPr>
      </p:pic>
      <p:sp>
        <p:nvSpPr>
          <p:cNvPr id="48" name="Google Shape;48;g2711fcaa4f2_0_19"/>
          <p:cNvSpPr/>
          <p:nvPr/>
        </p:nvSpPr>
        <p:spPr>
          <a:xfrm>
            <a:off x="12028403" y="4356100"/>
            <a:ext cx="1625700" cy="1625700"/>
          </a:xfrm>
          <a:prstGeom prst="roundRect">
            <a:avLst>
              <a:gd fmla="val 50000" name="adj"/>
            </a:avLst>
          </a:prstGeom>
          <a:noFill/>
          <a:ln cap="flat" cmpd="sng" w="127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 name="Google Shape;49;g2711fcaa4f2_0_19"/>
          <p:cNvSpPr txBox="1"/>
          <p:nvPr/>
        </p:nvSpPr>
        <p:spPr>
          <a:xfrm>
            <a:off x="12231629" y="4800599"/>
            <a:ext cx="12195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7F5FB"/>
              </a:buClr>
              <a:buSzPts val="4800"/>
              <a:buFont typeface="Bruno Ace SC"/>
              <a:buNone/>
            </a:pPr>
            <a:r>
              <a:rPr b="0" i="0" lang="en-US" sz="4800" u="none" cap="none" strike="noStrike">
                <a:solidFill>
                  <a:srgbClr val="17F5FB"/>
                </a:solidFill>
                <a:latin typeface="Bruno Ace SC"/>
                <a:ea typeface="Bruno Ace SC"/>
                <a:cs typeface="Bruno Ace SC"/>
                <a:sym typeface="Bruno Ace SC"/>
              </a:rPr>
              <a:t>02</a:t>
            </a:r>
            <a:endParaRPr/>
          </a:p>
        </p:txBody>
      </p:sp>
      <p:sp>
        <p:nvSpPr>
          <p:cNvPr id="50" name="Google Shape;50;g2711fcaa4f2_0_19"/>
          <p:cNvSpPr txBox="1"/>
          <p:nvPr/>
        </p:nvSpPr>
        <p:spPr>
          <a:xfrm>
            <a:off x="13857431" y="4445000"/>
            <a:ext cx="61350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Encounters</a:t>
            </a:r>
            <a:endParaRPr/>
          </a:p>
        </p:txBody>
      </p:sp>
      <p:sp>
        <p:nvSpPr>
          <p:cNvPr id="51" name="Google Shape;51;g2711fcaa4f2_0_19"/>
          <p:cNvSpPr txBox="1"/>
          <p:nvPr/>
        </p:nvSpPr>
        <p:spPr>
          <a:xfrm>
            <a:off x="13857431" y="5283199"/>
            <a:ext cx="6067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a:p>
        </p:txBody>
      </p:sp>
      <p:pic>
        <p:nvPicPr>
          <p:cNvPr descr="Image 6" id="52" name="Google Shape;52;g2711fcaa4f2_0_19"/>
          <p:cNvPicPr preferRelativeResize="0"/>
          <p:nvPr/>
        </p:nvPicPr>
        <p:blipFill rotWithShape="1">
          <a:blip r:embed="rId7">
            <a:alphaModFix/>
          </a:blip>
          <a:srcRect b="0" l="0" r="0" t="0"/>
          <a:stretch/>
        </p:blipFill>
        <p:spPr>
          <a:xfrm>
            <a:off x="13857431" y="7073900"/>
            <a:ext cx="1625804" cy="1625600"/>
          </a:xfrm>
          <a:prstGeom prst="rect">
            <a:avLst/>
          </a:prstGeom>
          <a:noFill/>
          <a:ln>
            <a:noFill/>
          </a:ln>
        </p:spPr>
      </p:pic>
      <p:sp>
        <p:nvSpPr>
          <p:cNvPr id="53" name="Google Shape;53;g2711fcaa4f2_0_19"/>
          <p:cNvSpPr/>
          <p:nvPr/>
        </p:nvSpPr>
        <p:spPr>
          <a:xfrm>
            <a:off x="13857431" y="7073900"/>
            <a:ext cx="1625700" cy="1625700"/>
          </a:xfrm>
          <a:prstGeom prst="roundRect">
            <a:avLst>
              <a:gd fmla="val 50000" name="adj"/>
            </a:avLst>
          </a:prstGeom>
          <a:noFill/>
          <a:ln cap="flat" cmpd="sng" w="127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 name="Google Shape;54;g2711fcaa4f2_0_19"/>
          <p:cNvSpPr txBox="1"/>
          <p:nvPr/>
        </p:nvSpPr>
        <p:spPr>
          <a:xfrm>
            <a:off x="14060656" y="7518399"/>
            <a:ext cx="12195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7F5FB"/>
              </a:buClr>
              <a:buSzPts val="4800"/>
              <a:buFont typeface="Bruno Ace SC"/>
              <a:buNone/>
            </a:pPr>
            <a:r>
              <a:rPr b="0" i="0" lang="en-US" sz="4800" u="none" cap="none" strike="noStrike">
                <a:solidFill>
                  <a:srgbClr val="17F5FB"/>
                </a:solidFill>
                <a:latin typeface="Bruno Ace SC"/>
                <a:ea typeface="Bruno Ace SC"/>
                <a:cs typeface="Bruno Ace SC"/>
                <a:sym typeface="Bruno Ace SC"/>
              </a:rPr>
              <a:t>03</a:t>
            </a:r>
            <a:endParaRPr/>
          </a:p>
        </p:txBody>
      </p:sp>
      <p:sp>
        <p:nvSpPr>
          <p:cNvPr id="55" name="Google Shape;55;g2711fcaa4f2_0_19"/>
          <p:cNvSpPr txBox="1"/>
          <p:nvPr/>
        </p:nvSpPr>
        <p:spPr>
          <a:xfrm>
            <a:off x="15686461" y="7162800"/>
            <a:ext cx="61350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Wonders</a:t>
            </a:r>
            <a:endParaRPr/>
          </a:p>
        </p:txBody>
      </p:sp>
      <p:sp>
        <p:nvSpPr>
          <p:cNvPr id="56" name="Google Shape;56;g2711fcaa4f2_0_19"/>
          <p:cNvSpPr txBox="1"/>
          <p:nvPr/>
        </p:nvSpPr>
        <p:spPr>
          <a:xfrm>
            <a:off x="15686461" y="8000999"/>
            <a:ext cx="6067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a:p>
        </p:txBody>
      </p:sp>
      <p:pic>
        <p:nvPicPr>
          <p:cNvPr descr="Image 7" id="57" name="Google Shape;57;g2711fcaa4f2_0_19"/>
          <p:cNvPicPr preferRelativeResize="0"/>
          <p:nvPr/>
        </p:nvPicPr>
        <p:blipFill rotWithShape="1">
          <a:blip r:embed="rId7">
            <a:alphaModFix/>
          </a:blip>
          <a:srcRect b="0" l="0" r="0" t="0"/>
          <a:stretch/>
        </p:blipFill>
        <p:spPr>
          <a:xfrm>
            <a:off x="15686461" y="9791700"/>
            <a:ext cx="1625804" cy="1625600"/>
          </a:xfrm>
          <a:prstGeom prst="rect">
            <a:avLst/>
          </a:prstGeom>
          <a:noFill/>
          <a:ln>
            <a:noFill/>
          </a:ln>
        </p:spPr>
      </p:pic>
      <p:sp>
        <p:nvSpPr>
          <p:cNvPr id="58" name="Google Shape;58;g2711fcaa4f2_0_19"/>
          <p:cNvSpPr/>
          <p:nvPr/>
        </p:nvSpPr>
        <p:spPr>
          <a:xfrm>
            <a:off x="15686461" y="9791700"/>
            <a:ext cx="1625700" cy="1625700"/>
          </a:xfrm>
          <a:prstGeom prst="roundRect">
            <a:avLst>
              <a:gd fmla="val 50000" name="adj"/>
            </a:avLst>
          </a:prstGeom>
          <a:noFill/>
          <a:ln cap="flat" cmpd="sng" w="127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 name="Google Shape;59;g2711fcaa4f2_0_19"/>
          <p:cNvSpPr txBox="1"/>
          <p:nvPr/>
        </p:nvSpPr>
        <p:spPr>
          <a:xfrm>
            <a:off x="15870634" y="10236199"/>
            <a:ext cx="1257600" cy="738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17F5FB"/>
              </a:buClr>
              <a:buSzPts val="4800"/>
              <a:buFont typeface="Bruno Ace SC"/>
              <a:buNone/>
            </a:pPr>
            <a:r>
              <a:rPr b="0" i="0" lang="en-US" sz="4800" u="none" cap="none" strike="noStrike">
                <a:solidFill>
                  <a:srgbClr val="17F5FB"/>
                </a:solidFill>
                <a:latin typeface="Bruno Ace SC"/>
                <a:ea typeface="Bruno Ace SC"/>
                <a:cs typeface="Bruno Ace SC"/>
                <a:sym typeface="Bruno Ace SC"/>
              </a:rPr>
              <a:t>04</a:t>
            </a:r>
            <a:endParaRPr/>
          </a:p>
        </p:txBody>
      </p:sp>
      <p:sp>
        <p:nvSpPr>
          <p:cNvPr id="60" name="Google Shape;60;g2711fcaa4f2_0_19"/>
          <p:cNvSpPr txBox="1"/>
          <p:nvPr/>
        </p:nvSpPr>
        <p:spPr>
          <a:xfrm>
            <a:off x="17515489" y="9880600"/>
            <a:ext cx="61350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Magic</a:t>
            </a:r>
            <a:endParaRPr/>
          </a:p>
        </p:txBody>
      </p:sp>
      <p:sp>
        <p:nvSpPr>
          <p:cNvPr id="61" name="Google Shape;61;g2711fcaa4f2_0_19"/>
          <p:cNvSpPr txBox="1"/>
          <p:nvPr/>
        </p:nvSpPr>
        <p:spPr>
          <a:xfrm>
            <a:off x="17515489" y="10718799"/>
            <a:ext cx="6067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a:p>
        </p:txBody>
      </p:sp>
      <p:pic>
        <p:nvPicPr>
          <p:cNvPr descr="Image 8" id="62" name="Google Shape;62;g2711fcaa4f2_0_19"/>
          <p:cNvPicPr preferRelativeResize="0"/>
          <p:nvPr/>
        </p:nvPicPr>
        <p:blipFill rotWithShape="1">
          <a:blip r:embed="rId8">
            <a:alphaModFix/>
          </a:blip>
          <a:srcRect b="0" l="0" r="0" t="0"/>
          <a:stretch/>
        </p:blipFill>
        <p:spPr>
          <a:xfrm>
            <a:off x="10262882" y="3771900"/>
            <a:ext cx="9322965" cy="38100"/>
          </a:xfrm>
          <a:prstGeom prst="rect">
            <a:avLst/>
          </a:prstGeom>
          <a:noFill/>
          <a:ln>
            <a:noFill/>
          </a:ln>
        </p:spPr>
      </p:pic>
      <p:pic>
        <p:nvPicPr>
          <p:cNvPr descr="Image 9" id="63" name="Google Shape;63;g2711fcaa4f2_0_19"/>
          <p:cNvPicPr preferRelativeResize="0"/>
          <p:nvPr/>
        </p:nvPicPr>
        <p:blipFill rotWithShape="1">
          <a:blip r:embed="rId8">
            <a:alphaModFix/>
          </a:blip>
          <a:srcRect b="0" l="0" r="0" t="0"/>
          <a:stretch/>
        </p:blipFill>
        <p:spPr>
          <a:xfrm>
            <a:off x="12193523" y="6489700"/>
            <a:ext cx="9322965" cy="38100"/>
          </a:xfrm>
          <a:prstGeom prst="rect">
            <a:avLst/>
          </a:prstGeom>
          <a:noFill/>
          <a:ln>
            <a:noFill/>
          </a:ln>
        </p:spPr>
      </p:pic>
      <p:pic>
        <p:nvPicPr>
          <p:cNvPr descr="Image 10" id="64" name="Google Shape;64;g2711fcaa4f2_0_19"/>
          <p:cNvPicPr preferRelativeResize="0"/>
          <p:nvPr/>
        </p:nvPicPr>
        <p:blipFill rotWithShape="1">
          <a:blip r:embed="rId8">
            <a:alphaModFix/>
          </a:blip>
          <a:srcRect b="0" l="0" r="0" t="0"/>
          <a:stretch/>
        </p:blipFill>
        <p:spPr>
          <a:xfrm>
            <a:off x="13857431"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68" name="Shape 68"/>
        <p:cNvGrpSpPr/>
        <p:nvPr/>
      </p:nvGrpSpPr>
      <p:grpSpPr>
        <a:xfrm>
          <a:off x="0" y="0"/>
          <a:ext cx="0" cy="0"/>
          <a:chOff x="0" y="0"/>
          <a:chExt cx="0" cy="0"/>
        </a:xfrm>
      </p:grpSpPr>
      <p:pic>
        <p:nvPicPr>
          <p:cNvPr descr="Image 0" id="69" name="Google Shape;69;g2711fcaa4f2_0_5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70" name="Google Shape;70;g2711fcaa4f2_0_51"/>
          <p:cNvPicPr preferRelativeResize="0"/>
          <p:nvPr/>
        </p:nvPicPr>
        <p:blipFill rotWithShape="1">
          <a:blip r:embed="rId4">
            <a:alphaModFix/>
          </a:blip>
          <a:srcRect b="0" l="0" r="0" t="0"/>
          <a:stretch/>
        </p:blipFill>
        <p:spPr>
          <a:xfrm>
            <a:off x="381048" y="495300"/>
            <a:ext cx="7036679" cy="381000"/>
          </a:xfrm>
          <a:prstGeom prst="rect">
            <a:avLst/>
          </a:prstGeom>
          <a:noFill/>
          <a:ln>
            <a:noFill/>
          </a:ln>
        </p:spPr>
      </p:pic>
      <p:pic>
        <p:nvPicPr>
          <p:cNvPr descr="Image 2" id="71" name="Google Shape;71;g2711fcaa4f2_0_51"/>
          <p:cNvPicPr preferRelativeResize="0"/>
          <p:nvPr/>
        </p:nvPicPr>
        <p:blipFill rotWithShape="1">
          <a:blip r:embed="rId5">
            <a:alphaModFix/>
          </a:blip>
          <a:srcRect b="0" l="0" r="0" t="0"/>
          <a:stretch/>
        </p:blipFill>
        <p:spPr>
          <a:xfrm>
            <a:off x="16969320" y="12852400"/>
            <a:ext cx="7036679" cy="381000"/>
          </a:xfrm>
          <a:prstGeom prst="rect">
            <a:avLst/>
          </a:prstGeom>
          <a:noFill/>
          <a:ln>
            <a:noFill/>
          </a:ln>
        </p:spPr>
      </p:pic>
      <p:pic>
        <p:nvPicPr>
          <p:cNvPr descr="Image 3" id="72" name="Google Shape;72;g2711fcaa4f2_0_51"/>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73" name="Google Shape;73;g2711fcaa4f2_0_51"/>
          <p:cNvSpPr txBox="1"/>
          <p:nvPr/>
        </p:nvSpPr>
        <p:spPr>
          <a:xfrm>
            <a:off x="2959469" y="2603499"/>
            <a:ext cx="123543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F7F7"/>
              </a:buClr>
              <a:buSzPts val="8000"/>
              <a:buFont typeface="Bruno Ace SC"/>
              <a:buNone/>
            </a:pPr>
            <a:r>
              <a:rPr b="0" i="0" lang="en-US" sz="8000" u="none" cap="none" strike="noStrike">
                <a:solidFill>
                  <a:srgbClr val="04F7F7"/>
                </a:solidFill>
                <a:latin typeface="Bruno Ace SC"/>
                <a:ea typeface="Bruno Ace SC"/>
                <a:cs typeface="Bruno Ace SC"/>
                <a:sym typeface="Bruno Ace SC"/>
              </a:rPr>
              <a:t>The Extraordinary</a:t>
            </a:r>
            <a:endParaRPr/>
          </a:p>
        </p:txBody>
      </p:sp>
      <p:sp>
        <p:nvSpPr>
          <p:cNvPr id="74" name="Google Shape;74;g2711fcaa4f2_0_51"/>
          <p:cNvSpPr txBox="1"/>
          <p:nvPr/>
        </p:nvSpPr>
        <p:spPr>
          <a:xfrm>
            <a:off x="2959470" y="4749800"/>
            <a:ext cx="8861400" cy="5418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a:p>
        </p:txBody>
      </p:sp>
      <p:sp>
        <p:nvSpPr>
          <p:cNvPr id="75" name="Google Shape;75;g2711fcaa4f2_0_51"/>
          <p:cNvSpPr txBox="1"/>
          <p:nvPr/>
        </p:nvSpPr>
        <p:spPr>
          <a:xfrm>
            <a:off x="12701588" y="4749800"/>
            <a:ext cx="8861400" cy="492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79" name="Shape 79"/>
        <p:cNvGrpSpPr/>
        <p:nvPr/>
      </p:nvGrpSpPr>
      <p:grpSpPr>
        <a:xfrm>
          <a:off x="0" y="0"/>
          <a:ext cx="0" cy="0"/>
          <a:chOff x="0" y="0"/>
          <a:chExt cx="0" cy="0"/>
        </a:xfrm>
      </p:grpSpPr>
      <p:pic>
        <p:nvPicPr>
          <p:cNvPr descr="Image 0" id="80" name="Google Shape;80;g2711fcaa4f2_0_6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81" name="Google Shape;81;g2711fcaa4f2_0_61"/>
          <p:cNvPicPr preferRelativeResize="0"/>
          <p:nvPr/>
        </p:nvPicPr>
        <p:blipFill rotWithShape="1">
          <a:blip r:embed="rId4">
            <a:alphaModFix/>
          </a:blip>
          <a:srcRect b="0" l="0" r="0" t="0"/>
          <a:stretch/>
        </p:blipFill>
        <p:spPr>
          <a:xfrm>
            <a:off x="387398" y="387350"/>
            <a:ext cx="6115814" cy="6115050"/>
          </a:xfrm>
          <a:prstGeom prst="rect">
            <a:avLst/>
          </a:prstGeom>
          <a:noFill/>
          <a:ln>
            <a:noFill/>
          </a:ln>
        </p:spPr>
      </p:pic>
      <p:pic>
        <p:nvPicPr>
          <p:cNvPr descr="Image 2" id="82" name="Google Shape;82;g2711fcaa4f2_0_61"/>
          <p:cNvPicPr preferRelativeResize="0"/>
          <p:nvPr/>
        </p:nvPicPr>
        <p:blipFill rotWithShape="1">
          <a:blip r:embed="rId5">
            <a:alphaModFix/>
          </a:blip>
          <a:srcRect b="0" l="0" r="0" t="0"/>
          <a:stretch/>
        </p:blipFill>
        <p:spPr>
          <a:xfrm>
            <a:off x="17896537" y="7213600"/>
            <a:ext cx="6115814" cy="6115050"/>
          </a:xfrm>
          <a:prstGeom prst="rect">
            <a:avLst/>
          </a:prstGeom>
          <a:noFill/>
          <a:ln>
            <a:noFill/>
          </a:ln>
        </p:spPr>
      </p:pic>
      <p:pic>
        <p:nvPicPr>
          <p:cNvPr descr="Image 3" id="83" name="Google Shape;83;g2711fcaa4f2_0_61"/>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pic>
        <p:nvPicPr>
          <p:cNvPr descr="Image 4" id="84" name="Google Shape;84;g2711fcaa4f2_0_61"/>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pic>
        <p:nvPicPr>
          <p:cNvPr descr="Image 5" id="85" name="Google Shape;85;g2711fcaa4f2_0_61"/>
          <p:cNvPicPr preferRelativeResize="0"/>
          <p:nvPr/>
        </p:nvPicPr>
        <p:blipFill rotWithShape="1">
          <a:blip r:embed="rId8">
            <a:alphaModFix/>
          </a:blip>
          <a:srcRect b="0" l="0" r="0" t="0"/>
          <a:stretch/>
        </p:blipFill>
        <p:spPr>
          <a:xfrm>
            <a:off x="2502212" y="2489200"/>
            <a:ext cx="1117530" cy="1117600"/>
          </a:xfrm>
          <a:prstGeom prst="rect">
            <a:avLst/>
          </a:prstGeom>
          <a:noFill/>
          <a:ln>
            <a:noFill/>
          </a:ln>
        </p:spPr>
      </p:pic>
      <p:sp>
        <p:nvSpPr>
          <p:cNvPr id="86" name="Google Shape;86;g2711fcaa4f2_0_61"/>
          <p:cNvSpPr txBox="1"/>
          <p:nvPr/>
        </p:nvSpPr>
        <p:spPr>
          <a:xfrm>
            <a:off x="2502212" y="3911600"/>
            <a:ext cx="80781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Unicorn Sightings</a:t>
            </a:r>
            <a:endParaRPr/>
          </a:p>
        </p:txBody>
      </p:sp>
      <p:sp>
        <p:nvSpPr>
          <p:cNvPr id="87" name="Google Shape;87;g2711fcaa4f2_0_61"/>
          <p:cNvSpPr txBox="1"/>
          <p:nvPr/>
        </p:nvSpPr>
        <p:spPr>
          <a:xfrm>
            <a:off x="2502213" y="4851399"/>
            <a:ext cx="80106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a:p>
        </p:txBody>
      </p:sp>
      <p:pic>
        <p:nvPicPr>
          <p:cNvPr descr="Image 6" id="88" name="Google Shape;88;g2711fcaa4f2_0_61"/>
          <p:cNvPicPr preferRelativeResize="0"/>
          <p:nvPr/>
        </p:nvPicPr>
        <p:blipFill rotWithShape="1">
          <a:blip r:embed="rId9">
            <a:alphaModFix/>
          </a:blip>
          <a:srcRect b="0" l="0" r="0" t="0"/>
          <a:stretch/>
        </p:blipFill>
        <p:spPr>
          <a:xfrm>
            <a:off x="2502212" y="8001000"/>
            <a:ext cx="1117738" cy="1117600"/>
          </a:xfrm>
          <a:prstGeom prst="rect">
            <a:avLst/>
          </a:prstGeom>
          <a:noFill/>
          <a:ln>
            <a:noFill/>
          </a:ln>
        </p:spPr>
      </p:pic>
      <p:sp>
        <p:nvSpPr>
          <p:cNvPr id="89" name="Google Shape;89;g2711fcaa4f2_0_61"/>
          <p:cNvSpPr txBox="1"/>
          <p:nvPr/>
        </p:nvSpPr>
        <p:spPr>
          <a:xfrm>
            <a:off x="2502212" y="9423400"/>
            <a:ext cx="80781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Dragon Taming</a:t>
            </a:r>
            <a:endParaRPr/>
          </a:p>
        </p:txBody>
      </p:sp>
      <p:sp>
        <p:nvSpPr>
          <p:cNvPr id="90" name="Google Shape;90;g2711fcaa4f2_0_61"/>
          <p:cNvSpPr txBox="1"/>
          <p:nvPr/>
        </p:nvSpPr>
        <p:spPr>
          <a:xfrm>
            <a:off x="2502213" y="10363199"/>
            <a:ext cx="80106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94" name="Shape 94"/>
        <p:cNvGrpSpPr/>
        <p:nvPr/>
      </p:nvGrpSpPr>
      <p:grpSpPr>
        <a:xfrm>
          <a:off x="0" y="0"/>
          <a:ext cx="0" cy="0"/>
          <a:chOff x="0" y="0"/>
          <a:chExt cx="0" cy="0"/>
        </a:xfrm>
      </p:grpSpPr>
      <p:pic>
        <p:nvPicPr>
          <p:cNvPr descr="Image 0" id="95" name="Google Shape;95;g2711fcaa4f2_0_7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96" name="Google Shape;96;g2711fcaa4f2_0_75"/>
          <p:cNvPicPr preferRelativeResize="0"/>
          <p:nvPr/>
        </p:nvPicPr>
        <p:blipFill rotWithShape="1">
          <a:blip r:embed="rId4">
            <a:alphaModFix/>
          </a:blip>
          <a:srcRect b="0" l="0" r="0" t="0"/>
          <a:stretch/>
        </p:blipFill>
        <p:spPr>
          <a:xfrm>
            <a:off x="17896537" y="387350"/>
            <a:ext cx="6115814" cy="6115050"/>
          </a:xfrm>
          <a:prstGeom prst="rect">
            <a:avLst/>
          </a:prstGeom>
          <a:noFill/>
          <a:ln>
            <a:noFill/>
          </a:ln>
        </p:spPr>
      </p:pic>
      <p:pic>
        <p:nvPicPr>
          <p:cNvPr descr="Image 2" id="97" name="Google Shape;97;g2711fcaa4f2_0_75"/>
          <p:cNvPicPr preferRelativeResize="0"/>
          <p:nvPr/>
        </p:nvPicPr>
        <p:blipFill rotWithShape="1">
          <a:blip r:embed="rId5">
            <a:alphaModFix/>
          </a:blip>
          <a:srcRect b="0" l="0" r="0" t="0"/>
          <a:stretch/>
        </p:blipFill>
        <p:spPr>
          <a:xfrm>
            <a:off x="387398" y="7213600"/>
            <a:ext cx="6115814" cy="6115050"/>
          </a:xfrm>
          <a:prstGeom prst="rect">
            <a:avLst/>
          </a:prstGeom>
          <a:noFill/>
          <a:ln>
            <a:noFill/>
          </a:ln>
        </p:spPr>
      </p:pic>
      <p:pic>
        <p:nvPicPr>
          <p:cNvPr descr="Image 3" id="98" name="Google Shape;98;g2711fcaa4f2_0_75"/>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pic>
        <p:nvPicPr>
          <p:cNvPr descr="Image 4" id="99" name="Google Shape;99;g2711fcaa4f2_0_75"/>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00" name="Google Shape;100;g2711fcaa4f2_0_75"/>
          <p:cNvSpPr txBox="1"/>
          <p:nvPr/>
        </p:nvSpPr>
        <p:spPr>
          <a:xfrm>
            <a:off x="5398174" y="3860800"/>
            <a:ext cx="13806600" cy="517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Fantasy is the gateway to the impossible, the land where the ordinary becomes extraordinary, and the impossible becomes possible. It is the realm of the imagination, where anything can happen and everything is possible.</a:t>
            </a:r>
            <a:endParaRPr/>
          </a:p>
        </p:txBody>
      </p:sp>
      <p:sp>
        <p:nvSpPr>
          <p:cNvPr id="101" name="Google Shape;101;g2711fcaa4f2_0_75"/>
          <p:cNvSpPr txBox="1"/>
          <p:nvPr/>
        </p:nvSpPr>
        <p:spPr>
          <a:xfrm>
            <a:off x="13679609" y="9321800"/>
            <a:ext cx="54744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The Dream Weaver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105" name="Shape 105"/>
        <p:cNvGrpSpPr/>
        <p:nvPr/>
      </p:nvGrpSpPr>
      <p:grpSpPr>
        <a:xfrm>
          <a:off x="0" y="0"/>
          <a:ext cx="0" cy="0"/>
          <a:chOff x="0" y="0"/>
          <a:chExt cx="0" cy="0"/>
        </a:xfrm>
      </p:grpSpPr>
      <p:pic>
        <p:nvPicPr>
          <p:cNvPr descr="Image 0" id="106" name="Google Shape;106;g2711fcaa4f2_0_8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07" name="Google Shape;107;g2711fcaa4f2_0_85"/>
          <p:cNvPicPr preferRelativeResize="0"/>
          <p:nvPr/>
        </p:nvPicPr>
        <p:blipFill rotWithShape="1">
          <a:blip r:embed="rId4">
            <a:alphaModFix/>
          </a:blip>
          <a:srcRect b="0" l="0" r="0" t="0"/>
          <a:stretch/>
        </p:blipFill>
        <p:spPr>
          <a:xfrm>
            <a:off x="381048" y="495300"/>
            <a:ext cx="7036679" cy="381000"/>
          </a:xfrm>
          <a:prstGeom prst="rect">
            <a:avLst/>
          </a:prstGeom>
          <a:noFill/>
          <a:ln>
            <a:noFill/>
          </a:ln>
        </p:spPr>
      </p:pic>
      <p:pic>
        <p:nvPicPr>
          <p:cNvPr descr="Image 2" id="108" name="Google Shape;108;g2711fcaa4f2_0_85"/>
          <p:cNvPicPr preferRelativeResize="0"/>
          <p:nvPr/>
        </p:nvPicPr>
        <p:blipFill rotWithShape="1">
          <a:blip r:embed="rId5">
            <a:alphaModFix/>
          </a:blip>
          <a:srcRect b="0" l="0" r="0" t="0"/>
          <a:stretch/>
        </p:blipFill>
        <p:spPr>
          <a:xfrm>
            <a:off x="16969320" y="12852400"/>
            <a:ext cx="7036679" cy="381000"/>
          </a:xfrm>
          <a:prstGeom prst="rect">
            <a:avLst/>
          </a:prstGeom>
          <a:noFill/>
          <a:ln>
            <a:noFill/>
          </a:ln>
        </p:spPr>
      </p:pic>
      <p:sp>
        <p:nvSpPr>
          <p:cNvPr id="109" name="Google Shape;109;g2711fcaa4f2_0_85"/>
          <p:cNvSpPr txBox="1"/>
          <p:nvPr/>
        </p:nvSpPr>
        <p:spPr>
          <a:xfrm>
            <a:off x="4682652" y="952499"/>
            <a:ext cx="15034500" cy="2462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4F7F7"/>
              </a:buClr>
              <a:buSzPts val="8000"/>
              <a:buFont typeface="Bruno Ace SC"/>
              <a:buNone/>
            </a:pPr>
            <a:r>
              <a:rPr b="0" i="0" lang="en-US" sz="8000" u="none" cap="none" strike="noStrike">
                <a:solidFill>
                  <a:srgbClr val="04F7F7"/>
                </a:solidFill>
                <a:latin typeface="Bruno Ace SC"/>
                <a:ea typeface="Bruno Ace SC"/>
                <a:cs typeface="Bruno Ace SC"/>
                <a:sym typeface="Bruno Ace SC"/>
              </a:rPr>
              <a:t>The Magic of Dragons: A Research</a:t>
            </a:r>
            <a:endParaRPr/>
          </a:p>
        </p:txBody>
      </p:sp>
      <p:pic>
        <p:nvPicPr>
          <p:cNvPr descr="Image 3" id="110" name="Google Shape;110;g2711fcaa4f2_0_85"/>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111" name="Google Shape;111;g2711fcaa4f2_0_85"/>
          <p:cNvSpPr/>
          <p:nvPr/>
        </p:nvSpPr>
        <p:spPr>
          <a:xfrm>
            <a:off x="2121164" y="4076700"/>
            <a:ext cx="6096900" cy="6096000"/>
          </a:xfrm>
          <a:prstGeom prst="rect">
            <a:avLst/>
          </a:prstGeom>
          <a:noFill/>
          <a:ln cap="flat" cmpd="sng" w="381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4" id="112" name="Google Shape;112;g2711fcaa4f2_0_85"/>
          <p:cNvPicPr preferRelativeResize="0"/>
          <p:nvPr/>
        </p:nvPicPr>
        <p:blipFill rotWithShape="1">
          <a:blip r:embed="rId7">
            <a:alphaModFix/>
          </a:blip>
          <a:srcRect b="0" l="0" r="0" t="0"/>
          <a:stretch/>
        </p:blipFill>
        <p:spPr>
          <a:xfrm>
            <a:off x="4711060" y="5422900"/>
            <a:ext cx="916968" cy="1625600"/>
          </a:xfrm>
          <a:prstGeom prst="rect">
            <a:avLst/>
          </a:prstGeom>
          <a:noFill/>
          <a:ln>
            <a:noFill/>
          </a:ln>
        </p:spPr>
      </p:pic>
      <p:sp>
        <p:nvSpPr>
          <p:cNvPr id="113" name="Google Shape;113;g2711fcaa4f2_0_85"/>
          <p:cNvSpPr txBox="1"/>
          <p:nvPr/>
        </p:nvSpPr>
        <p:spPr>
          <a:xfrm>
            <a:off x="2171970" y="7353300"/>
            <a:ext cx="59952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Unicorn</a:t>
            </a:r>
            <a:endParaRPr/>
          </a:p>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Sighting</a:t>
            </a:r>
            <a:endParaRPr/>
          </a:p>
        </p:txBody>
      </p:sp>
      <p:sp>
        <p:nvSpPr>
          <p:cNvPr id="114" name="Google Shape;114;g2711fcaa4f2_0_85"/>
          <p:cNvSpPr/>
          <p:nvPr/>
        </p:nvSpPr>
        <p:spPr>
          <a:xfrm>
            <a:off x="9145143" y="4076700"/>
            <a:ext cx="6096900" cy="6096000"/>
          </a:xfrm>
          <a:prstGeom prst="rect">
            <a:avLst/>
          </a:prstGeom>
          <a:noFill/>
          <a:ln cap="flat" cmpd="sng" w="381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5" id="115" name="Google Shape;115;g2711fcaa4f2_0_85"/>
          <p:cNvPicPr preferRelativeResize="0"/>
          <p:nvPr/>
        </p:nvPicPr>
        <p:blipFill rotWithShape="1">
          <a:blip r:embed="rId8">
            <a:alphaModFix/>
          </a:blip>
          <a:srcRect b="0" l="0" r="0" t="0"/>
          <a:stretch/>
        </p:blipFill>
        <p:spPr>
          <a:xfrm>
            <a:off x="11351076" y="5422900"/>
            <a:ext cx="1684893" cy="1625600"/>
          </a:xfrm>
          <a:prstGeom prst="rect">
            <a:avLst/>
          </a:prstGeom>
          <a:noFill/>
          <a:ln>
            <a:noFill/>
          </a:ln>
        </p:spPr>
      </p:pic>
      <p:sp>
        <p:nvSpPr>
          <p:cNvPr id="116" name="Google Shape;116;g2711fcaa4f2_0_85"/>
          <p:cNvSpPr txBox="1"/>
          <p:nvPr/>
        </p:nvSpPr>
        <p:spPr>
          <a:xfrm>
            <a:off x="9195948" y="7353300"/>
            <a:ext cx="59952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Dragon</a:t>
            </a:r>
            <a:endParaRPr/>
          </a:p>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Taming</a:t>
            </a:r>
            <a:endParaRPr/>
          </a:p>
        </p:txBody>
      </p:sp>
      <p:sp>
        <p:nvSpPr>
          <p:cNvPr id="117" name="Google Shape;117;g2711fcaa4f2_0_85"/>
          <p:cNvSpPr/>
          <p:nvPr/>
        </p:nvSpPr>
        <p:spPr>
          <a:xfrm>
            <a:off x="16169121" y="4076700"/>
            <a:ext cx="6096900" cy="6096000"/>
          </a:xfrm>
          <a:prstGeom prst="rect">
            <a:avLst/>
          </a:prstGeom>
          <a:noFill/>
          <a:ln cap="flat" cmpd="sng" w="381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6" id="118" name="Google Shape;118;g2711fcaa4f2_0_85"/>
          <p:cNvPicPr preferRelativeResize="0"/>
          <p:nvPr/>
        </p:nvPicPr>
        <p:blipFill rotWithShape="1">
          <a:blip r:embed="rId9">
            <a:alphaModFix/>
          </a:blip>
          <a:srcRect b="0" l="0" r="0" t="0"/>
          <a:stretch/>
        </p:blipFill>
        <p:spPr>
          <a:xfrm>
            <a:off x="18404600" y="5422900"/>
            <a:ext cx="1625804" cy="1625600"/>
          </a:xfrm>
          <a:prstGeom prst="rect">
            <a:avLst/>
          </a:prstGeom>
          <a:noFill/>
          <a:ln>
            <a:noFill/>
          </a:ln>
        </p:spPr>
      </p:pic>
      <p:sp>
        <p:nvSpPr>
          <p:cNvPr id="119" name="Google Shape;119;g2711fcaa4f2_0_85"/>
          <p:cNvSpPr txBox="1"/>
          <p:nvPr/>
        </p:nvSpPr>
        <p:spPr>
          <a:xfrm>
            <a:off x="16219926" y="7353300"/>
            <a:ext cx="59952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Rainbow</a:t>
            </a:r>
            <a:endParaRPr/>
          </a:p>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Seeing</a:t>
            </a:r>
            <a:endParaRPr/>
          </a:p>
        </p:txBody>
      </p:sp>
      <p:sp>
        <p:nvSpPr>
          <p:cNvPr id="120" name="Google Shape;120;g2711fcaa4f2_0_85"/>
          <p:cNvSpPr txBox="1"/>
          <p:nvPr/>
        </p:nvSpPr>
        <p:spPr>
          <a:xfrm>
            <a:off x="2078826" y="10782300"/>
            <a:ext cx="62322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a:p>
        </p:txBody>
      </p:sp>
      <p:sp>
        <p:nvSpPr>
          <p:cNvPr id="121" name="Google Shape;121;g2711fcaa4f2_0_85"/>
          <p:cNvSpPr txBox="1"/>
          <p:nvPr/>
        </p:nvSpPr>
        <p:spPr>
          <a:xfrm>
            <a:off x="9077400" y="10782300"/>
            <a:ext cx="62322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a:p>
        </p:txBody>
      </p:sp>
      <p:sp>
        <p:nvSpPr>
          <p:cNvPr id="122" name="Google Shape;122;g2711fcaa4f2_0_85"/>
          <p:cNvSpPr txBox="1"/>
          <p:nvPr/>
        </p:nvSpPr>
        <p:spPr>
          <a:xfrm>
            <a:off x="16101378" y="10782300"/>
            <a:ext cx="62322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126" name="Shape 126"/>
        <p:cNvGrpSpPr/>
        <p:nvPr/>
      </p:nvGrpSpPr>
      <p:grpSpPr>
        <a:xfrm>
          <a:off x="0" y="0"/>
          <a:ext cx="0" cy="0"/>
          <a:chOff x="0" y="0"/>
          <a:chExt cx="0" cy="0"/>
        </a:xfrm>
      </p:grpSpPr>
      <p:pic>
        <p:nvPicPr>
          <p:cNvPr descr="Image 0" id="127" name="Google Shape;127;g2711fcaa4f2_0_10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28" name="Google Shape;128;g2711fcaa4f2_0_105"/>
          <p:cNvPicPr preferRelativeResize="0"/>
          <p:nvPr/>
        </p:nvPicPr>
        <p:blipFill rotWithShape="1">
          <a:blip r:embed="rId4">
            <a:alphaModFix/>
          </a:blip>
          <a:srcRect b="0" l="0" r="0" t="0"/>
          <a:stretch/>
        </p:blipFill>
        <p:spPr>
          <a:xfrm>
            <a:off x="393749" y="342900"/>
            <a:ext cx="63509" cy="6667500"/>
          </a:xfrm>
          <a:prstGeom prst="rect">
            <a:avLst/>
          </a:prstGeom>
          <a:noFill/>
          <a:ln>
            <a:noFill/>
          </a:ln>
        </p:spPr>
      </p:pic>
      <p:sp>
        <p:nvSpPr>
          <p:cNvPr id="129" name="Google Shape;129;g2711fcaa4f2_0_105"/>
          <p:cNvSpPr/>
          <p:nvPr/>
        </p:nvSpPr>
        <p:spPr>
          <a:xfrm>
            <a:off x="228628" y="6997700"/>
            <a:ext cx="381000" cy="381000"/>
          </a:xfrm>
          <a:prstGeom prst="ellipse">
            <a:avLst/>
          </a:prstGeom>
          <a:noFill/>
          <a:ln cap="flat" cmpd="sng" w="63500">
            <a:solidFill>
              <a:srgbClr val="0D9FA3"/>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2" id="130" name="Google Shape;130;g2711fcaa4f2_0_105"/>
          <p:cNvPicPr preferRelativeResize="0"/>
          <p:nvPr/>
        </p:nvPicPr>
        <p:blipFill rotWithShape="1">
          <a:blip r:embed="rId5">
            <a:alphaModFix/>
          </a:blip>
          <a:srcRect b="0" l="0" r="0" t="0"/>
          <a:stretch/>
        </p:blipFill>
        <p:spPr>
          <a:xfrm>
            <a:off x="23777371" y="6350000"/>
            <a:ext cx="381049" cy="7035800"/>
          </a:xfrm>
          <a:prstGeom prst="rect">
            <a:avLst/>
          </a:prstGeom>
          <a:noFill/>
          <a:ln>
            <a:noFill/>
          </a:ln>
        </p:spPr>
      </p:pic>
      <p:pic>
        <p:nvPicPr>
          <p:cNvPr descr="Image 3" id="131" name="Google Shape;131;g2711fcaa4f2_0_105"/>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sp>
        <p:nvSpPr>
          <p:cNvPr id="132" name="Google Shape;132;g2711fcaa4f2_0_105"/>
          <p:cNvSpPr txBox="1"/>
          <p:nvPr/>
        </p:nvSpPr>
        <p:spPr>
          <a:xfrm>
            <a:off x="8099379" y="469899"/>
            <a:ext cx="8188200" cy="1231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4F7F7"/>
              </a:buClr>
              <a:buSzPts val="8000"/>
              <a:buFont typeface="Bruno Ace SC"/>
              <a:buNone/>
            </a:pPr>
            <a:r>
              <a:rPr b="0" i="0" lang="en-US" sz="8000" u="none" cap="none" strike="noStrike">
                <a:solidFill>
                  <a:srgbClr val="04F7F7"/>
                </a:solidFill>
                <a:latin typeface="Bruno Ace SC"/>
                <a:ea typeface="Bruno Ace SC"/>
                <a:cs typeface="Bruno Ace SC"/>
                <a:sym typeface="Bruno Ace SC"/>
              </a:rPr>
              <a:t>Pricing Plan</a:t>
            </a:r>
            <a:endParaRPr/>
          </a:p>
        </p:txBody>
      </p:sp>
      <p:sp>
        <p:nvSpPr>
          <p:cNvPr id="133" name="Google Shape;133;g2711fcaa4f2_0_105"/>
          <p:cNvSpPr/>
          <p:nvPr/>
        </p:nvSpPr>
        <p:spPr>
          <a:xfrm>
            <a:off x="1778222" y="2286000"/>
            <a:ext cx="6439800" cy="10210800"/>
          </a:xfrm>
          <a:prstGeom prst="rect">
            <a:avLst/>
          </a:prstGeom>
          <a:noFill/>
          <a:ln cap="flat" cmpd="sng" w="254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4" id="134" name="Google Shape;134;g2711fcaa4f2_0_105"/>
          <p:cNvPicPr preferRelativeResize="0"/>
          <p:nvPr/>
        </p:nvPicPr>
        <p:blipFill rotWithShape="1">
          <a:blip r:embed="rId7">
            <a:alphaModFix/>
          </a:blip>
          <a:srcRect b="0" l="0" r="0" t="0"/>
          <a:stretch/>
        </p:blipFill>
        <p:spPr>
          <a:xfrm>
            <a:off x="4259231" y="2743200"/>
            <a:ext cx="1477689" cy="1625600"/>
          </a:xfrm>
          <a:prstGeom prst="rect">
            <a:avLst/>
          </a:prstGeom>
          <a:noFill/>
          <a:ln>
            <a:noFill/>
          </a:ln>
        </p:spPr>
      </p:pic>
      <p:sp>
        <p:nvSpPr>
          <p:cNvPr id="135" name="Google Shape;135;g2711fcaa4f2_0_105"/>
          <p:cNvSpPr txBox="1"/>
          <p:nvPr/>
        </p:nvSpPr>
        <p:spPr>
          <a:xfrm>
            <a:off x="3867633" y="4673600"/>
            <a:ext cx="22608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7F5FB"/>
              </a:buClr>
              <a:buSzPts val="4800"/>
              <a:buFont typeface="Bruno Ace SC"/>
              <a:buNone/>
            </a:pPr>
            <a:r>
              <a:rPr b="0" i="0" lang="en-US" sz="4800" u="none" cap="none" strike="noStrike">
                <a:solidFill>
                  <a:srgbClr val="17F5FB"/>
                </a:solidFill>
                <a:latin typeface="Bruno Ace SC"/>
                <a:ea typeface="Bruno Ace SC"/>
                <a:cs typeface="Bruno Ace SC"/>
                <a:sym typeface="Bruno Ace SC"/>
              </a:rPr>
              <a:t>Basic</a:t>
            </a:r>
            <a:endParaRPr/>
          </a:p>
        </p:txBody>
      </p:sp>
      <p:sp>
        <p:nvSpPr>
          <p:cNvPr id="136" name="Google Shape;136;g2711fcaa4f2_0_105"/>
          <p:cNvSpPr txBox="1"/>
          <p:nvPr/>
        </p:nvSpPr>
        <p:spPr>
          <a:xfrm>
            <a:off x="2235478" y="5715000"/>
            <a:ext cx="5660700" cy="49665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a:p>
          <a:p>
            <a:pPr indent="-342900" lvl="1" marL="685800" marR="0" rtl="0" algn="l">
              <a:lnSpc>
                <a:spcPct val="100000"/>
              </a:lnSpc>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a:p>
          <a:p>
            <a:pPr indent="-342900" lvl="1" marL="685800" marR="0" rtl="0" algn="l">
              <a:lnSpc>
                <a:spcPct val="100000"/>
              </a:lnSpc>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a:p>
        </p:txBody>
      </p:sp>
      <p:sp>
        <p:nvSpPr>
          <p:cNvPr id="137" name="Google Shape;137;g2711fcaa4f2_0_105"/>
          <p:cNvSpPr txBox="1"/>
          <p:nvPr/>
        </p:nvSpPr>
        <p:spPr>
          <a:xfrm>
            <a:off x="3061082" y="11303000"/>
            <a:ext cx="38739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$10/month</a:t>
            </a:r>
            <a:endParaRPr/>
          </a:p>
        </p:txBody>
      </p:sp>
      <p:sp>
        <p:nvSpPr>
          <p:cNvPr id="138" name="Google Shape;138;g2711fcaa4f2_0_105"/>
          <p:cNvSpPr/>
          <p:nvPr/>
        </p:nvSpPr>
        <p:spPr>
          <a:xfrm>
            <a:off x="8980021" y="2286000"/>
            <a:ext cx="6439800" cy="10210800"/>
          </a:xfrm>
          <a:prstGeom prst="rect">
            <a:avLst/>
          </a:prstGeom>
          <a:noFill/>
          <a:ln cap="flat" cmpd="sng" w="254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5" id="139" name="Google Shape;139;g2711fcaa4f2_0_105"/>
          <p:cNvPicPr preferRelativeResize="0"/>
          <p:nvPr/>
        </p:nvPicPr>
        <p:blipFill rotWithShape="1">
          <a:blip r:embed="rId8">
            <a:alphaModFix/>
          </a:blip>
          <a:srcRect b="0" l="0" r="0" t="0"/>
          <a:stretch/>
        </p:blipFill>
        <p:spPr>
          <a:xfrm>
            <a:off x="11682297" y="2743200"/>
            <a:ext cx="1035156" cy="1625600"/>
          </a:xfrm>
          <a:prstGeom prst="rect">
            <a:avLst/>
          </a:prstGeom>
          <a:noFill/>
          <a:ln>
            <a:noFill/>
          </a:ln>
        </p:spPr>
      </p:pic>
      <p:sp>
        <p:nvSpPr>
          <p:cNvPr id="140" name="Google Shape;140;g2711fcaa4f2_0_105"/>
          <p:cNvSpPr txBox="1"/>
          <p:nvPr/>
        </p:nvSpPr>
        <p:spPr>
          <a:xfrm>
            <a:off x="11171046" y="4673600"/>
            <a:ext cx="20577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7F5FB"/>
              </a:buClr>
              <a:buSzPts val="4800"/>
              <a:buFont typeface="Bruno Ace SC"/>
              <a:buNone/>
            </a:pPr>
            <a:r>
              <a:rPr b="0" i="0" lang="en-US" sz="4800" u="none" cap="none" strike="noStrike">
                <a:solidFill>
                  <a:srgbClr val="17F5FB"/>
                </a:solidFill>
                <a:latin typeface="Bruno Ace SC"/>
                <a:ea typeface="Bruno Ace SC"/>
                <a:cs typeface="Bruno Ace SC"/>
                <a:sym typeface="Bruno Ace SC"/>
              </a:rPr>
              <a:t>Elite</a:t>
            </a:r>
            <a:endParaRPr/>
          </a:p>
        </p:txBody>
      </p:sp>
      <p:sp>
        <p:nvSpPr>
          <p:cNvPr id="141" name="Google Shape;141;g2711fcaa4f2_0_105"/>
          <p:cNvSpPr txBox="1"/>
          <p:nvPr/>
        </p:nvSpPr>
        <p:spPr>
          <a:xfrm>
            <a:off x="9437279" y="5715000"/>
            <a:ext cx="5660700" cy="49665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a:p>
          <a:p>
            <a:pPr indent="-342900" lvl="1" marL="685800" marR="0" rtl="0" algn="l">
              <a:lnSpc>
                <a:spcPct val="100000"/>
              </a:lnSpc>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a:p>
          <a:p>
            <a:pPr indent="-342900" lvl="1" marL="685800" marR="0" rtl="0" algn="l">
              <a:lnSpc>
                <a:spcPct val="100000"/>
              </a:lnSpc>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a:p>
        </p:txBody>
      </p:sp>
      <p:sp>
        <p:nvSpPr>
          <p:cNvPr id="142" name="Google Shape;142;g2711fcaa4f2_0_105"/>
          <p:cNvSpPr txBox="1"/>
          <p:nvPr/>
        </p:nvSpPr>
        <p:spPr>
          <a:xfrm>
            <a:off x="10129515" y="11303000"/>
            <a:ext cx="41406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$50/month</a:t>
            </a:r>
            <a:endParaRPr/>
          </a:p>
        </p:txBody>
      </p:sp>
      <p:sp>
        <p:nvSpPr>
          <p:cNvPr id="143" name="Google Shape;143;g2711fcaa4f2_0_105"/>
          <p:cNvSpPr/>
          <p:nvPr/>
        </p:nvSpPr>
        <p:spPr>
          <a:xfrm>
            <a:off x="16181821" y="2286000"/>
            <a:ext cx="6439800" cy="10210800"/>
          </a:xfrm>
          <a:prstGeom prst="rect">
            <a:avLst/>
          </a:prstGeom>
          <a:noFill/>
          <a:ln cap="flat" cmpd="sng" w="254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6" id="144" name="Google Shape;144;g2711fcaa4f2_0_105"/>
          <p:cNvPicPr preferRelativeResize="0"/>
          <p:nvPr/>
        </p:nvPicPr>
        <p:blipFill rotWithShape="1">
          <a:blip r:embed="rId9">
            <a:alphaModFix/>
          </a:blip>
          <a:srcRect b="0" l="0" r="0" t="0"/>
          <a:stretch/>
        </p:blipFill>
        <p:spPr>
          <a:xfrm>
            <a:off x="18588772" y="2743200"/>
            <a:ext cx="1625804" cy="1625600"/>
          </a:xfrm>
          <a:prstGeom prst="rect">
            <a:avLst/>
          </a:prstGeom>
          <a:noFill/>
          <a:ln>
            <a:noFill/>
          </a:ln>
        </p:spPr>
      </p:pic>
      <p:sp>
        <p:nvSpPr>
          <p:cNvPr id="145" name="Google Shape;145;g2711fcaa4f2_0_105"/>
          <p:cNvSpPr txBox="1"/>
          <p:nvPr/>
        </p:nvSpPr>
        <p:spPr>
          <a:xfrm>
            <a:off x="17280509" y="4673600"/>
            <a:ext cx="42423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7F5FB"/>
              </a:buClr>
              <a:buSzPts val="4800"/>
              <a:buFont typeface="Bruno Ace SC"/>
              <a:buNone/>
            </a:pPr>
            <a:r>
              <a:rPr b="0" i="0" lang="en-US" sz="4800" u="none" cap="none" strike="noStrike">
                <a:solidFill>
                  <a:srgbClr val="17F5FB"/>
                </a:solidFill>
                <a:latin typeface="Bruno Ace SC"/>
                <a:ea typeface="Bruno Ace SC"/>
                <a:cs typeface="Bruno Ace SC"/>
                <a:sym typeface="Bruno Ace SC"/>
              </a:rPr>
              <a:t>Legendary</a:t>
            </a:r>
            <a:endParaRPr/>
          </a:p>
        </p:txBody>
      </p:sp>
      <p:sp>
        <p:nvSpPr>
          <p:cNvPr id="146" name="Google Shape;146;g2711fcaa4f2_0_105"/>
          <p:cNvSpPr txBox="1"/>
          <p:nvPr/>
        </p:nvSpPr>
        <p:spPr>
          <a:xfrm>
            <a:off x="16639080" y="5715000"/>
            <a:ext cx="5660700" cy="4966500"/>
          </a:xfrm>
          <a:prstGeom prst="rect">
            <a:avLst/>
          </a:prstGeom>
          <a:noFill/>
          <a:ln>
            <a:noFill/>
          </a:ln>
        </p:spPr>
        <p:txBody>
          <a:bodyPr anchorCtr="0" anchor="t" bIns="0" lIns="0" spcFirstLastPara="1" rIns="0" wrap="square" tIns="0">
            <a:spAutoFit/>
          </a:bodyPr>
          <a:lstStyle/>
          <a:p>
            <a:pPr indent="-342900" lvl="1" marL="685800" marR="0" rtl="0" algn="l">
              <a:lnSpc>
                <a:spcPct val="100000"/>
              </a:lnSpc>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a:p>
          <a:p>
            <a:pPr indent="-342900" lvl="1" marL="685800" marR="0" rtl="0" algn="l">
              <a:lnSpc>
                <a:spcPct val="100000"/>
              </a:lnSpc>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a:p>
          <a:p>
            <a:pPr indent="-342900" lvl="1" marL="685800" marR="0" rtl="0" algn="l">
              <a:lnSpc>
                <a:spcPct val="100000"/>
              </a:lnSpc>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a:p>
        </p:txBody>
      </p:sp>
      <p:sp>
        <p:nvSpPr>
          <p:cNvPr id="147" name="Google Shape;147;g2711fcaa4f2_0_105"/>
          <p:cNvSpPr txBox="1"/>
          <p:nvPr/>
        </p:nvSpPr>
        <p:spPr>
          <a:xfrm>
            <a:off x="17191598" y="11303000"/>
            <a:ext cx="44202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Bruno Ace SC"/>
              <a:buNone/>
            </a:pPr>
            <a:r>
              <a:rPr b="0" i="0" lang="en-US" sz="4800" u="none" cap="none" strike="noStrike">
                <a:solidFill>
                  <a:srgbClr val="FFFFFF"/>
                </a:solidFill>
                <a:latin typeface="Bruno Ace SC"/>
                <a:ea typeface="Bruno Ace SC"/>
                <a:cs typeface="Bruno Ace SC"/>
                <a:sym typeface="Bruno Ace SC"/>
              </a:rPr>
              <a:t>$100/month</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F2B"/>
        </a:solidFill>
      </p:bgPr>
    </p:bg>
    <p:spTree>
      <p:nvGrpSpPr>
        <p:cNvPr id="151" name="Shape 151"/>
        <p:cNvGrpSpPr/>
        <p:nvPr/>
      </p:nvGrpSpPr>
      <p:grpSpPr>
        <a:xfrm>
          <a:off x="0" y="0"/>
          <a:ext cx="0" cy="0"/>
          <a:chOff x="0" y="0"/>
          <a:chExt cx="0" cy="0"/>
        </a:xfrm>
      </p:grpSpPr>
      <p:pic>
        <p:nvPicPr>
          <p:cNvPr descr="Image 0" id="152" name="Google Shape;152;g2711fcaa4f2_0_12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Image 1" id="153" name="Google Shape;153;g2711fcaa4f2_0_129"/>
          <p:cNvPicPr preferRelativeResize="0"/>
          <p:nvPr/>
        </p:nvPicPr>
        <p:blipFill rotWithShape="1">
          <a:blip r:embed="rId4">
            <a:alphaModFix/>
          </a:blip>
          <a:srcRect b="0" l="0" r="0" t="0"/>
          <a:stretch/>
        </p:blipFill>
        <p:spPr>
          <a:xfrm>
            <a:off x="381048" y="495300"/>
            <a:ext cx="7036679" cy="381000"/>
          </a:xfrm>
          <a:prstGeom prst="rect">
            <a:avLst/>
          </a:prstGeom>
          <a:noFill/>
          <a:ln>
            <a:noFill/>
          </a:ln>
        </p:spPr>
      </p:pic>
      <p:pic>
        <p:nvPicPr>
          <p:cNvPr descr="Image 2" id="154" name="Google Shape;154;g2711fcaa4f2_0_129"/>
          <p:cNvPicPr preferRelativeResize="0"/>
          <p:nvPr/>
        </p:nvPicPr>
        <p:blipFill rotWithShape="1">
          <a:blip r:embed="rId5">
            <a:alphaModFix/>
          </a:blip>
          <a:srcRect b="0" l="0" r="0" t="0"/>
          <a:stretch/>
        </p:blipFill>
        <p:spPr>
          <a:xfrm>
            <a:off x="16969320" y="12852400"/>
            <a:ext cx="7036679" cy="381000"/>
          </a:xfrm>
          <a:prstGeom prst="rect">
            <a:avLst/>
          </a:prstGeom>
          <a:noFill/>
          <a:ln>
            <a:noFill/>
          </a:ln>
        </p:spPr>
      </p:pic>
      <p:pic>
        <p:nvPicPr>
          <p:cNvPr descr="Image 3" id="155" name="Google Shape;155;g2711fcaa4f2_0_129"/>
          <p:cNvPicPr preferRelativeResize="0"/>
          <p:nvPr/>
        </p:nvPicPr>
        <p:blipFill rotWithShape="1">
          <a:blip r:embed="rId6">
            <a:alphaModFix/>
          </a:blip>
          <a:srcRect b="0" l="0" r="0" t="0"/>
          <a:stretch/>
        </p:blipFill>
        <p:spPr>
          <a:xfrm>
            <a:off x="23523339" y="10820400"/>
            <a:ext cx="711290" cy="2590800"/>
          </a:xfrm>
          <a:prstGeom prst="rect">
            <a:avLst/>
          </a:prstGeom>
          <a:noFill/>
          <a:ln>
            <a:noFill/>
          </a:ln>
        </p:spPr>
      </p:pic>
      <p:pic>
        <p:nvPicPr>
          <p:cNvPr descr="Image 4" id="156" name="Google Shape;156;g2711fcaa4f2_0_129"/>
          <p:cNvPicPr preferRelativeResize="0"/>
          <p:nvPr/>
        </p:nvPicPr>
        <p:blipFill rotWithShape="1">
          <a:blip r:embed="rId7">
            <a:alphaModFix/>
          </a:blip>
          <a:srcRect b="0" l="0" r="0" t="0"/>
          <a:stretch/>
        </p:blipFill>
        <p:spPr>
          <a:xfrm>
            <a:off x="1752818" y="1346200"/>
            <a:ext cx="20881414" cy="11010900"/>
          </a:xfrm>
          <a:prstGeom prst="rect">
            <a:avLst/>
          </a:prstGeom>
          <a:noFill/>
          <a:ln>
            <a:noFill/>
          </a:ln>
        </p:spPr>
      </p:pic>
      <p:pic>
        <p:nvPicPr>
          <p:cNvPr descr="Image 5" id="157" name="Google Shape;157;g2711fcaa4f2_0_129"/>
          <p:cNvPicPr preferRelativeResize="0"/>
          <p:nvPr/>
        </p:nvPicPr>
        <p:blipFill rotWithShape="1">
          <a:blip r:embed="rId8">
            <a:alphaModFix/>
          </a:blip>
          <a:srcRect b="0" l="0" r="0" t="0"/>
          <a:stretch/>
        </p:blipFill>
        <p:spPr>
          <a:xfrm>
            <a:off x="1752818" y="1346200"/>
            <a:ext cx="5639506" cy="11010900"/>
          </a:xfrm>
          <a:prstGeom prst="rect">
            <a:avLst/>
          </a:prstGeom>
          <a:noFill/>
          <a:ln>
            <a:noFill/>
          </a:ln>
        </p:spPr>
      </p:pic>
      <p:sp>
        <p:nvSpPr>
          <p:cNvPr id="158" name="Google Shape;158;g2711fcaa4f2_0_129"/>
          <p:cNvSpPr/>
          <p:nvPr/>
        </p:nvSpPr>
        <p:spPr>
          <a:xfrm>
            <a:off x="1752818" y="1346200"/>
            <a:ext cx="5639400" cy="5638800"/>
          </a:xfrm>
          <a:prstGeom prst="roundRect">
            <a:avLst>
              <a:gd fmla="val 50000" name="adj"/>
            </a:avLst>
          </a:prstGeom>
          <a:noFill/>
          <a:ln cap="flat" cmpd="sng" w="127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9" name="Google Shape;159;g2711fcaa4f2_0_129"/>
          <p:cNvSpPr txBox="1"/>
          <p:nvPr/>
        </p:nvSpPr>
        <p:spPr>
          <a:xfrm>
            <a:off x="3213501" y="2324100"/>
            <a:ext cx="37344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4000"/>
              <a:buFont typeface="Bruno Ace SC"/>
              <a:buNone/>
            </a:pPr>
            <a:r>
              <a:rPr b="0" i="0" lang="en-US" sz="24000" u="none" cap="none" strike="noStrike">
                <a:solidFill>
                  <a:srgbClr val="FFFFFF"/>
                </a:solidFill>
                <a:latin typeface="Bruno Ace SC"/>
                <a:ea typeface="Bruno Ace SC"/>
                <a:cs typeface="Bruno Ace SC"/>
                <a:sym typeface="Bruno Ace SC"/>
              </a:rPr>
              <a:t>S</a:t>
            </a:r>
            <a:endParaRPr/>
          </a:p>
        </p:txBody>
      </p:sp>
      <p:sp>
        <p:nvSpPr>
          <p:cNvPr id="160" name="Google Shape;160;g2711fcaa4f2_0_129"/>
          <p:cNvSpPr txBox="1"/>
          <p:nvPr/>
        </p:nvSpPr>
        <p:spPr>
          <a:xfrm>
            <a:off x="2286286" y="7874000"/>
            <a:ext cx="4725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Eclipse</a:t>
            </a:r>
            <a:endParaRPr/>
          </a:p>
        </p:txBody>
      </p:sp>
      <p:sp>
        <p:nvSpPr>
          <p:cNvPr id="161" name="Google Shape;161;g2711fcaa4f2_0_129"/>
          <p:cNvSpPr txBox="1"/>
          <p:nvPr/>
        </p:nvSpPr>
        <p:spPr>
          <a:xfrm>
            <a:off x="2286285" y="8623299"/>
            <a:ext cx="47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a:p>
        </p:txBody>
      </p:sp>
      <p:sp>
        <p:nvSpPr>
          <p:cNvPr id="162" name="Google Shape;162;g2711fcaa4f2_0_129"/>
          <p:cNvSpPr txBox="1"/>
          <p:nvPr/>
        </p:nvSpPr>
        <p:spPr>
          <a:xfrm>
            <a:off x="2286286" y="10248900"/>
            <a:ext cx="4725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Quest</a:t>
            </a:r>
            <a:endParaRPr/>
          </a:p>
        </p:txBody>
      </p:sp>
      <p:sp>
        <p:nvSpPr>
          <p:cNvPr id="163" name="Google Shape;163;g2711fcaa4f2_0_129"/>
          <p:cNvSpPr txBox="1"/>
          <p:nvPr/>
        </p:nvSpPr>
        <p:spPr>
          <a:xfrm>
            <a:off x="2286285" y="10998199"/>
            <a:ext cx="47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a:p>
        </p:txBody>
      </p:sp>
      <p:pic>
        <p:nvPicPr>
          <p:cNvPr descr="Image 6" id="164" name="Google Shape;164;g2711fcaa4f2_0_129"/>
          <p:cNvPicPr preferRelativeResize="0"/>
          <p:nvPr/>
        </p:nvPicPr>
        <p:blipFill rotWithShape="1">
          <a:blip r:embed="rId8">
            <a:alphaModFix/>
          </a:blip>
          <a:srcRect b="0" l="0" r="0" t="0"/>
          <a:stretch/>
        </p:blipFill>
        <p:spPr>
          <a:xfrm>
            <a:off x="6833454" y="1346200"/>
            <a:ext cx="5639506" cy="11010900"/>
          </a:xfrm>
          <a:prstGeom prst="rect">
            <a:avLst/>
          </a:prstGeom>
          <a:noFill/>
          <a:ln>
            <a:noFill/>
          </a:ln>
        </p:spPr>
      </p:pic>
      <p:sp>
        <p:nvSpPr>
          <p:cNvPr id="165" name="Google Shape;165;g2711fcaa4f2_0_129"/>
          <p:cNvSpPr/>
          <p:nvPr/>
        </p:nvSpPr>
        <p:spPr>
          <a:xfrm>
            <a:off x="6833454" y="1346200"/>
            <a:ext cx="5639400" cy="5638800"/>
          </a:xfrm>
          <a:prstGeom prst="roundRect">
            <a:avLst>
              <a:gd fmla="val 50000" name="adj"/>
            </a:avLst>
          </a:prstGeom>
          <a:noFill/>
          <a:ln cap="flat" cmpd="sng" w="254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6" name="Google Shape;166;g2711fcaa4f2_0_129"/>
          <p:cNvSpPr txBox="1"/>
          <p:nvPr/>
        </p:nvSpPr>
        <p:spPr>
          <a:xfrm>
            <a:off x="8027403" y="2324100"/>
            <a:ext cx="42678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4000"/>
              <a:buFont typeface="Bruno Ace SC"/>
              <a:buNone/>
            </a:pPr>
            <a:r>
              <a:rPr b="0" i="0" lang="en-US" sz="24000" u="none" cap="none" strike="noStrike">
                <a:solidFill>
                  <a:srgbClr val="FFFFFF"/>
                </a:solidFill>
                <a:latin typeface="Bruno Ace SC"/>
                <a:ea typeface="Bruno Ace SC"/>
                <a:cs typeface="Bruno Ace SC"/>
                <a:sym typeface="Bruno Ace SC"/>
              </a:rPr>
              <a:t>W</a:t>
            </a:r>
            <a:endParaRPr/>
          </a:p>
        </p:txBody>
      </p:sp>
      <p:sp>
        <p:nvSpPr>
          <p:cNvPr id="167" name="Google Shape;167;g2711fcaa4f2_0_129"/>
          <p:cNvSpPr txBox="1"/>
          <p:nvPr/>
        </p:nvSpPr>
        <p:spPr>
          <a:xfrm>
            <a:off x="7366920" y="7874000"/>
            <a:ext cx="4725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Obtain</a:t>
            </a:r>
            <a:endParaRPr/>
          </a:p>
        </p:txBody>
      </p:sp>
      <p:sp>
        <p:nvSpPr>
          <p:cNvPr id="168" name="Google Shape;168;g2711fcaa4f2_0_129"/>
          <p:cNvSpPr txBox="1"/>
          <p:nvPr/>
        </p:nvSpPr>
        <p:spPr>
          <a:xfrm>
            <a:off x="7366920" y="8623299"/>
            <a:ext cx="47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a:p>
        </p:txBody>
      </p:sp>
      <p:sp>
        <p:nvSpPr>
          <p:cNvPr id="169" name="Google Shape;169;g2711fcaa4f2_0_129"/>
          <p:cNvSpPr txBox="1"/>
          <p:nvPr/>
        </p:nvSpPr>
        <p:spPr>
          <a:xfrm>
            <a:off x="7366920" y="10248900"/>
            <a:ext cx="4725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Foundation</a:t>
            </a:r>
            <a:endParaRPr/>
          </a:p>
        </p:txBody>
      </p:sp>
      <p:sp>
        <p:nvSpPr>
          <p:cNvPr id="170" name="Google Shape;170;g2711fcaa4f2_0_129"/>
          <p:cNvSpPr txBox="1"/>
          <p:nvPr/>
        </p:nvSpPr>
        <p:spPr>
          <a:xfrm>
            <a:off x="7366920" y="10998199"/>
            <a:ext cx="47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a:p>
        </p:txBody>
      </p:sp>
      <p:pic>
        <p:nvPicPr>
          <p:cNvPr descr="Image 7" id="171" name="Google Shape;171;g2711fcaa4f2_0_129"/>
          <p:cNvPicPr preferRelativeResize="0"/>
          <p:nvPr/>
        </p:nvPicPr>
        <p:blipFill rotWithShape="1">
          <a:blip r:embed="rId8">
            <a:alphaModFix/>
          </a:blip>
          <a:srcRect b="0" l="0" r="0" t="0"/>
          <a:stretch/>
        </p:blipFill>
        <p:spPr>
          <a:xfrm>
            <a:off x="11914089" y="1346200"/>
            <a:ext cx="5639506" cy="11010900"/>
          </a:xfrm>
          <a:prstGeom prst="rect">
            <a:avLst/>
          </a:prstGeom>
          <a:noFill/>
          <a:ln>
            <a:noFill/>
          </a:ln>
        </p:spPr>
      </p:pic>
      <p:sp>
        <p:nvSpPr>
          <p:cNvPr id="172" name="Google Shape;172;g2711fcaa4f2_0_129"/>
          <p:cNvSpPr/>
          <p:nvPr/>
        </p:nvSpPr>
        <p:spPr>
          <a:xfrm>
            <a:off x="11914089" y="1346200"/>
            <a:ext cx="5639400" cy="5638800"/>
          </a:xfrm>
          <a:prstGeom prst="roundRect">
            <a:avLst>
              <a:gd fmla="val 50000" name="adj"/>
            </a:avLst>
          </a:prstGeom>
          <a:noFill/>
          <a:ln cap="flat" cmpd="sng" w="508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3" name="Google Shape;173;g2711fcaa4f2_0_129"/>
          <p:cNvSpPr txBox="1"/>
          <p:nvPr/>
        </p:nvSpPr>
        <p:spPr>
          <a:xfrm>
            <a:off x="13260457" y="2324100"/>
            <a:ext cx="39630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4000"/>
              <a:buFont typeface="Bruno Ace SC"/>
              <a:buNone/>
            </a:pPr>
            <a:r>
              <a:rPr b="0" i="0" lang="en-US" sz="24000" u="none" cap="none" strike="noStrike">
                <a:solidFill>
                  <a:srgbClr val="FFFFFF"/>
                </a:solidFill>
                <a:latin typeface="Bruno Ace SC"/>
                <a:ea typeface="Bruno Ace SC"/>
                <a:cs typeface="Bruno Ace SC"/>
                <a:sym typeface="Bruno Ace SC"/>
              </a:rPr>
              <a:t>O</a:t>
            </a:r>
            <a:endParaRPr/>
          </a:p>
        </p:txBody>
      </p:sp>
      <p:sp>
        <p:nvSpPr>
          <p:cNvPr id="174" name="Google Shape;174;g2711fcaa4f2_0_129"/>
          <p:cNvSpPr txBox="1"/>
          <p:nvPr/>
        </p:nvSpPr>
        <p:spPr>
          <a:xfrm>
            <a:off x="12447555" y="7874000"/>
            <a:ext cx="4725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War</a:t>
            </a:r>
            <a:endParaRPr/>
          </a:p>
        </p:txBody>
      </p:sp>
      <p:sp>
        <p:nvSpPr>
          <p:cNvPr id="175" name="Google Shape;175;g2711fcaa4f2_0_129"/>
          <p:cNvSpPr txBox="1"/>
          <p:nvPr/>
        </p:nvSpPr>
        <p:spPr>
          <a:xfrm>
            <a:off x="12447555" y="8623299"/>
            <a:ext cx="47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a:p>
        </p:txBody>
      </p:sp>
      <p:sp>
        <p:nvSpPr>
          <p:cNvPr id="176" name="Google Shape;176;g2711fcaa4f2_0_129"/>
          <p:cNvSpPr txBox="1"/>
          <p:nvPr/>
        </p:nvSpPr>
        <p:spPr>
          <a:xfrm>
            <a:off x="12447555" y="10248900"/>
            <a:ext cx="4725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Transformation</a:t>
            </a:r>
            <a:endParaRPr/>
          </a:p>
        </p:txBody>
      </p:sp>
      <p:sp>
        <p:nvSpPr>
          <p:cNvPr id="177" name="Google Shape;177;g2711fcaa4f2_0_129"/>
          <p:cNvSpPr txBox="1"/>
          <p:nvPr/>
        </p:nvSpPr>
        <p:spPr>
          <a:xfrm>
            <a:off x="12447555" y="10998199"/>
            <a:ext cx="47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a:p>
        </p:txBody>
      </p:sp>
      <p:pic>
        <p:nvPicPr>
          <p:cNvPr descr="Image 8" id="178" name="Google Shape;178;g2711fcaa4f2_0_129"/>
          <p:cNvPicPr preferRelativeResize="0"/>
          <p:nvPr/>
        </p:nvPicPr>
        <p:blipFill rotWithShape="1">
          <a:blip r:embed="rId8">
            <a:alphaModFix/>
          </a:blip>
          <a:srcRect b="0" l="0" r="0" t="0"/>
          <a:stretch/>
        </p:blipFill>
        <p:spPr>
          <a:xfrm>
            <a:off x="16994723" y="1346200"/>
            <a:ext cx="5639506" cy="11010900"/>
          </a:xfrm>
          <a:prstGeom prst="rect">
            <a:avLst/>
          </a:prstGeom>
          <a:noFill/>
          <a:ln>
            <a:noFill/>
          </a:ln>
        </p:spPr>
      </p:pic>
      <p:sp>
        <p:nvSpPr>
          <p:cNvPr id="179" name="Google Shape;179;g2711fcaa4f2_0_129"/>
          <p:cNvSpPr/>
          <p:nvPr/>
        </p:nvSpPr>
        <p:spPr>
          <a:xfrm>
            <a:off x="16994723" y="1346200"/>
            <a:ext cx="5639400" cy="5638800"/>
          </a:xfrm>
          <a:prstGeom prst="roundRect">
            <a:avLst>
              <a:gd fmla="val 50000" name="adj"/>
            </a:avLst>
          </a:prstGeom>
          <a:noFill/>
          <a:ln cap="flat" cmpd="sng" w="101600">
            <a:solidFill>
              <a:srgbClr val="17F5F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0" name="Google Shape;180;g2711fcaa4f2_0_129"/>
          <p:cNvSpPr txBox="1"/>
          <p:nvPr/>
        </p:nvSpPr>
        <p:spPr>
          <a:xfrm>
            <a:off x="18550669" y="2324100"/>
            <a:ext cx="3543600" cy="3694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4000"/>
              <a:buFont typeface="Bruno Ace SC"/>
              <a:buNone/>
            </a:pPr>
            <a:r>
              <a:rPr b="0" i="0" lang="en-US" sz="24000" u="none" cap="none" strike="noStrike">
                <a:solidFill>
                  <a:srgbClr val="FFFFFF"/>
                </a:solidFill>
                <a:latin typeface="Bruno Ace SC"/>
                <a:ea typeface="Bruno Ace SC"/>
                <a:cs typeface="Bruno Ace SC"/>
                <a:sym typeface="Bruno Ace SC"/>
              </a:rPr>
              <a:t>T</a:t>
            </a:r>
            <a:endParaRPr/>
          </a:p>
        </p:txBody>
      </p:sp>
      <p:sp>
        <p:nvSpPr>
          <p:cNvPr id="181" name="Google Shape;181;g2711fcaa4f2_0_129"/>
          <p:cNvSpPr txBox="1"/>
          <p:nvPr/>
        </p:nvSpPr>
        <p:spPr>
          <a:xfrm>
            <a:off x="17528190" y="7874000"/>
            <a:ext cx="4725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Invasion</a:t>
            </a:r>
            <a:endParaRPr/>
          </a:p>
        </p:txBody>
      </p:sp>
      <p:sp>
        <p:nvSpPr>
          <p:cNvPr id="182" name="Google Shape;182;g2711fcaa4f2_0_129"/>
          <p:cNvSpPr txBox="1"/>
          <p:nvPr/>
        </p:nvSpPr>
        <p:spPr>
          <a:xfrm>
            <a:off x="17528190" y="8623299"/>
            <a:ext cx="47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a:p>
        </p:txBody>
      </p:sp>
      <p:sp>
        <p:nvSpPr>
          <p:cNvPr id="183" name="Google Shape;183;g2711fcaa4f2_0_129"/>
          <p:cNvSpPr txBox="1"/>
          <p:nvPr/>
        </p:nvSpPr>
        <p:spPr>
          <a:xfrm>
            <a:off x="17528190" y="10248900"/>
            <a:ext cx="47250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600"/>
              <a:buFont typeface="Bruno Ace SC"/>
              <a:buNone/>
            </a:pPr>
            <a:r>
              <a:rPr b="0" i="0" lang="en-US" sz="3600" u="none" cap="none" strike="noStrike">
                <a:solidFill>
                  <a:srgbClr val="FFFFFF"/>
                </a:solidFill>
                <a:latin typeface="Bruno Ace SC"/>
                <a:ea typeface="Bruno Ace SC"/>
                <a:cs typeface="Bruno Ace SC"/>
                <a:sym typeface="Bruno Ace SC"/>
              </a:rPr>
              <a:t>Betrayal</a:t>
            </a:r>
            <a:endParaRPr/>
          </a:p>
        </p:txBody>
      </p:sp>
      <p:sp>
        <p:nvSpPr>
          <p:cNvPr id="184" name="Google Shape;184;g2711fcaa4f2_0_129"/>
          <p:cNvSpPr txBox="1"/>
          <p:nvPr/>
        </p:nvSpPr>
        <p:spPr>
          <a:xfrm>
            <a:off x="17528190" y="10998199"/>
            <a:ext cx="47082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