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9.xml"/><Relationship Id="rId7" Type="http://schemas.openxmlformats.org/officeDocument/2006/relationships/oleObject" Target="../embeddings/oleObject6.bin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99C45A39-EF49-F2DB-8836-8B243390201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3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9C45A39-EF49-F2DB-8836-8B2433902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4ADBF8B-15E2-0529-B6BE-D053C8AA8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315C6-1D42-4E13-D36F-064B17CA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31A1794-479F-8F5A-BB9B-1CEF1A0624E1}"/>
              </a:ext>
            </a:extLst>
          </p:cNvPr>
          <p:cNvSpPr/>
          <p:nvPr/>
        </p:nvSpPr>
        <p:spPr>
          <a:xfrm>
            <a:off x="706436" y="1467017"/>
            <a:ext cx="11344112" cy="4153024"/>
          </a:xfrm>
          <a:custGeom>
            <a:avLst/>
            <a:gdLst>
              <a:gd name="connsiteX0" fmla="*/ 0 w 11296892"/>
              <a:gd name="connsiteY0" fmla="*/ 4745620 h 4745620"/>
              <a:gd name="connsiteX1" fmla="*/ 0 w 11296892"/>
              <a:gd name="connsiteY1" fmla="*/ 0 h 4745620"/>
              <a:gd name="connsiteX2" fmla="*/ 11296892 w 11296892"/>
              <a:gd name="connsiteY2" fmla="*/ 0 h 474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96892" h="4745620">
                <a:moveTo>
                  <a:pt x="0" y="4745620"/>
                </a:moveTo>
                <a:lnTo>
                  <a:pt x="0" y="0"/>
                </a:lnTo>
                <a:lnTo>
                  <a:pt x="11296892" y="0"/>
                </a:lnTo>
              </a:path>
            </a:pathLst>
          </a:custGeom>
          <a:noFill/>
          <a:ln>
            <a:solidFill>
              <a:schemeClr val="accent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D5B28D-C668-1695-2D5B-82BAAD7B0470}"/>
              </a:ext>
            </a:extLst>
          </p:cNvPr>
          <p:cNvGrpSpPr/>
          <p:nvPr/>
        </p:nvGrpSpPr>
        <p:grpSpPr>
          <a:xfrm>
            <a:off x="419099" y="1735505"/>
            <a:ext cx="8669338" cy="601760"/>
            <a:chOff x="550862" y="2274766"/>
            <a:chExt cx="8669338" cy="6017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4CC634-8CA7-6509-C7E1-9DD57D677403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26C7A40-24B5-6506-0EEF-ACB20A77C480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0" name="Freeform 48">
                <a:extLst>
                  <a:ext uri="{FF2B5EF4-FFF2-40B4-BE49-F238E27FC236}">
                    <a16:creationId xmlns:a16="http://schemas.microsoft.com/office/drawing/2014/main" id="{06977FB8-92E0-7949-7A5C-0829051DA6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588A3D7-8790-5D2A-E186-9624DF65F2BE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9" name="Freeform 99">
              <a:extLst>
                <a:ext uri="{FF2B5EF4-FFF2-40B4-BE49-F238E27FC236}">
                  <a16:creationId xmlns:a16="http://schemas.microsoft.com/office/drawing/2014/main" id="{120CE415-1E75-7B34-66A6-D803B79C817A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A22DFF-3C56-2A98-1FFB-5781E6CBCF31}"/>
              </a:ext>
            </a:extLst>
          </p:cNvPr>
          <p:cNvGrpSpPr/>
          <p:nvPr/>
        </p:nvGrpSpPr>
        <p:grpSpPr>
          <a:xfrm>
            <a:off x="419099" y="2697318"/>
            <a:ext cx="8669338" cy="601760"/>
            <a:chOff x="550862" y="2274766"/>
            <a:chExt cx="8669338" cy="60176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910B4D-6718-4582-AAE8-E88A26F157A7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E0E9EFA-76FC-6F6B-6EE4-E0ED5CC26FFB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6" name="Freeform 48">
                <a:extLst>
                  <a:ext uri="{FF2B5EF4-FFF2-40B4-BE49-F238E27FC236}">
                    <a16:creationId xmlns:a16="http://schemas.microsoft.com/office/drawing/2014/main" id="{CD6E4208-7B48-9DE5-9E68-8A80DFC11E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B6CE016-CD8F-48F1-CD86-E9A43037D2C4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 99">
              <a:extLst>
                <a:ext uri="{FF2B5EF4-FFF2-40B4-BE49-F238E27FC236}">
                  <a16:creationId xmlns:a16="http://schemas.microsoft.com/office/drawing/2014/main" id="{061613F0-32F2-E9DB-AC42-17D1FBDA63BA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732D9C-2D39-CEB3-652E-3B92346CB02F}"/>
              </a:ext>
            </a:extLst>
          </p:cNvPr>
          <p:cNvGrpSpPr/>
          <p:nvPr/>
        </p:nvGrpSpPr>
        <p:grpSpPr>
          <a:xfrm>
            <a:off x="419099" y="3659131"/>
            <a:ext cx="8669338" cy="601760"/>
            <a:chOff x="550862" y="2274766"/>
            <a:chExt cx="8669338" cy="6017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AAB419-7E3C-0AF9-76AA-99E3D3BCEF7A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C48AF55-3B1B-21F1-41E9-F47866258D91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22" name="Freeform 48">
                <a:extLst>
                  <a:ext uri="{FF2B5EF4-FFF2-40B4-BE49-F238E27FC236}">
                    <a16:creationId xmlns:a16="http://schemas.microsoft.com/office/drawing/2014/main" id="{8EC4E181-8DF3-61C7-ABB8-EA439EFD2B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C8A8AD6-EF3C-32CC-9C2D-E16BF2E01BCF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A6772A0D-8671-2CBD-01A2-2662665E3C19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7B4CEE-8101-B270-A8BC-AFACAF117FBA}"/>
              </a:ext>
            </a:extLst>
          </p:cNvPr>
          <p:cNvGrpSpPr/>
          <p:nvPr/>
        </p:nvGrpSpPr>
        <p:grpSpPr>
          <a:xfrm>
            <a:off x="419099" y="4620945"/>
            <a:ext cx="8669338" cy="601760"/>
            <a:chOff x="550862" y="2274766"/>
            <a:chExt cx="8669338" cy="6017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58EBED-3204-64EB-F730-0CED1F990623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35CDA23-EE33-0013-B0A6-5518D3EF2E5E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28" name="Freeform 48">
                <a:extLst>
                  <a:ext uri="{FF2B5EF4-FFF2-40B4-BE49-F238E27FC236}">
                    <a16:creationId xmlns:a16="http://schemas.microsoft.com/office/drawing/2014/main" id="{ADB98A0B-1897-504D-E58E-ED33399D2E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6AE4E68-4CFF-D7F9-0450-463C017F0918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 99">
              <a:extLst>
                <a:ext uri="{FF2B5EF4-FFF2-40B4-BE49-F238E27FC236}">
                  <a16:creationId xmlns:a16="http://schemas.microsoft.com/office/drawing/2014/main" id="{FF56A591-819D-E988-4AF8-FDEB47614689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6539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8945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500</cp:revision>
  <dcterms:created xsi:type="dcterms:W3CDTF">2021-03-31T02:49:57Z</dcterms:created>
  <dcterms:modified xsi:type="dcterms:W3CDTF">2025-10-16T11:10:33Z</dcterms:modified>
  <cp:category/>
</cp:coreProperties>
</file>