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1D"/>
    <a:srgbClr val="00882C"/>
    <a:srgbClr val="00D045"/>
    <a:srgbClr val="00A236"/>
    <a:srgbClr val="C35D01"/>
    <a:srgbClr val="EE7001"/>
    <a:srgbClr val="FE912E"/>
    <a:srgbClr val="FE8B22"/>
    <a:srgbClr val="671F64"/>
    <a:srgbClr val="7A2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265" autoAdjust="0"/>
  </p:normalViewPr>
  <p:slideViewPr>
    <p:cSldViewPr snapToGrid="0">
      <p:cViewPr varScale="1">
        <p:scale>
          <a:sx n="63" d="100"/>
          <a:sy n="63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2FA30-23BE-4632-9050-A0539329BB29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41114-E140-463D-9939-D85E5DFCBDF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430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www.presentation-powerpoint.com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541114-E140-463D-9939-D85E5DFCBDF9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979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5A871-0DFD-4C1E-9EEB-024938274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7DE67-E276-4C25-B37D-F5EF024276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F0384-5982-4E96-8936-611ED3C8F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4130-C1E2-4AAF-87BF-C6D1D840D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73A78-04AD-48C1-A89E-4A079E49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3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1E01D-B078-458B-8F5F-942B1666C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547C40-FA29-4141-B4FB-84AFCF5D9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45B90-4244-4CB8-9535-C91403D1E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04620-4344-4D6D-9AD3-65FC1782D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6DEFB-8019-4F61-BDD1-87C57409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520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286CDE-404B-46CF-ACC8-AC150BFF86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606728-3EDE-4DBE-A4D7-075753BD44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62C19-6888-4619-8DA8-2A9B9BDF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771A-0579-4FE9-B2DD-6DA52FBB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0A2CC-A027-4B3C-BE3F-479A77D6D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37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89DFA-76AE-4932-B654-A740C8FF5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D1E0-6213-498E-81E8-E6D23D3C1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1E83-B5DA-486C-8BB6-8702CE9D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85A87-51B2-484C-81EE-6419E38F6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68E09-5AE5-4348-AC71-553301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6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D5816-D327-44F5-B2B1-CDAADC1CB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60C71-8670-4ADB-B083-F5B258BF2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E8096-4723-4C15-808E-679837FAA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627A5D-848C-439E-BAEA-9BF34C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2F7A0-8252-457E-896B-F2B6C4B8F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54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3A52-1C4A-4C4D-8E68-D5AED4565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C4B05-7123-4492-B789-B7E1D8B211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37F37-A2D4-436C-BF35-1E0F40F898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AB8256-45EE-4B19-AEE7-C88CC0FF0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8ADA-8947-4DE8-AF38-A6C0D0ECB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030BEE-909D-48FB-885A-41D5C5CB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687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AF05-D9FA-4A6D-95D7-87FF7D160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84753-6873-4077-9C1D-3606240F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5D3BEF-3B7F-400C-958B-585F49627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60EEC8-C09E-49C4-AECE-03A74D6AF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6AA1-F4A6-4F46-84E1-95CE9165C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FFC107-4020-4E4F-AACE-92E28DD60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64BF84-DBC0-4E6E-9D89-D55CEDAC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6328F-6B0B-4EF1-84AB-ABC5AED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60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6821-02AB-482A-AA0C-160C56D8E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4892D-849D-43EF-BD2A-1A96F2E36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2ABC4-90B6-485A-A158-1850E8BB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5663A-DD6F-432A-A579-DCD5809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7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F3DC50-0811-4CF1-B5F0-E69B9FF87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A22A1E-CF14-4D85-854B-69D0D2382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6BACF7-9187-4971-9C17-7BF971406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5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A015F-D51D-4309-BCAE-DB9D986DD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E4222-54D5-4EBC-85B7-FE8E287CC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463BD8-B158-4ECD-995F-7AE854695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4DDFA-0604-4C4C-B52D-8F28FA2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829979-A94F-468F-A96F-AD46A4C57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212DC-2584-4128-B1BB-306BFEC2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B481-6648-449D-9454-164ABF66D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6982A7-0D9E-4E28-A540-0FF1371FBF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19941-BCF8-44D3-BDA9-2CF55CD4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719A5-E22E-4BBC-BF5F-40238576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E87989-6EE2-4012-839D-39A9485E0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B4355-D45E-4BAC-959E-AA6763B72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46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9AD00-4A5D-4C8B-A5AD-83ECE2BC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8AD23-EDEA-4C8C-AFD5-CE2B883B1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124C-4766-441C-BF65-EFC85C25A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48FCE-1197-4C72-8F9B-237600991CA2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B6241-5FCA-4A8A-918D-A4A87E0CC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06974-2953-442D-A450-ADC0E445B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5A67D-4122-4CE6-AC22-52FB4ABA3AE5}" type="slidenum">
              <a:rPr lang="fr-FR" smtClean="0"/>
              <a:t>‹#›</a:t>
            </a:fld>
            <a:endParaRPr lang="fr-FR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439E98C-96B1-4FAF-8C58-933CE057FE4D}"/>
              </a:ext>
            </a:extLst>
          </p:cNvPr>
          <p:cNvSpPr txBox="1">
            <a:spLocks/>
          </p:cNvSpPr>
          <p:nvPr userDrawn="1"/>
        </p:nvSpPr>
        <p:spPr>
          <a:xfrm>
            <a:off x="0" y="7209245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D95CA38-C1F6-4800-B348-970521AE9294}"/>
              </a:ext>
            </a:extLst>
          </p:cNvPr>
          <p:cNvSpPr txBox="1">
            <a:spLocks/>
          </p:cNvSpPr>
          <p:nvPr userDrawn="1"/>
        </p:nvSpPr>
        <p:spPr>
          <a:xfrm>
            <a:off x="0" y="6898774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06903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39000">
              <a:srgbClr val="EEEEEE"/>
            </a:gs>
            <a:gs pos="100000">
              <a:schemeClr val="accent3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F6F5083-2221-4A77-8940-710A024BCDBC}"/>
              </a:ext>
            </a:extLst>
          </p:cNvPr>
          <p:cNvGrpSpPr/>
          <p:nvPr/>
        </p:nvGrpSpPr>
        <p:grpSpPr>
          <a:xfrm rot="426343">
            <a:off x="1510836" y="368903"/>
            <a:ext cx="3342425" cy="1917938"/>
            <a:chOff x="1735689" y="668707"/>
            <a:chExt cx="3342425" cy="191793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77B0BC9-6BA5-4FC0-9835-CFFE97246A9F}"/>
                </a:ext>
              </a:extLst>
            </p:cNvPr>
            <p:cNvGrpSpPr/>
            <p:nvPr/>
          </p:nvGrpSpPr>
          <p:grpSpPr>
            <a:xfrm>
              <a:off x="1735689" y="759467"/>
              <a:ext cx="3342425" cy="1827178"/>
              <a:chOff x="1735689" y="759467"/>
              <a:chExt cx="3342425" cy="1827178"/>
            </a:xfrm>
          </p:grpSpPr>
          <p:sp>
            <p:nvSpPr>
              <p:cNvPr id="66" name="Rectangle: Rounded Corners 6">
                <a:extLst>
                  <a:ext uri="{FF2B5EF4-FFF2-40B4-BE49-F238E27FC236}">
                    <a16:creationId xmlns:a16="http://schemas.microsoft.com/office/drawing/2014/main" id="{5FE42E7C-4187-4205-8B1D-3D7851827B40}"/>
                  </a:ext>
                </a:extLst>
              </p:cNvPr>
              <p:cNvSpPr/>
              <p:nvPr/>
            </p:nvSpPr>
            <p:spPr>
              <a:xfrm>
                <a:off x="1735689" y="759467"/>
                <a:ext cx="3335075" cy="1827178"/>
              </a:xfrm>
              <a:custGeom>
                <a:avLst/>
                <a:gdLst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1269327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60096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82218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4103" h="1399309">
                    <a:moveTo>
                      <a:pt x="0" y="129982"/>
                    </a:moveTo>
                    <a:cubicBezTo>
                      <a:pt x="0" y="58195"/>
                      <a:pt x="58195" y="0"/>
                      <a:pt x="129982" y="0"/>
                    </a:cubicBezTo>
                    <a:lnTo>
                      <a:pt x="2424121" y="0"/>
                    </a:lnTo>
                    <a:cubicBezTo>
                      <a:pt x="2495908" y="0"/>
                      <a:pt x="2554103" y="58195"/>
                      <a:pt x="2554103" y="129982"/>
                    </a:cubicBezTo>
                    <a:lnTo>
                      <a:pt x="2554103" y="944862"/>
                    </a:lnTo>
                    <a:cubicBezTo>
                      <a:pt x="2554103" y="1016649"/>
                      <a:pt x="2495908" y="1082218"/>
                      <a:pt x="2424121" y="1082218"/>
                    </a:cubicBezTo>
                    <a:lnTo>
                      <a:pt x="129982" y="1399309"/>
                    </a:lnTo>
                    <a:cubicBezTo>
                      <a:pt x="58195" y="1399309"/>
                      <a:pt x="0" y="1341114"/>
                      <a:pt x="0" y="1269327"/>
                    </a:cubicBezTo>
                    <a:lnTo>
                      <a:pt x="0" y="12998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E75F67"/>
                  </a:gs>
                  <a:gs pos="35000">
                    <a:srgbClr val="EA4E5C"/>
                  </a:gs>
                  <a:gs pos="100000">
                    <a:srgbClr val="D82346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ffectLst>
                <a:outerShdw blurRad="76200" dir="19860000" sy="-23000" kx="-800400" algn="bl" rotWithShape="0">
                  <a:prstClr val="black">
                    <a:alpha val="6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82A45143-84D6-4E8A-824E-6C56793D3D34}"/>
                  </a:ext>
                </a:extLst>
              </p:cNvPr>
              <p:cNvSpPr/>
              <p:nvPr/>
            </p:nvSpPr>
            <p:spPr>
              <a:xfrm>
                <a:off x="1778270" y="759467"/>
                <a:ext cx="3299844" cy="1347100"/>
              </a:xfrm>
              <a:custGeom>
                <a:avLst/>
                <a:gdLst>
                  <a:gd name="connsiteX0" fmla="*/ 134496 w 3299844"/>
                  <a:gd name="connsiteY0" fmla="*/ 0 h 1347100"/>
                  <a:gd name="connsiteX1" fmla="*/ 3130117 w 3299844"/>
                  <a:gd name="connsiteY1" fmla="*/ 0 h 1347100"/>
                  <a:gd name="connsiteX2" fmla="*/ 3299844 w 3299844"/>
                  <a:gd name="connsiteY2" fmla="*/ 169727 h 1347100"/>
                  <a:gd name="connsiteX3" fmla="*/ 3299844 w 3299844"/>
                  <a:gd name="connsiteY3" fmla="*/ 1233774 h 1347100"/>
                  <a:gd name="connsiteX4" fmla="*/ 3286506 w 3299844"/>
                  <a:gd name="connsiteY4" fmla="*/ 1301344 h 1347100"/>
                  <a:gd name="connsiteX5" fmla="*/ 3257440 w 3299844"/>
                  <a:gd name="connsiteY5" fmla="*/ 1347100 h 1347100"/>
                  <a:gd name="connsiteX6" fmla="*/ 0 w 3299844"/>
                  <a:gd name="connsiteY6" fmla="*/ 71190 h 1347100"/>
                  <a:gd name="connsiteX7" fmla="*/ 14481 w 3299844"/>
                  <a:gd name="connsiteY7" fmla="*/ 49712 h 1347100"/>
                  <a:gd name="connsiteX8" fmla="*/ 134496 w 3299844"/>
                  <a:gd name="connsiteY8" fmla="*/ 0 h 1347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844" h="1347100">
                    <a:moveTo>
                      <a:pt x="134496" y="0"/>
                    </a:moveTo>
                    <a:lnTo>
                      <a:pt x="3130117" y="0"/>
                    </a:lnTo>
                    <a:cubicBezTo>
                      <a:pt x="3223855" y="0"/>
                      <a:pt x="3299844" y="75990"/>
                      <a:pt x="3299844" y="169727"/>
                    </a:cubicBezTo>
                    <a:lnTo>
                      <a:pt x="3299844" y="1233774"/>
                    </a:lnTo>
                    <a:cubicBezTo>
                      <a:pt x="3299844" y="1257209"/>
                      <a:pt x="3295095" y="1280135"/>
                      <a:pt x="3286506" y="1301344"/>
                    </a:cubicBezTo>
                    <a:lnTo>
                      <a:pt x="3257440" y="1347100"/>
                    </a:lnTo>
                    <a:lnTo>
                      <a:pt x="0" y="71190"/>
                    </a:lnTo>
                    <a:lnTo>
                      <a:pt x="14481" y="49712"/>
                    </a:lnTo>
                    <a:cubicBezTo>
                      <a:pt x="45196" y="18997"/>
                      <a:pt x="87628" y="0"/>
                      <a:pt x="134496" y="0"/>
                    </a:cubicBezTo>
                    <a:close/>
                  </a:path>
                </a:pathLst>
              </a:custGeom>
              <a:solidFill>
                <a:schemeClr val="bg1">
                  <a:alpha val="18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fr-FR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08E1C9FD-71E1-4B95-9BA3-91429346ABFC}"/>
                  </a:ext>
                </a:extLst>
              </p:cNvPr>
              <p:cNvSpPr/>
              <p:nvPr/>
            </p:nvSpPr>
            <p:spPr>
              <a:xfrm>
                <a:off x="4319060" y="759467"/>
                <a:ext cx="750563" cy="740237"/>
              </a:xfrm>
              <a:custGeom>
                <a:avLst/>
                <a:gdLst>
                  <a:gd name="connsiteX0" fmla="*/ 86942 w 574804"/>
                  <a:gd name="connsiteY0" fmla="*/ 0 h 566896"/>
                  <a:gd name="connsiteX1" fmla="*/ 444822 w 574804"/>
                  <a:gd name="connsiteY1" fmla="*/ 0 h 566896"/>
                  <a:gd name="connsiteX2" fmla="*/ 574804 w 574804"/>
                  <a:gd name="connsiteY2" fmla="*/ 129982 h 566896"/>
                  <a:gd name="connsiteX3" fmla="*/ 574804 w 574804"/>
                  <a:gd name="connsiteY3" fmla="*/ 473430 h 566896"/>
                  <a:gd name="connsiteX4" fmla="*/ 532176 w 574804"/>
                  <a:gd name="connsiteY4" fmla="*/ 508602 h 566896"/>
                  <a:gd name="connsiteX5" fmla="*/ 341333 w 574804"/>
                  <a:gd name="connsiteY5" fmla="*/ 566896 h 566896"/>
                  <a:gd name="connsiteX6" fmla="*/ 0 w 574804"/>
                  <a:gd name="connsiteY6" fmla="*/ 225563 h 566896"/>
                  <a:gd name="connsiteX7" fmla="*/ 58295 w 574804"/>
                  <a:gd name="connsiteY7" fmla="*/ 34721 h 566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804" h="566896">
                    <a:moveTo>
                      <a:pt x="86942" y="0"/>
                    </a:moveTo>
                    <a:lnTo>
                      <a:pt x="444822" y="0"/>
                    </a:lnTo>
                    <a:cubicBezTo>
                      <a:pt x="516609" y="0"/>
                      <a:pt x="574804" y="58195"/>
                      <a:pt x="574804" y="129982"/>
                    </a:cubicBezTo>
                    <a:lnTo>
                      <a:pt x="574804" y="473430"/>
                    </a:lnTo>
                    <a:lnTo>
                      <a:pt x="532176" y="508602"/>
                    </a:lnTo>
                    <a:cubicBezTo>
                      <a:pt x="477699" y="545406"/>
                      <a:pt x="412026" y="566896"/>
                      <a:pt x="341333" y="566896"/>
                    </a:cubicBezTo>
                    <a:cubicBezTo>
                      <a:pt x="152820" y="566896"/>
                      <a:pt x="0" y="414076"/>
                      <a:pt x="0" y="225563"/>
                    </a:cubicBezTo>
                    <a:cubicBezTo>
                      <a:pt x="0" y="154871"/>
                      <a:pt x="21491" y="89198"/>
                      <a:pt x="58295" y="34721"/>
                    </a:cubicBezTo>
                    <a:close/>
                  </a:path>
                </a:pathLst>
              </a:custGeom>
              <a:solidFill>
                <a:srgbClr val="8D172D"/>
              </a:solidFill>
              <a:ln>
                <a:noFill/>
              </a:ln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83A99039-9E1E-414C-B6D1-56A1DEA50456}"/>
                </a:ext>
              </a:extLst>
            </p:cNvPr>
            <p:cNvSpPr/>
            <p:nvPr/>
          </p:nvSpPr>
          <p:spPr>
            <a:xfrm>
              <a:off x="4413653" y="668707"/>
              <a:ext cx="602117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fr-FR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A</a:t>
              </a:r>
              <a:endPara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B91D50A2-8205-437B-B00F-4251A7684F95}"/>
                </a:ext>
              </a:extLst>
            </p:cNvPr>
            <p:cNvSpPr/>
            <p:nvPr/>
          </p:nvSpPr>
          <p:spPr>
            <a:xfrm flipH="1">
              <a:off x="1778270" y="1309449"/>
              <a:ext cx="2712834" cy="954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/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dolor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consectetur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adipiscing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elit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Sed non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risus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Suspendisse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lectus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tortor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dignissim</a:t>
              </a:r>
              <a:endParaRPr lang="fr-FR" sz="14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9C542AF-A045-40E0-AFE2-734BFDC3E1CE}"/>
                </a:ext>
              </a:extLst>
            </p:cNvPr>
            <p:cNvSpPr/>
            <p:nvPr/>
          </p:nvSpPr>
          <p:spPr>
            <a:xfrm flipH="1">
              <a:off x="1903647" y="706235"/>
              <a:ext cx="1293944" cy="70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just"/>
              <a:r>
                <a:rPr lang="fr-FR" sz="40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TITLE</a:t>
              </a:r>
              <a:endPara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21B80-79FD-4E4D-87D8-23BE9BDE50BB}"/>
              </a:ext>
            </a:extLst>
          </p:cNvPr>
          <p:cNvGrpSpPr/>
          <p:nvPr/>
        </p:nvGrpSpPr>
        <p:grpSpPr>
          <a:xfrm rot="426343">
            <a:off x="7242916" y="368903"/>
            <a:ext cx="3342425" cy="1917938"/>
            <a:chOff x="1735689" y="668707"/>
            <a:chExt cx="3342425" cy="1917938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99B367F1-602B-4A86-A22C-883BAEF10F7E}"/>
                </a:ext>
              </a:extLst>
            </p:cNvPr>
            <p:cNvGrpSpPr/>
            <p:nvPr/>
          </p:nvGrpSpPr>
          <p:grpSpPr>
            <a:xfrm>
              <a:off x="1735689" y="759467"/>
              <a:ext cx="3342425" cy="1827178"/>
              <a:chOff x="1735689" y="759467"/>
              <a:chExt cx="3342425" cy="1827178"/>
            </a:xfrm>
          </p:grpSpPr>
          <p:sp>
            <p:nvSpPr>
              <p:cNvPr id="19" name="Rectangle: Rounded Corners 6">
                <a:extLst>
                  <a:ext uri="{FF2B5EF4-FFF2-40B4-BE49-F238E27FC236}">
                    <a16:creationId xmlns:a16="http://schemas.microsoft.com/office/drawing/2014/main" id="{DD812464-4B6D-41E0-BD7F-671B0CDB261F}"/>
                  </a:ext>
                </a:extLst>
              </p:cNvPr>
              <p:cNvSpPr/>
              <p:nvPr/>
            </p:nvSpPr>
            <p:spPr>
              <a:xfrm>
                <a:off x="1735689" y="759467"/>
                <a:ext cx="3335075" cy="1827178"/>
              </a:xfrm>
              <a:custGeom>
                <a:avLst/>
                <a:gdLst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1269327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60096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82218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4103" h="1399309">
                    <a:moveTo>
                      <a:pt x="0" y="129982"/>
                    </a:moveTo>
                    <a:cubicBezTo>
                      <a:pt x="0" y="58195"/>
                      <a:pt x="58195" y="0"/>
                      <a:pt x="129982" y="0"/>
                    </a:cubicBezTo>
                    <a:lnTo>
                      <a:pt x="2424121" y="0"/>
                    </a:lnTo>
                    <a:cubicBezTo>
                      <a:pt x="2495908" y="0"/>
                      <a:pt x="2554103" y="58195"/>
                      <a:pt x="2554103" y="129982"/>
                    </a:cubicBezTo>
                    <a:lnTo>
                      <a:pt x="2554103" y="944862"/>
                    </a:lnTo>
                    <a:cubicBezTo>
                      <a:pt x="2554103" y="1016649"/>
                      <a:pt x="2495908" y="1082218"/>
                      <a:pt x="2424121" y="1082218"/>
                    </a:cubicBezTo>
                    <a:lnTo>
                      <a:pt x="129982" y="1399309"/>
                    </a:lnTo>
                    <a:cubicBezTo>
                      <a:pt x="58195" y="1399309"/>
                      <a:pt x="0" y="1341114"/>
                      <a:pt x="0" y="1269327"/>
                    </a:cubicBezTo>
                    <a:lnTo>
                      <a:pt x="0" y="12998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1B0FF"/>
                  </a:gs>
                  <a:gs pos="35000">
                    <a:srgbClr val="0090D0"/>
                  </a:gs>
                  <a:gs pos="100000">
                    <a:srgbClr val="0078AD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ffectLst>
                <a:outerShdw blurRad="76200" dir="19860000" sy="-23000" kx="-800400" algn="bl" rotWithShape="0">
                  <a:prstClr val="black">
                    <a:alpha val="6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E9DA71BE-9762-4F98-B650-FC6974C28989}"/>
                  </a:ext>
                </a:extLst>
              </p:cNvPr>
              <p:cNvSpPr/>
              <p:nvPr/>
            </p:nvSpPr>
            <p:spPr>
              <a:xfrm>
                <a:off x="1778270" y="759467"/>
                <a:ext cx="3299844" cy="1347100"/>
              </a:xfrm>
              <a:custGeom>
                <a:avLst/>
                <a:gdLst>
                  <a:gd name="connsiteX0" fmla="*/ 134496 w 3299844"/>
                  <a:gd name="connsiteY0" fmla="*/ 0 h 1347100"/>
                  <a:gd name="connsiteX1" fmla="*/ 3130117 w 3299844"/>
                  <a:gd name="connsiteY1" fmla="*/ 0 h 1347100"/>
                  <a:gd name="connsiteX2" fmla="*/ 3299844 w 3299844"/>
                  <a:gd name="connsiteY2" fmla="*/ 169727 h 1347100"/>
                  <a:gd name="connsiteX3" fmla="*/ 3299844 w 3299844"/>
                  <a:gd name="connsiteY3" fmla="*/ 1233774 h 1347100"/>
                  <a:gd name="connsiteX4" fmla="*/ 3286506 w 3299844"/>
                  <a:gd name="connsiteY4" fmla="*/ 1301344 h 1347100"/>
                  <a:gd name="connsiteX5" fmla="*/ 3257440 w 3299844"/>
                  <a:gd name="connsiteY5" fmla="*/ 1347100 h 1347100"/>
                  <a:gd name="connsiteX6" fmla="*/ 0 w 3299844"/>
                  <a:gd name="connsiteY6" fmla="*/ 71190 h 1347100"/>
                  <a:gd name="connsiteX7" fmla="*/ 14481 w 3299844"/>
                  <a:gd name="connsiteY7" fmla="*/ 49712 h 1347100"/>
                  <a:gd name="connsiteX8" fmla="*/ 134496 w 3299844"/>
                  <a:gd name="connsiteY8" fmla="*/ 0 h 1347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844" h="1347100">
                    <a:moveTo>
                      <a:pt x="134496" y="0"/>
                    </a:moveTo>
                    <a:lnTo>
                      <a:pt x="3130117" y="0"/>
                    </a:lnTo>
                    <a:cubicBezTo>
                      <a:pt x="3223855" y="0"/>
                      <a:pt x="3299844" y="75990"/>
                      <a:pt x="3299844" y="169727"/>
                    </a:cubicBezTo>
                    <a:lnTo>
                      <a:pt x="3299844" y="1233774"/>
                    </a:lnTo>
                    <a:cubicBezTo>
                      <a:pt x="3299844" y="1257209"/>
                      <a:pt x="3295095" y="1280135"/>
                      <a:pt x="3286506" y="1301344"/>
                    </a:cubicBezTo>
                    <a:lnTo>
                      <a:pt x="3257440" y="1347100"/>
                    </a:lnTo>
                    <a:lnTo>
                      <a:pt x="0" y="71190"/>
                    </a:lnTo>
                    <a:lnTo>
                      <a:pt x="14481" y="49712"/>
                    </a:lnTo>
                    <a:cubicBezTo>
                      <a:pt x="45196" y="18997"/>
                      <a:pt x="87628" y="0"/>
                      <a:pt x="134496" y="0"/>
                    </a:cubicBezTo>
                    <a:close/>
                  </a:path>
                </a:pathLst>
              </a:custGeom>
              <a:solidFill>
                <a:schemeClr val="bg1">
                  <a:alpha val="18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fr-FR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8B55741C-33ED-4C24-A2EA-D383C9D14031}"/>
                  </a:ext>
                </a:extLst>
              </p:cNvPr>
              <p:cNvSpPr/>
              <p:nvPr/>
            </p:nvSpPr>
            <p:spPr>
              <a:xfrm>
                <a:off x="4319060" y="759467"/>
                <a:ext cx="750563" cy="740237"/>
              </a:xfrm>
              <a:custGeom>
                <a:avLst/>
                <a:gdLst>
                  <a:gd name="connsiteX0" fmla="*/ 86942 w 574804"/>
                  <a:gd name="connsiteY0" fmla="*/ 0 h 566896"/>
                  <a:gd name="connsiteX1" fmla="*/ 444822 w 574804"/>
                  <a:gd name="connsiteY1" fmla="*/ 0 h 566896"/>
                  <a:gd name="connsiteX2" fmla="*/ 574804 w 574804"/>
                  <a:gd name="connsiteY2" fmla="*/ 129982 h 566896"/>
                  <a:gd name="connsiteX3" fmla="*/ 574804 w 574804"/>
                  <a:gd name="connsiteY3" fmla="*/ 473430 h 566896"/>
                  <a:gd name="connsiteX4" fmla="*/ 532176 w 574804"/>
                  <a:gd name="connsiteY4" fmla="*/ 508602 h 566896"/>
                  <a:gd name="connsiteX5" fmla="*/ 341333 w 574804"/>
                  <a:gd name="connsiteY5" fmla="*/ 566896 h 566896"/>
                  <a:gd name="connsiteX6" fmla="*/ 0 w 574804"/>
                  <a:gd name="connsiteY6" fmla="*/ 225563 h 566896"/>
                  <a:gd name="connsiteX7" fmla="*/ 58295 w 574804"/>
                  <a:gd name="connsiteY7" fmla="*/ 34721 h 566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804" h="566896">
                    <a:moveTo>
                      <a:pt x="86942" y="0"/>
                    </a:moveTo>
                    <a:lnTo>
                      <a:pt x="444822" y="0"/>
                    </a:lnTo>
                    <a:cubicBezTo>
                      <a:pt x="516609" y="0"/>
                      <a:pt x="574804" y="58195"/>
                      <a:pt x="574804" y="129982"/>
                    </a:cubicBezTo>
                    <a:lnTo>
                      <a:pt x="574804" y="473430"/>
                    </a:lnTo>
                    <a:lnTo>
                      <a:pt x="532176" y="508602"/>
                    </a:lnTo>
                    <a:cubicBezTo>
                      <a:pt x="477699" y="545406"/>
                      <a:pt x="412026" y="566896"/>
                      <a:pt x="341333" y="566896"/>
                    </a:cubicBezTo>
                    <a:cubicBezTo>
                      <a:pt x="152820" y="566896"/>
                      <a:pt x="0" y="414076"/>
                      <a:pt x="0" y="225563"/>
                    </a:cubicBezTo>
                    <a:cubicBezTo>
                      <a:pt x="0" y="154871"/>
                      <a:pt x="21491" y="89198"/>
                      <a:pt x="58295" y="34721"/>
                    </a:cubicBezTo>
                    <a:close/>
                  </a:path>
                </a:pathLst>
              </a:custGeom>
              <a:solidFill>
                <a:srgbClr val="0072A8"/>
              </a:solidFill>
              <a:ln>
                <a:noFill/>
              </a:ln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D26AB05-BA5D-4EC8-93F0-25D94661855F}"/>
                </a:ext>
              </a:extLst>
            </p:cNvPr>
            <p:cNvSpPr/>
            <p:nvPr/>
          </p:nvSpPr>
          <p:spPr>
            <a:xfrm>
              <a:off x="4413653" y="668707"/>
              <a:ext cx="602117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fr-FR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B</a:t>
              </a:r>
              <a:endPara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5A4A865-6A07-4714-AADB-2A47CF5AF304}"/>
                </a:ext>
              </a:extLst>
            </p:cNvPr>
            <p:cNvSpPr/>
            <p:nvPr/>
          </p:nvSpPr>
          <p:spPr>
            <a:xfrm flipH="1">
              <a:off x="1778270" y="1309449"/>
              <a:ext cx="2712834" cy="954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/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dolor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consectetur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adipiscing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elit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Sed non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risus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Suspendisse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lectus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tortor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dignissim</a:t>
              </a:r>
              <a:endParaRPr lang="fr-FR" sz="14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ADB7A09-F24D-406B-9801-B5786FC61188}"/>
                </a:ext>
              </a:extLst>
            </p:cNvPr>
            <p:cNvSpPr/>
            <p:nvPr/>
          </p:nvSpPr>
          <p:spPr>
            <a:xfrm flipH="1">
              <a:off x="1903647" y="706235"/>
              <a:ext cx="1293944" cy="70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just"/>
              <a:r>
                <a:rPr lang="fr-FR" sz="40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TITLE</a:t>
              </a:r>
              <a:endPara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B0BFE90-4F9E-464D-870E-332FC64D12BF}"/>
              </a:ext>
            </a:extLst>
          </p:cNvPr>
          <p:cNvGrpSpPr/>
          <p:nvPr/>
        </p:nvGrpSpPr>
        <p:grpSpPr>
          <a:xfrm rot="426343">
            <a:off x="1507160" y="4330283"/>
            <a:ext cx="3342425" cy="1917938"/>
            <a:chOff x="1735689" y="668707"/>
            <a:chExt cx="3342425" cy="1917938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8DB2B87-5CB2-4CDB-8815-517BED128513}"/>
                </a:ext>
              </a:extLst>
            </p:cNvPr>
            <p:cNvGrpSpPr/>
            <p:nvPr/>
          </p:nvGrpSpPr>
          <p:grpSpPr>
            <a:xfrm>
              <a:off x="1735689" y="759467"/>
              <a:ext cx="3342425" cy="1827178"/>
              <a:chOff x="1735689" y="759467"/>
              <a:chExt cx="3342425" cy="1827178"/>
            </a:xfrm>
          </p:grpSpPr>
          <p:sp>
            <p:nvSpPr>
              <p:cNvPr id="27" name="Rectangle: Rounded Corners 6">
                <a:extLst>
                  <a:ext uri="{FF2B5EF4-FFF2-40B4-BE49-F238E27FC236}">
                    <a16:creationId xmlns:a16="http://schemas.microsoft.com/office/drawing/2014/main" id="{A29AB484-BAD5-4015-AC4F-D5BC5C2FAE61}"/>
                  </a:ext>
                </a:extLst>
              </p:cNvPr>
              <p:cNvSpPr/>
              <p:nvPr/>
            </p:nvSpPr>
            <p:spPr>
              <a:xfrm>
                <a:off x="1735689" y="759467"/>
                <a:ext cx="3335075" cy="1827178"/>
              </a:xfrm>
              <a:custGeom>
                <a:avLst/>
                <a:gdLst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1269327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60096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82218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4103" h="1399309">
                    <a:moveTo>
                      <a:pt x="0" y="129982"/>
                    </a:moveTo>
                    <a:cubicBezTo>
                      <a:pt x="0" y="58195"/>
                      <a:pt x="58195" y="0"/>
                      <a:pt x="129982" y="0"/>
                    </a:cubicBezTo>
                    <a:lnTo>
                      <a:pt x="2424121" y="0"/>
                    </a:lnTo>
                    <a:cubicBezTo>
                      <a:pt x="2495908" y="0"/>
                      <a:pt x="2554103" y="58195"/>
                      <a:pt x="2554103" y="129982"/>
                    </a:cubicBezTo>
                    <a:lnTo>
                      <a:pt x="2554103" y="944862"/>
                    </a:lnTo>
                    <a:cubicBezTo>
                      <a:pt x="2554103" y="1016649"/>
                      <a:pt x="2495908" y="1082218"/>
                      <a:pt x="2424121" y="1082218"/>
                    </a:cubicBezTo>
                    <a:lnTo>
                      <a:pt x="129982" y="1399309"/>
                    </a:lnTo>
                    <a:cubicBezTo>
                      <a:pt x="58195" y="1399309"/>
                      <a:pt x="0" y="1341114"/>
                      <a:pt x="0" y="1269327"/>
                    </a:cubicBezTo>
                    <a:lnTo>
                      <a:pt x="0" y="12998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00D045"/>
                  </a:gs>
                  <a:gs pos="35000">
                    <a:srgbClr val="00A236"/>
                  </a:gs>
                  <a:gs pos="100000">
                    <a:srgbClr val="00882C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ffectLst>
                <a:outerShdw blurRad="76200" dir="19860000" sy="-23000" kx="-800400" algn="bl" rotWithShape="0">
                  <a:prstClr val="black">
                    <a:alpha val="6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54FEA37C-3A8A-4789-A45C-C87A745346B3}"/>
                  </a:ext>
                </a:extLst>
              </p:cNvPr>
              <p:cNvSpPr/>
              <p:nvPr/>
            </p:nvSpPr>
            <p:spPr>
              <a:xfrm>
                <a:off x="1778270" y="759467"/>
                <a:ext cx="3299844" cy="1347100"/>
              </a:xfrm>
              <a:custGeom>
                <a:avLst/>
                <a:gdLst>
                  <a:gd name="connsiteX0" fmla="*/ 134496 w 3299844"/>
                  <a:gd name="connsiteY0" fmla="*/ 0 h 1347100"/>
                  <a:gd name="connsiteX1" fmla="*/ 3130117 w 3299844"/>
                  <a:gd name="connsiteY1" fmla="*/ 0 h 1347100"/>
                  <a:gd name="connsiteX2" fmla="*/ 3299844 w 3299844"/>
                  <a:gd name="connsiteY2" fmla="*/ 169727 h 1347100"/>
                  <a:gd name="connsiteX3" fmla="*/ 3299844 w 3299844"/>
                  <a:gd name="connsiteY3" fmla="*/ 1233774 h 1347100"/>
                  <a:gd name="connsiteX4" fmla="*/ 3286506 w 3299844"/>
                  <a:gd name="connsiteY4" fmla="*/ 1301344 h 1347100"/>
                  <a:gd name="connsiteX5" fmla="*/ 3257440 w 3299844"/>
                  <a:gd name="connsiteY5" fmla="*/ 1347100 h 1347100"/>
                  <a:gd name="connsiteX6" fmla="*/ 0 w 3299844"/>
                  <a:gd name="connsiteY6" fmla="*/ 71190 h 1347100"/>
                  <a:gd name="connsiteX7" fmla="*/ 14481 w 3299844"/>
                  <a:gd name="connsiteY7" fmla="*/ 49712 h 1347100"/>
                  <a:gd name="connsiteX8" fmla="*/ 134496 w 3299844"/>
                  <a:gd name="connsiteY8" fmla="*/ 0 h 1347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844" h="1347100">
                    <a:moveTo>
                      <a:pt x="134496" y="0"/>
                    </a:moveTo>
                    <a:lnTo>
                      <a:pt x="3130117" y="0"/>
                    </a:lnTo>
                    <a:cubicBezTo>
                      <a:pt x="3223855" y="0"/>
                      <a:pt x="3299844" y="75990"/>
                      <a:pt x="3299844" y="169727"/>
                    </a:cubicBezTo>
                    <a:lnTo>
                      <a:pt x="3299844" y="1233774"/>
                    </a:lnTo>
                    <a:cubicBezTo>
                      <a:pt x="3299844" y="1257209"/>
                      <a:pt x="3295095" y="1280135"/>
                      <a:pt x="3286506" y="1301344"/>
                    </a:cubicBezTo>
                    <a:lnTo>
                      <a:pt x="3257440" y="1347100"/>
                    </a:lnTo>
                    <a:lnTo>
                      <a:pt x="0" y="71190"/>
                    </a:lnTo>
                    <a:lnTo>
                      <a:pt x="14481" y="49712"/>
                    </a:lnTo>
                    <a:cubicBezTo>
                      <a:pt x="45196" y="18997"/>
                      <a:pt x="87628" y="0"/>
                      <a:pt x="134496" y="0"/>
                    </a:cubicBezTo>
                    <a:close/>
                  </a:path>
                </a:pathLst>
              </a:custGeom>
              <a:solidFill>
                <a:schemeClr val="bg1">
                  <a:alpha val="18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B509F2C3-BEC5-4D38-8D96-BD68E0E0F622}"/>
                  </a:ext>
                </a:extLst>
              </p:cNvPr>
              <p:cNvSpPr/>
              <p:nvPr/>
            </p:nvSpPr>
            <p:spPr>
              <a:xfrm>
                <a:off x="4319060" y="759467"/>
                <a:ext cx="750563" cy="740237"/>
              </a:xfrm>
              <a:custGeom>
                <a:avLst/>
                <a:gdLst>
                  <a:gd name="connsiteX0" fmla="*/ 86942 w 574804"/>
                  <a:gd name="connsiteY0" fmla="*/ 0 h 566896"/>
                  <a:gd name="connsiteX1" fmla="*/ 444822 w 574804"/>
                  <a:gd name="connsiteY1" fmla="*/ 0 h 566896"/>
                  <a:gd name="connsiteX2" fmla="*/ 574804 w 574804"/>
                  <a:gd name="connsiteY2" fmla="*/ 129982 h 566896"/>
                  <a:gd name="connsiteX3" fmla="*/ 574804 w 574804"/>
                  <a:gd name="connsiteY3" fmla="*/ 473430 h 566896"/>
                  <a:gd name="connsiteX4" fmla="*/ 532176 w 574804"/>
                  <a:gd name="connsiteY4" fmla="*/ 508602 h 566896"/>
                  <a:gd name="connsiteX5" fmla="*/ 341333 w 574804"/>
                  <a:gd name="connsiteY5" fmla="*/ 566896 h 566896"/>
                  <a:gd name="connsiteX6" fmla="*/ 0 w 574804"/>
                  <a:gd name="connsiteY6" fmla="*/ 225563 h 566896"/>
                  <a:gd name="connsiteX7" fmla="*/ 58295 w 574804"/>
                  <a:gd name="connsiteY7" fmla="*/ 34721 h 566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804" h="566896">
                    <a:moveTo>
                      <a:pt x="86942" y="0"/>
                    </a:moveTo>
                    <a:lnTo>
                      <a:pt x="444822" y="0"/>
                    </a:lnTo>
                    <a:cubicBezTo>
                      <a:pt x="516609" y="0"/>
                      <a:pt x="574804" y="58195"/>
                      <a:pt x="574804" y="129982"/>
                    </a:cubicBezTo>
                    <a:lnTo>
                      <a:pt x="574804" y="473430"/>
                    </a:lnTo>
                    <a:lnTo>
                      <a:pt x="532176" y="508602"/>
                    </a:lnTo>
                    <a:cubicBezTo>
                      <a:pt x="477699" y="545406"/>
                      <a:pt x="412026" y="566896"/>
                      <a:pt x="341333" y="566896"/>
                    </a:cubicBezTo>
                    <a:cubicBezTo>
                      <a:pt x="152820" y="566896"/>
                      <a:pt x="0" y="414076"/>
                      <a:pt x="0" y="225563"/>
                    </a:cubicBezTo>
                    <a:cubicBezTo>
                      <a:pt x="0" y="154871"/>
                      <a:pt x="21491" y="89198"/>
                      <a:pt x="58295" y="34721"/>
                    </a:cubicBezTo>
                    <a:close/>
                  </a:path>
                </a:pathLst>
              </a:custGeom>
              <a:solidFill>
                <a:srgbClr val="00581D"/>
              </a:solidFill>
              <a:ln>
                <a:noFill/>
              </a:ln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5E12CBD-99D6-4362-A3E0-45D2CA003288}"/>
                </a:ext>
              </a:extLst>
            </p:cNvPr>
            <p:cNvSpPr/>
            <p:nvPr/>
          </p:nvSpPr>
          <p:spPr>
            <a:xfrm>
              <a:off x="4413653" y="668707"/>
              <a:ext cx="602117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fr-FR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D</a:t>
              </a:r>
              <a:endPara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CB59096-F788-4250-97ED-D67E06A4CB15}"/>
                </a:ext>
              </a:extLst>
            </p:cNvPr>
            <p:cNvSpPr/>
            <p:nvPr/>
          </p:nvSpPr>
          <p:spPr>
            <a:xfrm flipH="1">
              <a:off x="1778270" y="1309449"/>
              <a:ext cx="2712834" cy="954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/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dolor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consectetur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adipiscing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elit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Sed non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risus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Suspendisse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lectus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tortor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dignissim</a:t>
              </a:r>
              <a:endParaRPr lang="fr-FR" sz="14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CD285DE-45EB-47F6-9E43-AAE1E052FCD3}"/>
                </a:ext>
              </a:extLst>
            </p:cNvPr>
            <p:cNvSpPr/>
            <p:nvPr/>
          </p:nvSpPr>
          <p:spPr>
            <a:xfrm flipH="1">
              <a:off x="1903647" y="706235"/>
              <a:ext cx="1293944" cy="70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just"/>
              <a:r>
                <a:rPr lang="fr-FR" sz="40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TITLE</a:t>
              </a:r>
              <a:endPara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B6D8B5F-3F7E-4B83-BA49-79787525123C}"/>
              </a:ext>
            </a:extLst>
          </p:cNvPr>
          <p:cNvGrpSpPr/>
          <p:nvPr/>
        </p:nvGrpSpPr>
        <p:grpSpPr>
          <a:xfrm rot="426343">
            <a:off x="7239240" y="4330283"/>
            <a:ext cx="3342425" cy="1917938"/>
            <a:chOff x="1735689" y="668707"/>
            <a:chExt cx="3342425" cy="1917938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F353D82-0E88-468D-9C9E-EC9B62B88CE9}"/>
                </a:ext>
              </a:extLst>
            </p:cNvPr>
            <p:cNvGrpSpPr/>
            <p:nvPr/>
          </p:nvGrpSpPr>
          <p:grpSpPr>
            <a:xfrm>
              <a:off x="1735689" y="759467"/>
              <a:ext cx="3342425" cy="1827178"/>
              <a:chOff x="1735689" y="759467"/>
              <a:chExt cx="3342425" cy="1827178"/>
            </a:xfrm>
          </p:grpSpPr>
          <p:sp>
            <p:nvSpPr>
              <p:cNvPr id="35" name="Rectangle: Rounded Corners 6">
                <a:extLst>
                  <a:ext uri="{FF2B5EF4-FFF2-40B4-BE49-F238E27FC236}">
                    <a16:creationId xmlns:a16="http://schemas.microsoft.com/office/drawing/2014/main" id="{ACE58899-E1C4-4244-9B18-7F42A1DB35FC}"/>
                  </a:ext>
                </a:extLst>
              </p:cNvPr>
              <p:cNvSpPr/>
              <p:nvPr/>
            </p:nvSpPr>
            <p:spPr>
              <a:xfrm>
                <a:off x="1735689" y="759467"/>
                <a:ext cx="3335075" cy="1827178"/>
              </a:xfrm>
              <a:custGeom>
                <a:avLst/>
                <a:gdLst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1269327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60096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82218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4103" h="1399309">
                    <a:moveTo>
                      <a:pt x="0" y="129982"/>
                    </a:moveTo>
                    <a:cubicBezTo>
                      <a:pt x="0" y="58195"/>
                      <a:pt x="58195" y="0"/>
                      <a:pt x="129982" y="0"/>
                    </a:cubicBezTo>
                    <a:lnTo>
                      <a:pt x="2424121" y="0"/>
                    </a:lnTo>
                    <a:cubicBezTo>
                      <a:pt x="2495908" y="0"/>
                      <a:pt x="2554103" y="58195"/>
                      <a:pt x="2554103" y="129982"/>
                    </a:cubicBezTo>
                    <a:lnTo>
                      <a:pt x="2554103" y="944862"/>
                    </a:lnTo>
                    <a:cubicBezTo>
                      <a:pt x="2554103" y="1016649"/>
                      <a:pt x="2495908" y="1082218"/>
                      <a:pt x="2424121" y="1082218"/>
                    </a:cubicBezTo>
                    <a:lnTo>
                      <a:pt x="129982" y="1399309"/>
                    </a:lnTo>
                    <a:cubicBezTo>
                      <a:pt x="58195" y="1399309"/>
                      <a:pt x="0" y="1341114"/>
                      <a:pt x="0" y="1269327"/>
                    </a:cubicBezTo>
                    <a:lnTo>
                      <a:pt x="0" y="12998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E912E"/>
                  </a:gs>
                  <a:gs pos="35000">
                    <a:srgbClr val="FE8B22"/>
                  </a:gs>
                  <a:gs pos="100000">
                    <a:srgbClr val="EE7001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ffectLst>
                <a:outerShdw blurRad="76200" dir="19860000" sy="-23000" kx="-800400" algn="bl" rotWithShape="0">
                  <a:prstClr val="black">
                    <a:alpha val="6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AF1D4564-21B2-424F-AD6A-3AE870609F9A}"/>
                  </a:ext>
                </a:extLst>
              </p:cNvPr>
              <p:cNvSpPr/>
              <p:nvPr/>
            </p:nvSpPr>
            <p:spPr>
              <a:xfrm>
                <a:off x="1778270" y="759467"/>
                <a:ext cx="3299844" cy="1347100"/>
              </a:xfrm>
              <a:custGeom>
                <a:avLst/>
                <a:gdLst>
                  <a:gd name="connsiteX0" fmla="*/ 134496 w 3299844"/>
                  <a:gd name="connsiteY0" fmla="*/ 0 h 1347100"/>
                  <a:gd name="connsiteX1" fmla="*/ 3130117 w 3299844"/>
                  <a:gd name="connsiteY1" fmla="*/ 0 h 1347100"/>
                  <a:gd name="connsiteX2" fmla="*/ 3299844 w 3299844"/>
                  <a:gd name="connsiteY2" fmla="*/ 169727 h 1347100"/>
                  <a:gd name="connsiteX3" fmla="*/ 3299844 w 3299844"/>
                  <a:gd name="connsiteY3" fmla="*/ 1233774 h 1347100"/>
                  <a:gd name="connsiteX4" fmla="*/ 3286506 w 3299844"/>
                  <a:gd name="connsiteY4" fmla="*/ 1301344 h 1347100"/>
                  <a:gd name="connsiteX5" fmla="*/ 3257440 w 3299844"/>
                  <a:gd name="connsiteY5" fmla="*/ 1347100 h 1347100"/>
                  <a:gd name="connsiteX6" fmla="*/ 0 w 3299844"/>
                  <a:gd name="connsiteY6" fmla="*/ 71190 h 1347100"/>
                  <a:gd name="connsiteX7" fmla="*/ 14481 w 3299844"/>
                  <a:gd name="connsiteY7" fmla="*/ 49712 h 1347100"/>
                  <a:gd name="connsiteX8" fmla="*/ 134496 w 3299844"/>
                  <a:gd name="connsiteY8" fmla="*/ 0 h 1347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844" h="1347100">
                    <a:moveTo>
                      <a:pt x="134496" y="0"/>
                    </a:moveTo>
                    <a:lnTo>
                      <a:pt x="3130117" y="0"/>
                    </a:lnTo>
                    <a:cubicBezTo>
                      <a:pt x="3223855" y="0"/>
                      <a:pt x="3299844" y="75990"/>
                      <a:pt x="3299844" y="169727"/>
                    </a:cubicBezTo>
                    <a:lnTo>
                      <a:pt x="3299844" y="1233774"/>
                    </a:lnTo>
                    <a:cubicBezTo>
                      <a:pt x="3299844" y="1257209"/>
                      <a:pt x="3295095" y="1280135"/>
                      <a:pt x="3286506" y="1301344"/>
                    </a:cubicBezTo>
                    <a:lnTo>
                      <a:pt x="3257440" y="1347100"/>
                    </a:lnTo>
                    <a:lnTo>
                      <a:pt x="0" y="71190"/>
                    </a:lnTo>
                    <a:lnTo>
                      <a:pt x="14481" y="49712"/>
                    </a:lnTo>
                    <a:cubicBezTo>
                      <a:pt x="45196" y="18997"/>
                      <a:pt x="87628" y="0"/>
                      <a:pt x="134496" y="0"/>
                    </a:cubicBezTo>
                    <a:close/>
                  </a:path>
                </a:pathLst>
              </a:custGeom>
              <a:solidFill>
                <a:schemeClr val="bg1">
                  <a:alpha val="18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fr-FR" dirty="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01A8D372-1B4B-4374-A5D4-DE2B80D63799}"/>
                  </a:ext>
                </a:extLst>
              </p:cNvPr>
              <p:cNvSpPr/>
              <p:nvPr/>
            </p:nvSpPr>
            <p:spPr>
              <a:xfrm>
                <a:off x="4319060" y="759467"/>
                <a:ext cx="750563" cy="740237"/>
              </a:xfrm>
              <a:custGeom>
                <a:avLst/>
                <a:gdLst>
                  <a:gd name="connsiteX0" fmla="*/ 86942 w 574804"/>
                  <a:gd name="connsiteY0" fmla="*/ 0 h 566896"/>
                  <a:gd name="connsiteX1" fmla="*/ 444822 w 574804"/>
                  <a:gd name="connsiteY1" fmla="*/ 0 h 566896"/>
                  <a:gd name="connsiteX2" fmla="*/ 574804 w 574804"/>
                  <a:gd name="connsiteY2" fmla="*/ 129982 h 566896"/>
                  <a:gd name="connsiteX3" fmla="*/ 574804 w 574804"/>
                  <a:gd name="connsiteY3" fmla="*/ 473430 h 566896"/>
                  <a:gd name="connsiteX4" fmla="*/ 532176 w 574804"/>
                  <a:gd name="connsiteY4" fmla="*/ 508602 h 566896"/>
                  <a:gd name="connsiteX5" fmla="*/ 341333 w 574804"/>
                  <a:gd name="connsiteY5" fmla="*/ 566896 h 566896"/>
                  <a:gd name="connsiteX6" fmla="*/ 0 w 574804"/>
                  <a:gd name="connsiteY6" fmla="*/ 225563 h 566896"/>
                  <a:gd name="connsiteX7" fmla="*/ 58295 w 574804"/>
                  <a:gd name="connsiteY7" fmla="*/ 34721 h 566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804" h="566896">
                    <a:moveTo>
                      <a:pt x="86942" y="0"/>
                    </a:moveTo>
                    <a:lnTo>
                      <a:pt x="444822" y="0"/>
                    </a:lnTo>
                    <a:cubicBezTo>
                      <a:pt x="516609" y="0"/>
                      <a:pt x="574804" y="58195"/>
                      <a:pt x="574804" y="129982"/>
                    </a:cubicBezTo>
                    <a:lnTo>
                      <a:pt x="574804" y="473430"/>
                    </a:lnTo>
                    <a:lnTo>
                      <a:pt x="532176" y="508602"/>
                    </a:lnTo>
                    <a:cubicBezTo>
                      <a:pt x="477699" y="545406"/>
                      <a:pt x="412026" y="566896"/>
                      <a:pt x="341333" y="566896"/>
                    </a:cubicBezTo>
                    <a:cubicBezTo>
                      <a:pt x="152820" y="566896"/>
                      <a:pt x="0" y="414076"/>
                      <a:pt x="0" y="225563"/>
                    </a:cubicBezTo>
                    <a:cubicBezTo>
                      <a:pt x="0" y="154871"/>
                      <a:pt x="21491" y="89198"/>
                      <a:pt x="58295" y="34721"/>
                    </a:cubicBezTo>
                    <a:close/>
                  </a:path>
                </a:pathLst>
              </a:custGeom>
              <a:solidFill>
                <a:srgbClr val="C35D01"/>
              </a:solidFill>
              <a:ln>
                <a:noFill/>
              </a:ln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7B30D1A3-AD24-44DC-BF90-AB7325676998}"/>
                </a:ext>
              </a:extLst>
            </p:cNvPr>
            <p:cNvSpPr/>
            <p:nvPr/>
          </p:nvSpPr>
          <p:spPr>
            <a:xfrm>
              <a:off x="4413653" y="668707"/>
              <a:ext cx="602117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fr-FR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E</a:t>
              </a:r>
              <a:endPara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DB0AC99-973A-4BE8-BBC3-08B63187310A}"/>
                </a:ext>
              </a:extLst>
            </p:cNvPr>
            <p:cNvSpPr/>
            <p:nvPr/>
          </p:nvSpPr>
          <p:spPr>
            <a:xfrm flipH="1">
              <a:off x="1778270" y="1309449"/>
              <a:ext cx="2712834" cy="954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/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dolor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consectetur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adipiscing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elit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Sed non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risus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Suspendisse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lectus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tortor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dignissim</a:t>
              </a:r>
              <a:endParaRPr lang="fr-FR" sz="14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8CCCD1E-AA6F-400F-A4A3-5046BEF05656}"/>
                </a:ext>
              </a:extLst>
            </p:cNvPr>
            <p:cNvSpPr/>
            <p:nvPr/>
          </p:nvSpPr>
          <p:spPr>
            <a:xfrm flipH="1">
              <a:off x="1903647" y="706235"/>
              <a:ext cx="1293944" cy="70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just"/>
              <a:r>
                <a:rPr lang="fr-FR" sz="40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TITLE</a:t>
              </a:r>
              <a:endPara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6ABCFA5-969D-4EF6-9CD3-D225EEE50A45}"/>
              </a:ext>
            </a:extLst>
          </p:cNvPr>
          <p:cNvGrpSpPr/>
          <p:nvPr/>
        </p:nvGrpSpPr>
        <p:grpSpPr>
          <a:xfrm rot="426343">
            <a:off x="4166349" y="2341482"/>
            <a:ext cx="3342425" cy="1917938"/>
            <a:chOff x="1735689" y="668707"/>
            <a:chExt cx="3342425" cy="1917938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30BEF591-0578-496F-9F10-E5BD93E853D7}"/>
                </a:ext>
              </a:extLst>
            </p:cNvPr>
            <p:cNvGrpSpPr/>
            <p:nvPr/>
          </p:nvGrpSpPr>
          <p:grpSpPr>
            <a:xfrm>
              <a:off x="1735689" y="759467"/>
              <a:ext cx="3342425" cy="1827178"/>
              <a:chOff x="1735689" y="759467"/>
              <a:chExt cx="3342425" cy="1827178"/>
            </a:xfrm>
          </p:grpSpPr>
          <p:sp>
            <p:nvSpPr>
              <p:cNvPr id="43" name="Rectangle: Rounded Corners 6">
                <a:extLst>
                  <a:ext uri="{FF2B5EF4-FFF2-40B4-BE49-F238E27FC236}">
                    <a16:creationId xmlns:a16="http://schemas.microsoft.com/office/drawing/2014/main" id="{1938D3BF-FB63-44D2-8CA8-126311B02B3E}"/>
                  </a:ext>
                </a:extLst>
              </p:cNvPr>
              <p:cNvSpPr/>
              <p:nvPr/>
            </p:nvSpPr>
            <p:spPr>
              <a:xfrm>
                <a:off x="1735689" y="759467"/>
                <a:ext cx="3335075" cy="1827178"/>
              </a:xfrm>
              <a:custGeom>
                <a:avLst/>
                <a:gdLst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1269327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399309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60096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  <a:gd name="connsiteX0" fmla="*/ 0 w 2554103"/>
                  <a:gd name="connsiteY0" fmla="*/ 129982 h 1399309"/>
                  <a:gd name="connsiteX1" fmla="*/ 129982 w 2554103"/>
                  <a:gd name="connsiteY1" fmla="*/ 0 h 1399309"/>
                  <a:gd name="connsiteX2" fmla="*/ 2424121 w 2554103"/>
                  <a:gd name="connsiteY2" fmla="*/ 0 h 1399309"/>
                  <a:gd name="connsiteX3" fmla="*/ 2554103 w 2554103"/>
                  <a:gd name="connsiteY3" fmla="*/ 129982 h 1399309"/>
                  <a:gd name="connsiteX4" fmla="*/ 2554103 w 2554103"/>
                  <a:gd name="connsiteY4" fmla="*/ 944862 h 1399309"/>
                  <a:gd name="connsiteX5" fmla="*/ 2424121 w 2554103"/>
                  <a:gd name="connsiteY5" fmla="*/ 1082218 h 1399309"/>
                  <a:gd name="connsiteX6" fmla="*/ 129982 w 2554103"/>
                  <a:gd name="connsiteY6" fmla="*/ 1399309 h 1399309"/>
                  <a:gd name="connsiteX7" fmla="*/ 0 w 2554103"/>
                  <a:gd name="connsiteY7" fmla="*/ 1269327 h 1399309"/>
                  <a:gd name="connsiteX8" fmla="*/ 0 w 2554103"/>
                  <a:gd name="connsiteY8" fmla="*/ 129982 h 1399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54103" h="1399309">
                    <a:moveTo>
                      <a:pt x="0" y="129982"/>
                    </a:moveTo>
                    <a:cubicBezTo>
                      <a:pt x="0" y="58195"/>
                      <a:pt x="58195" y="0"/>
                      <a:pt x="129982" y="0"/>
                    </a:cubicBezTo>
                    <a:lnTo>
                      <a:pt x="2424121" y="0"/>
                    </a:lnTo>
                    <a:cubicBezTo>
                      <a:pt x="2495908" y="0"/>
                      <a:pt x="2554103" y="58195"/>
                      <a:pt x="2554103" y="129982"/>
                    </a:cubicBezTo>
                    <a:lnTo>
                      <a:pt x="2554103" y="944862"/>
                    </a:lnTo>
                    <a:cubicBezTo>
                      <a:pt x="2554103" y="1016649"/>
                      <a:pt x="2495908" y="1082218"/>
                      <a:pt x="2424121" y="1082218"/>
                    </a:cubicBezTo>
                    <a:lnTo>
                      <a:pt x="129982" y="1399309"/>
                    </a:lnTo>
                    <a:cubicBezTo>
                      <a:pt x="58195" y="1399309"/>
                      <a:pt x="0" y="1341114"/>
                      <a:pt x="0" y="1269327"/>
                    </a:cubicBezTo>
                    <a:lnTo>
                      <a:pt x="0" y="129982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337AD"/>
                  </a:gs>
                  <a:gs pos="35000">
                    <a:srgbClr val="992F94"/>
                  </a:gs>
                  <a:gs pos="100000">
                    <a:srgbClr val="7A2575"/>
                  </a:gs>
                </a:gsLst>
                <a:path path="circle">
                  <a:fillToRect t="100000" r="100000"/>
                </a:path>
                <a:tileRect l="-100000" b="-100000"/>
              </a:gradFill>
              <a:ln>
                <a:noFill/>
              </a:ln>
              <a:effectLst>
                <a:outerShdw blurRad="76200" dir="19860000" sy="-23000" kx="-800400" algn="bl" rotWithShape="0">
                  <a:prstClr val="black">
                    <a:alpha val="6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3710D92B-4058-4722-86ED-52C15A65EA82}"/>
                  </a:ext>
                </a:extLst>
              </p:cNvPr>
              <p:cNvSpPr/>
              <p:nvPr/>
            </p:nvSpPr>
            <p:spPr>
              <a:xfrm>
                <a:off x="1778270" y="759467"/>
                <a:ext cx="3299844" cy="1347100"/>
              </a:xfrm>
              <a:custGeom>
                <a:avLst/>
                <a:gdLst>
                  <a:gd name="connsiteX0" fmla="*/ 134496 w 3299844"/>
                  <a:gd name="connsiteY0" fmla="*/ 0 h 1347100"/>
                  <a:gd name="connsiteX1" fmla="*/ 3130117 w 3299844"/>
                  <a:gd name="connsiteY1" fmla="*/ 0 h 1347100"/>
                  <a:gd name="connsiteX2" fmla="*/ 3299844 w 3299844"/>
                  <a:gd name="connsiteY2" fmla="*/ 169727 h 1347100"/>
                  <a:gd name="connsiteX3" fmla="*/ 3299844 w 3299844"/>
                  <a:gd name="connsiteY3" fmla="*/ 1233774 h 1347100"/>
                  <a:gd name="connsiteX4" fmla="*/ 3286506 w 3299844"/>
                  <a:gd name="connsiteY4" fmla="*/ 1301344 h 1347100"/>
                  <a:gd name="connsiteX5" fmla="*/ 3257440 w 3299844"/>
                  <a:gd name="connsiteY5" fmla="*/ 1347100 h 1347100"/>
                  <a:gd name="connsiteX6" fmla="*/ 0 w 3299844"/>
                  <a:gd name="connsiteY6" fmla="*/ 71190 h 1347100"/>
                  <a:gd name="connsiteX7" fmla="*/ 14481 w 3299844"/>
                  <a:gd name="connsiteY7" fmla="*/ 49712 h 1347100"/>
                  <a:gd name="connsiteX8" fmla="*/ 134496 w 3299844"/>
                  <a:gd name="connsiteY8" fmla="*/ 0 h 1347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99844" h="1347100">
                    <a:moveTo>
                      <a:pt x="134496" y="0"/>
                    </a:moveTo>
                    <a:lnTo>
                      <a:pt x="3130117" y="0"/>
                    </a:lnTo>
                    <a:cubicBezTo>
                      <a:pt x="3223855" y="0"/>
                      <a:pt x="3299844" y="75990"/>
                      <a:pt x="3299844" y="169727"/>
                    </a:cubicBezTo>
                    <a:lnTo>
                      <a:pt x="3299844" y="1233774"/>
                    </a:lnTo>
                    <a:cubicBezTo>
                      <a:pt x="3299844" y="1257209"/>
                      <a:pt x="3295095" y="1280135"/>
                      <a:pt x="3286506" y="1301344"/>
                    </a:cubicBezTo>
                    <a:lnTo>
                      <a:pt x="3257440" y="1347100"/>
                    </a:lnTo>
                    <a:lnTo>
                      <a:pt x="0" y="71190"/>
                    </a:lnTo>
                    <a:lnTo>
                      <a:pt x="14481" y="49712"/>
                    </a:lnTo>
                    <a:cubicBezTo>
                      <a:pt x="45196" y="18997"/>
                      <a:pt x="87628" y="0"/>
                      <a:pt x="134496" y="0"/>
                    </a:cubicBezTo>
                    <a:close/>
                  </a:path>
                </a:pathLst>
              </a:custGeom>
              <a:solidFill>
                <a:schemeClr val="bg1">
                  <a:alpha val="18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fr-FR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B51A35A4-DDFC-4DE2-B87B-E57A3C15A11B}"/>
                  </a:ext>
                </a:extLst>
              </p:cNvPr>
              <p:cNvSpPr/>
              <p:nvPr/>
            </p:nvSpPr>
            <p:spPr>
              <a:xfrm>
                <a:off x="4319060" y="759467"/>
                <a:ext cx="750563" cy="740237"/>
              </a:xfrm>
              <a:custGeom>
                <a:avLst/>
                <a:gdLst>
                  <a:gd name="connsiteX0" fmla="*/ 86942 w 574804"/>
                  <a:gd name="connsiteY0" fmla="*/ 0 h 566896"/>
                  <a:gd name="connsiteX1" fmla="*/ 444822 w 574804"/>
                  <a:gd name="connsiteY1" fmla="*/ 0 h 566896"/>
                  <a:gd name="connsiteX2" fmla="*/ 574804 w 574804"/>
                  <a:gd name="connsiteY2" fmla="*/ 129982 h 566896"/>
                  <a:gd name="connsiteX3" fmla="*/ 574804 w 574804"/>
                  <a:gd name="connsiteY3" fmla="*/ 473430 h 566896"/>
                  <a:gd name="connsiteX4" fmla="*/ 532176 w 574804"/>
                  <a:gd name="connsiteY4" fmla="*/ 508602 h 566896"/>
                  <a:gd name="connsiteX5" fmla="*/ 341333 w 574804"/>
                  <a:gd name="connsiteY5" fmla="*/ 566896 h 566896"/>
                  <a:gd name="connsiteX6" fmla="*/ 0 w 574804"/>
                  <a:gd name="connsiteY6" fmla="*/ 225563 h 566896"/>
                  <a:gd name="connsiteX7" fmla="*/ 58295 w 574804"/>
                  <a:gd name="connsiteY7" fmla="*/ 34721 h 566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74804" h="566896">
                    <a:moveTo>
                      <a:pt x="86942" y="0"/>
                    </a:moveTo>
                    <a:lnTo>
                      <a:pt x="444822" y="0"/>
                    </a:lnTo>
                    <a:cubicBezTo>
                      <a:pt x="516609" y="0"/>
                      <a:pt x="574804" y="58195"/>
                      <a:pt x="574804" y="129982"/>
                    </a:cubicBezTo>
                    <a:lnTo>
                      <a:pt x="574804" y="473430"/>
                    </a:lnTo>
                    <a:lnTo>
                      <a:pt x="532176" y="508602"/>
                    </a:lnTo>
                    <a:cubicBezTo>
                      <a:pt x="477699" y="545406"/>
                      <a:pt x="412026" y="566896"/>
                      <a:pt x="341333" y="566896"/>
                    </a:cubicBezTo>
                    <a:cubicBezTo>
                      <a:pt x="152820" y="566896"/>
                      <a:pt x="0" y="414076"/>
                      <a:pt x="0" y="225563"/>
                    </a:cubicBezTo>
                    <a:cubicBezTo>
                      <a:pt x="0" y="154871"/>
                      <a:pt x="21491" y="89198"/>
                      <a:pt x="58295" y="34721"/>
                    </a:cubicBezTo>
                    <a:close/>
                  </a:path>
                </a:pathLst>
              </a:custGeom>
              <a:solidFill>
                <a:srgbClr val="671F64"/>
              </a:solidFill>
              <a:ln>
                <a:noFill/>
              </a:ln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6A621B8-76F5-44AC-A48F-AB47AEA21C07}"/>
                </a:ext>
              </a:extLst>
            </p:cNvPr>
            <p:cNvSpPr/>
            <p:nvPr/>
          </p:nvSpPr>
          <p:spPr>
            <a:xfrm>
              <a:off x="4413653" y="668707"/>
              <a:ext cx="602117" cy="8309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fr-FR" sz="4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C</a:t>
              </a:r>
              <a:endParaRPr lang="fr-FR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D459A056-3F53-4B1B-AB8C-2D5FD8C8F2D7}"/>
                </a:ext>
              </a:extLst>
            </p:cNvPr>
            <p:cNvSpPr/>
            <p:nvPr/>
          </p:nvSpPr>
          <p:spPr>
            <a:xfrm flipH="1">
              <a:off x="1778270" y="1309449"/>
              <a:ext cx="2712834" cy="95410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/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Lorem ipsum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dolor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amet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consectetur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adipiscing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elit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Sed non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risus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. Suspendisse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lectus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tortor</a:t>
              </a:r>
              <a:r>
                <a:rPr lang="fr-FR" sz="1400" i="1" dirty="0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, </a:t>
              </a:r>
              <a:r>
                <a:rPr lang="fr-FR" sz="1400" i="1" dirty="0" err="1">
                  <a:solidFill>
                    <a:schemeClr val="bg1"/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dignissim</a:t>
              </a:r>
              <a:endParaRPr lang="fr-FR" sz="1400" dirty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52620B8-D428-4902-8C54-B9CAA2C4DA36}"/>
                </a:ext>
              </a:extLst>
            </p:cNvPr>
            <p:cNvSpPr/>
            <p:nvPr/>
          </p:nvSpPr>
          <p:spPr>
            <a:xfrm flipH="1">
              <a:off x="1903647" y="706235"/>
              <a:ext cx="1293944" cy="70788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just"/>
              <a:r>
                <a:rPr lang="fr-FR" sz="40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Open Sans" panose="020B0606030504020204" pitchFamily="34" charset="0"/>
                  <a:cs typeface="Open Sans" panose="020B0606030504020204" pitchFamily="34" charset="0"/>
                </a:rPr>
                <a:t>TITLE</a:t>
              </a:r>
              <a:endParaRPr lang="fr-FR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709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111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YOUSSEF BAHLA</cp:lastModifiedBy>
  <cp:revision>39</cp:revision>
  <dcterms:created xsi:type="dcterms:W3CDTF">2018-12-09T18:31:54Z</dcterms:created>
  <dcterms:modified xsi:type="dcterms:W3CDTF">2022-03-09T10:38:58Z</dcterms:modified>
  <cp:category>www.presentation-powerpoint.com</cp:category>
</cp:coreProperties>
</file>