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6b30795c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6b30795c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slide_deea10de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slide_deea10de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slide_5ff432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slide_5ff432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slide_f8cc4c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slide_f8cc4c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slide_947a156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slide_947a15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Tips for Excelling in Listening and Reading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Practice listening to a variety of English accents, including British, American, and Australian, to improve comprehension.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Develop skimming and scanning skills for the reading section to manage time efficiently and find answers quickly.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Regularly practice with past IELTS papers and mock tests to familiarize yourself with the question types and difficulty levels.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Focus on understanding question patterns and common traps to avoid mistakes during the actual test.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IELTS Test Format and Scoring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The IELTS exam has two types: Academic and General Training, tailored to different purposes.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Each section of the test has a specific format, duration, and set of question types that candidates must master.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Scoring in IELTS ranges from 1 to 9, with each band representing a different level of proficiency.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A comprehensive understanding of the test format and scoring system helps in effective preparation and goal setting.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Introduction to IELTS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IELTS, or the International English Language Testing System, is a globally recognized test designed to assess the English language proficiency of non-native speakers.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The IELTS exam is divided into four main sections: Listening, Reading, Writing, and Speaking, each testing different language skills.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This test is essential for students aiming to study, work, or migrate to English-speaking countries like the UK, Australia, and Canada.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Understanding the format and requirements of IELTS can significantly improve your preparation and performance.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Resources and Final Tips for Success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Utilize official IELTS preparation materials, online courses, and mobile apps for comprehensive practice.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Join study groups or IELTS preparation classes to gain insights, feedback, and motivation.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Stay consistent with your practice schedule and track your progress to identify areas for improvement.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Maintain a positive attitude and stay healthy to perform at your best on the test day.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200000" y="0"/>
            <a:ext cx="3400000" cy="5100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0" y="300000"/>
            <a:ext cx="5799900" cy="54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/>
              <a:t>Strategies for Effective Writing and Speaking</a:t>
            </a:r>
            <a:endParaRPr b="1"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Plan your essays and responses before writing or speaking to organize your ideas clearly and coherently.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Improve vocabulary and grammar skills to express ideas more precisely and accurately in both sections.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Practice speaking with friends, tutors, or through language exchange platforms to build confidence.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en" sz="1800">
                <a:solidFill>
                  <a:schemeClr val="dk2"/>
                </a:solidFill>
              </a:rPr>
              <a:t>Learn to manage your time effectively during the test to complete all tasks within the allotted period.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