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0" r:id="rId3"/>
    <p:sldId id="315" r:id="rId4"/>
    <p:sldId id="316" r:id="rId5"/>
    <p:sldId id="33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3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35975-EDDB-41FF-826A-04EFFA70D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2273E5-CB6C-49A6-9380-0549FEC9B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E1F6B-7F3A-4630-86BB-41D42195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C8A4C-46E8-4709-9A78-D3031D59F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37AF6-03DF-43F5-8300-956C6BA9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15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2FC16-E848-42A3-90BA-6BE6E02C6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2E9D9-86E7-4E69-B805-2FE87D3AA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C802C-B70B-43BB-AE4C-45633430F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F3FAF-9628-435E-8113-D6140AA83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00846-91FA-4895-9BB2-28CAA62D5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547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A848D-2F2F-4E50-AF78-36FA1780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30E87-46C8-4EA5-84EC-0D0DE533C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535E5-D0F5-46A8-8E52-6B49C922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A1F05-8D25-484E-B7CB-763C3E85B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5C900-7126-4567-9326-5C1B0A616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363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54989-AE62-49A6-95D6-2CEDEB071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7BB6C-2ED5-4E9F-A5AA-241F08F19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F3B90B-9D02-452B-AC72-02FABC2FC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189EC-686D-43B6-9278-80F571EE5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25D0-D3FD-42F8-8F11-8C51079FB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6B8D90-11F1-45FF-93B2-FF29A242E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751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A957E-8584-491E-82E2-468FDA8E4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45B84-43AA-44ED-A65D-5982D5B8E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9892CF-87A3-40BD-826B-1EB300EED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6DE5A8-A06C-43C0-A31A-B44C3F115A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B0B029-CD90-4BF3-9DCB-7B7158676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99946-CA7C-4D9B-AB45-0167E7C7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D42C93-5DFD-4E1F-80E1-86A32FE73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EAF93E-F7E9-4FE0-B56E-D499EC450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899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DC0D-D471-4AA4-B46B-2AF80DDA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11F995-74B9-4777-A459-27CD0D983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33A3F3-4ABF-464A-B6AA-15DEECCB2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624AE8-DCFD-4506-A92E-7FCFFE38F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708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672770-4DCB-4146-8254-EC70F9069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457D34-7903-4D77-B295-36C0E3D85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A7C42-D14D-456E-A4AC-956D57738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06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E0DAC-2188-4A9E-87C2-92799E582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4F965-32A6-43A7-B446-3F4DE6E2E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5504E-F233-4204-B52C-841B7662F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4DB39-4EB4-4130-B2D3-276A9ADD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9A3251-F706-4E51-8F0D-22A974652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B5850-CF4F-4504-BEF9-752F39AFA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513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16AB5-6BE2-469C-893C-F9B87D023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EF9990-C360-4B24-9378-69107E01D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C7634-B3D8-4D86-8283-A0431BE2D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AB44E-6F11-4F2A-9070-7A5300E3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4ADE4E-835C-4E5B-9602-03CF718CF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54FB3-E03A-4BA0-B555-54A6747CE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19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8EA7-8660-486A-BF08-30D79B04B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4C0557-6B00-455B-BE16-219B47BFFC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859C7-A9D7-42CF-A8E4-DF6ADE528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94D14-D39C-4C08-928D-F1298C6F8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0E388-FC4B-4EFB-AF48-F59716C5F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24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9C8152-83E6-4EAA-B7C1-8E81E6EF7D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461DA6-5ACB-473A-AE12-9A17A93EE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2EA26-427F-4FFC-A7DB-FA211BCDB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ACF26-5919-43A4-B573-EAE4A1F56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FE1D1-DFD1-4C58-99AC-76A507B98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800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EC48F-C96C-4FFB-BFCE-D5A227991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AD371-D425-4216-B69F-287F27482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91ECA-029B-4FAE-B5BF-106BF4463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699E6-603D-46FB-998B-71FAF3926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3A91C-DCB2-4DB8-ABEB-AFE72E4E5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90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hyperlink" Target="https://creativecommons.org/licenses/by/4.0/" TargetMode="External"/><Relationship Id="rId5" Type="http://schemas.openxmlformats.org/officeDocument/2006/relationships/image" Target="../media/image6.svg"/><Relationship Id="rId10" Type="http://schemas.openxmlformats.org/officeDocument/2006/relationships/hyperlink" Target="https://www.slidesbackgrounds.com/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c 4">
            <a:extLst>
              <a:ext uri="{FF2B5EF4-FFF2-40B4-BE49-F238E27FC236}">
                <a16:creationId xmlns:a16="http://schemas.microsoft.com/office/drawing/2014/main" id="{07D6FCD4-CEDC-420A-B3A0-1E9E6A802E02}"/>
              </a:ext>
            </a:extLst>
          </p:cNvPr>
          <p:cNvGrpSpPr/>
          <p:nvPr/>
        </p:nvGrpSpPr>
        <p:grpSpPr>
          <a:xfrm>
            <a:off x="553497" y="529506"/>
            <a:ext cx="4665294" cy="5745536"/>
            <a:chOff x="2670212" y="3669698"/>
            <a:chExt cx="745092" cy="917617"/>
          </a:xfrm>
          <a:solidFill>
            <a:schemeClr val="accent1"/>
          </a:solidFill>
        </p:grpSpPr>
        <p:grpSp>
          <p:nvGrpSpPr>
            <p:cNvPr id="3" name="Graphic 4">
              <a:extLst>
                <a:ext uri="{FF2B5EF4-FFF2-40B4-BE49-F238E27FC236}">
                  <a16:creationId xmlns:a16="http://schemas.microsoft.com/office/drawing/2014/main" id="{8B3D14D4-58AA-44A2-B634-ED51FDA5B47F}"/>
                </a:ext>
              </a:extLst>
            </p:cNvPr>
            <p:cNvGrpSpPr/>
            <p:nvPr/>
          </p:nvGrpSpPr>
          <p:grpSpPr>
            <a:xfrm>
              <a:off x="2670212" y="3669698"/>
              <a:ext cx="745092" cy="908558"/>
              <a:chOff x="2670212" y="3669698"/>
              <a:chExt cx="745092" cy="908558"/>
            </a:xfrm>
            <a:solidFill>
              <a:schemeClr val="accent1"/>
            </a:solidFill>
          </p:grpSpPr>
          <p:grpSp>
            <p:nvGrpSpPr>
              <p:cNvPr id="5" name="Graphic 4">
                <a:extLst>
                  <a:ext uri="{FF2B5EF4-FFF2-40B4-BE49-F238E27FC236}">
                    <a16:creationId xmlns:a16="http://schemas.microsoft.com/office/drawing/2014/main" id="{785366A8-7850-4167-BFD5-D2C3D9B1F23C}"/>
                  </a:ext>
                </a:extLst>
              </p:cNvPr>
              <p:cNvGrpSpPr/>
              <p:nvPr/>
            </p:nvGrpSpPr>
            <p:grpSpPr>
              <a:xfrm>
                <a:off x="2670212" y="4003338"/>
                <a:ext cx="745092" cy="574918"/>
                <a:chOff x="2670212" y="4003338"/>
                <a:chExt cx="745092" cy="574918"/>
              </a:xfrm>
              <a:solidFill>
                <a:schemeClr val="accent1"/>
              </a:solidFill>
            </p:grpSpPr>
            <p:grpSp>
              <p:nvGrpSpPr>
                <p:cNvPr id="33" name="Graphic 4">
                  <a:extLst>
                    <a:ext uri="{FF2B5EF4-FFF2-40B4-BE49-F238E27FC236}">
                      <a16:creationId xmlns:a16="http://schemas.microsoft.com/office/drawing/2014/main" id="{00E01F90-BB6A-479C-BC21-45B24EABE4E7}"/>
                    </a:ext>
                  </a:extLst>
                </p:cNvPr>
                <p:cNvGrpSpPr/>
                <p:nvPr/>
              </p:nvGrpSpPr>
              <p:grpSpPr>
                <a:xfrm>
                  <a:off x="2670212" y="4079950"/>
                  <a:ext cx="370938" cy="215492"/>
                  <a:chOff x="2670212" y="4079950"/>
                  <a:chExt cx="370938" cy="215492"/>
                </a:xfrm>
                <a:solidFill>
                  <a:schemeClr val="accent1"/>
                </a:solidFill>
              </p:grpSpPr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52C44355-18BF-4B69-8386-51EFD3E99031}"/>
                      </a:ext>
                    </a:extLst>
                  </p:cNvPr>
                  <p:cNvSpPr/>
                  <p:nvPr/>
                </p:nvSpPr>
                <p:spPr>
                  <a:xfrm>
                    <a:off x="2761208" y="4164680"/>
                    <a:ext cx="135641" cy="77229"/>
                  </a:xfrm>
                  <a:custGeom>
                    <a:avLst/>
                    <a:gdLst>
                      <a:gd name="connsiteX0" fmla="*/ 132299 w 135641"/>
                      <a:gd name="connsiteY0" fmla="*/ 26890 h 77229"/>
                      <a:gd name="connsiteX1" fmla="*/ 130269 w 135641"/>
                      <a:gd name="connsiteY1" fmla="*/ 22324 h 77229"/>
                      <a:gd name="connsiteX2" fmla="*/ 112004 w 135641"/>
                      <a:gd name="connsiteY2" fmla="*/ 3044 h 77229"/>
                      <a:gd name="connsiteX3" fmla="*/ 106930 w 135641"/>
                      <a:gd name="connsiteY3" fmla="*/ 0 h 77229"/>
                      <a:gd name="connsiteX4" fmla="*/ 73952 w 135641"/>
                      <a:gd name="connsiteY4" fmla="*/ 12177 h 77229"/>
                      <a:gd name="connsiteX5" fmla="*/ 72937 w 135641"/>
                      <a:gd name="connsiteY5" fmla="*/ 14714 h 77229"/>
                      <a:gd name="connsiteX6" fmla="*/ 50105 w 135641"/>
                      <a:gd name="connsiteY6" fmla="*/ 27398 h 77229"/>
                      <a:gd name="connsiteX7" fmla="*/ 27781 w 135641"/>
                      <a:gd name="connsiteY7" fmla="*/ 35008 h 77229"/>
                      <a:gd name="connsiteX8" fmla="*/ 4442 w 135641"/>
                      <a:gd name="connsiteY8" fmla="*/ 49215 h 77229"/>
                      <a:gd name="connsiteX9" fmla="*/ 383 w 135641"/>
                      <a:gd name="connsiteY9" fmla="*/ 55303 h 77229"/>
                      <a:gd name="connsiteX10" fmla="*/ 2413 w 135641"/>
                      <a:gd name="connsiteY10" fmla="*/ 62913 h 77229"/>
                      <a:gd name="connsiteX11" fmla="*/ 3428 w 135641"/>
                      <a:gd name="connsiteY11" fmla="*/ 62913 h 77229"/>
                      <a:gd name="connsiteX12" fmla="*/ 18649 w 135641"/>
                      <a:gd name="connsiteY12" fmla="*/ 70016 h 77229"/>
                      <a:gd name="connsiteX13" fmla="*/ 17634 w 135641"/>
                      <a:gd name="connsiteY13" fmla="*/ 68494 h 77229"/>
                      <a:gd name="connsiteX14" fmla="*/ 29303 w 135641"/>
                      <a:gd name="connsiteY14" fmla="*/ 73568 h 77229"/>
                      <a:gd name="connsiteX15" fmla="*/ 44524 w 135641"/>
                      <a:gd name="connsiteY15" fmla="*/ 76105 h 77229"/>
                      <a:gd name="connsiteX16" fmla="*/ 132299 w 135641"/>
                      <a:gd name="connsiteY16" fmla="*/ 26890 h 77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35641" h="77229">
                        <a:moveTo>
                          <a:pt x="132299" y="26890"/>
                        </a:moveTo>
                        <a:cubicBezTo>
                          <a:pt x="131791" y="25368"/>
                          <a:pt x="131284" y="23846"/>
                          <a:pt x="130269" y="22324"/>
                        </a:cubicBezTo>
                        <a:cubicBezTo>
                          <a:pt x="126718" y="14714"/>
                          <a:pt x="120122" y="7610"/>
                          <a:pt x="112004" y="3044"/>
                        </a:cubicBezTo>
                        <a:cubicBezTo>
                          <a:pt x="110482" y="2029"/>
                          <a:pt x="108960" y="1015"/>
                          <a:pt x="106930" y="0"/>
                        </a:cubicBezTo>
                        <a:cubicBezTo>
                          <a:pt x="97798" y="7103"/>
                          <a:pt x="86128" y="11162"/>
                          <a:pt x="73952" y="12177"/>
                        </a:cubicBezTo>
                        <a:cubicBezTo>
                          <a:pt x="73952" y="13192"/>
                          <a:pt x="73444" y="14206"/>
                          <a:pt x="72937" y="14714"/>
                        </a:cubicBezTo>
                        <a:cubicBezTo>
                          <a:pt x="69385" y="18773"/>
                          <a:pt x="62282" y="24354"/>
                          <a:pt x="50105" y="27398"/>
                        </a:cubicBezTo>
                        <a:cubicBezTo>
                          <a:pt x="42495" y="29427"/>
                          <a:pt x="34884" y="31964"/>
                          <a:pt x="27781" y="35008"/>
                        </a:cubicBezTo>
                        <a:cubicBezTo>
                          <a:pt x="19663" y="38560"/>
                          <a:pt x="10531" y="42619"/>
                          <a:pt x="4442" y="49215"/>
                        </a:cubicBezTo>
                        <a:cubicBezTo>
                          <a:pt x="2920" y="50737"/>
                          <a:pt x="1398" y="52766"/>
                          <a:pt x="383" y="55303"/>
                        </a:cubicBezTo>
                        <a:cubicBezTo>
                          <a:pt x="-124" y="57332"/>
                          <a:pt x="-631" y="62406"/>
                          <a:pt x="2413" y="62913"/>
                        </a:cubicBezTo>
                        <a:lnTo>
                          <a:pt x="3428" y="62913"/>
                        </a:lnTo>
                        <a:cubicBezTo>
                          <a:pt x="2920" y="69002"/>
                          <a:pt x="13575" y="72553"/>
                          <a:pt x="18649" y="70016"/>
                        </a:cubicBezTo>
                        <a:lnTo>
                          <a:pt x="17634" y="68494"/>
                        </a:lnTo>
                        <a:cubicBezTo>
                          <a:pt x="21186" y="71031"/>
                          <a:pt x="25245" y="72553"/>
                          <a:pt x="29303" y="73568"/>
                        </a:cubicBezTo>
                        <a:cubicBezTo>
                          <a:pt x="34377" y="75090"/>
                          <a:pt x="39451" y="76105"/>
                          <a:pt x="44524" y="76105"/>
                        </a:cubicBezTo>
                        <a:cubicBezTo>
                          <a:pt x="79025" y="79657"/>
                          <a:pt x="152086" y="77627"/>
                          <a:pt x="132299" y="26890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8" name="Graphic 4">
                    <a:extLst>
                      <a:ext uri="{FF2B5EF4-FFF2-40B4-BE49-F238E27FC236}">
                        <a16:creationId xmlns:a16="http://schemas.microsoft.com/office/drawing/2014/main" id="{CB8DE818-8376-47BE-A4EC-277340551037}"/>
                      </a:ext>
                    </a:extLst>
                  </p:cNvPr>
                  <p:cNvGrpSpPr/>
                  <p:nvPr/>
                </p:nvGrpSpPr>
                <p:grpSpPr>
                  <a:xfrm>
                    <a:off x="2761715" y="4176349"/>
                    <a:ext cx="133313" cy="66653"/>
                    <a:chOff x="2761715" y="4176349"/>
                    <a:chExt cx="133313" cy="66653"/>
                  </a:xfrm>
                  <a:noFill/>
                </p:grpSpPr>
                <p:sp>
                  <p:nvSpPr>
                    <p:cNvPr id="84" name="Freeform: Shape 83">
                      <a:extLst>
                        <a:ext uri="{FF2B5EF4-FFF2-40B4-BE49-F238E27FC236}">
                          <a16:creationId xmlns:a16="http://schemas.microsoft.com/office/drawing/2014/main" id="{9E61B51C-A2E7-4A5E-A224-D0E10215E4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1715" y="4176349"/>
                      <a:ext cx="75980" cy="52258"/>
                    </a:xfrm>
                    <a:custGeom>
                      <a:avLst/>
                      <a:gdLst>
                        <a:gd name="connsiteX0" fmla="*/ 75981 w 75980"/>
                        <a:gd name="connsiteY0" fmla="*/ 0 h 52258"/>
                        <a:gd name="connsiteX1" fmla="*/ 50105 w 75980"/>
                        <a:gd name="connsiteY1" fmla="*/ 16236 h 52258"/>
                        <a:gd name="connsiteX2" fmla="*/ 27781 w 75980"/>
                        <a:gd name="connsiteY2" fmla="*/ 23846 h 52258"/>
                        <a:gd name="connsiteX3" fmla="*/ 4443 w 75980"/>
                        <a:gd name="connsiteY3" fmla="*/ 38560 h 52258"/>
                        <a:gd name="connsiteX4" fmla="*/ 384 w 75980"/>
                        <a:gd name="connsiteY4" fmla="*/ 44648 h 52258"/>
                        <a:gd name="connsiteX5" fmla="*/ 2413 w 75980"/>
                        <a:gd name="connsiteY5" fmla="*/ 52259 h 522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5980" h="52258">
                          <a:moveTo>
                            <a:pt x="75981" y="0"/>
                          </a:moveTo>
                          <a:cubicBezTo>
                            <a:pt x="75981" y="0"/>
                            <a:pt x="68878" y="11670"/>
                            <a:pt x="50105" y="16236"/>
                          </a:cubicBezTo>
                          <a:cubicBezTo>
                            <a:pt x="42495" y="18265"/>
                            <a:pt x="34884" y="20802"/>
                            <a:pt x="27781" y="23846"/>
                          </a:cubicBezTo>
                          <a:cubicBezTo>
                            <a:pt x="19663" y="27398"/>
                            <a:pt x="10531" y="31457"/>
                            <a:pt x="4443" y="38560"/>
                          </a:cubicBezTo>
                          <a:cubicBezTo>
                            <a:pt x="2920" y="40082"/>
                            <a:pt x="1398" y="42111"/>
                            <a:pt x="384" y="44648"/>
                          </a:cubicBezTo>
                          <a:cubicBezTo>
                            <a:pt x="-124" y="46678"/>
                            <a:pt x="-631" y="51751"/>
                            <a:pt x="2413" y="52259"/>
                          </a:cubicBezTo>
                        </a:path>
                      </a:pathLst>
                    </a:custGeom>
                    <a:noFill/>
                    <a:ln w="2665" cap="flat">
                      <a:solidFill>
                        <a:srgbClr val="CE735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5" name="Freeform: Shape 84">
                      <a:extLst>
                        <a:ext uri="{FF2B5EF4-FFF2-40B4-BE49-F238E27FC236}">
                          <a16:creationId xmlns:a16="http://schemas.microsoft.com/office/drawing/2014/main" id="{4E6C2FAC-FF02-4C4A-BD3D-196C50AEBF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9366" y="4214921"/>
                      <a:ext cx="125663" cy="28082"/>
                    </a:xfrm>
                    <a:custGeom>
                      <a:avLst/>
                      <a:gdLst>
                        <a:gd name="connsiteX0" fmla="*/ 51081 w 125663"/>
                        <a:gd name="connsiteY0" fmla="*/ 7599 h 28082"/>
                        <a:gd name="connsiteX1" fmla="*/ 24697 w 125663"/>
                        <a:gd name="connsiteY1" fmla="*/ 1003 h 28082"/>
                        <a:gd name="connsiteX2" fmla="*/ 7954 w 125663"/>
                        <a:gd name="connsiteY2" fmla="*/ 16224 h 28082"/>
                        <a:gd name="connsiteX3" fmla="*/ 61228 w 125663"/>
                        <a:gd name="connsiteY3" fmla="*/ 27894 h 28082"/>
                        <a:gd name="connsiteX4" fmla="*/ 125663 w 125663"/>
                        <a:gd name="connsiteY4" fmla="*/ 1511 h 280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663" h="28082">
                          <a:moveTo>
                            <a:pt x="51081" y="7599"/>
                          </a:moveTo>
                          <a:cubicBezTo>
                            <a:pt x="44485" y="3540"/>
                            <a:pt x="32308" y="3033"/>
                            <a:pt x="24697" y="1003"/>
                          </a:cubicBezTo>
                          <a:cubicBezTo>
                            <a:pt x="10998" y="-2041"/>
                            <a:pt x="-12340" y="1511"/>
                            <a:pt x="7954" y="16224"/>
                          </a:cubicBezTo>
                          <a:cubicBezTo>
                            <a:pt x="23175" y="27386"/>
                            <a:pt x="43470" y="26372"/>
                            <a:pt x="61228" y="27894"/>
                          </a:cubicBezTo>
                          <a:cubicBezTo>
                            <a:pt x="81015" y="29416"/>
                            <a:pt x="116531" y="21806"/>
                            <a:pt x="125663" y="1511"/>
                          </a:cubicBezTo>
                        </a:path>
                      </a:pathLst>
                    </a:custGeom>
                    <a:noFill/>
                    <a:ln w="2665" cap="flat">
                      <a:solidFill>
                        <a:srgbClr val="CE735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6" name="Freeform: Shape 85">
                      <a:extLst>
                        <a:ext uri="{FF2B5EF4-FFF2-40B4-BE49-F238E27FC236}">
                          <a16:creationId xmlns:a16="http://schemas.microsoft.com/office/drawing/2014/main" id="{CAF000B8-6783-4B4B-AB1C-B9DBE2E6AF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5677" y="4221505"/>
                      <a:ext cx="15701" cy="14652"/>
                    </a:xfrm>
                    <a:custGeom>
                      <a:avLst/>
                      <a:gdLst>
                        <a:gd name="connsiteX0" fmla="*/ 3525 w 15701"/>
                        <a:gd name="connsiteY0" fmla="*/ 0 h 14652"/>
                        <a:gd name="connsiteX1" fmla="*/ 481 w 15701"/>
                        <a:gd name="connsiteY1" fmla="*/ 4566 h 14652"/>
                        <a:gd name="connsiteX2" fmla="*/ 15702 w 15701"/>
                        <a:gd name="connsiteY2" fmla="*/ 13699 h 146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5701" h="14652">
                          <a:moveTo>
                            <a:pt x="3525" y="0"/>
                          </a:moveTo>
                          <a:cubicBezTo>
                            <a:pt x="2003" y="1522"/>
                            <a:pt x="988" y="2537"/>
                            <a:pt x="481" y="4566"/>
                          </a:cubicBezTo>
                          <a:cubicBezTo>
                            <a:pt x="-2564" y="12177"/>
                            <a:pt x="9613" y="16743"/>
                            <a:pt x="15702" y="13699"/>
                          </a:cubicBezTo>
                        </a:path>
                      </a:pathLst>
                    </a:custGeom>
                    <a:noFill/>
                    <a:ln w="2665" cap="flat">
                      <a:solidFill>
                        <a:srgbClr val="CE735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7" name="Freeform: Shape 86">
                      <a:extLst>
                        <a:ext uri="{FF2B5EF4-FFF2-40B4-BE49-F238E27FC236}">
                          <a16:creationId xmlns:a16="http://schemas.microsoft.com/office/drawing/2014/main" id="{0EDA92F2-7100-4452-8294-63DAA55D71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80871" y="4203208"/>
                      <a:ext cx="50229" cy="11701"/>
                    </a:xfrm>
                    <a:custGeom>
                      <a:avLst/>
                      <a:gdLst>
                        <a:gd name="connsiteX0" fmla="*/ 50229 w 50229"/>
                        <a:gd name="connsiteY0" fmla="*/ 32 h 11701"/>
                        <a:gd name="connsiteX1" fmla="*/ 10147 w 50229"/>
                        <a:gd name="connsiteY1" fmla="*/ 8150 h 11701"/>
                        <a:gd name="connsiteX2" fmla="*/ 0 w 50229"/>
                        <a:gd name="connsiteY2" fmla="*/ 11702 h 117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50229" h="11701">
                          <a:moveTo>
                            <a:pt x="50229" y="32"/>
                          </a:moveTo>
                          <a:cubicBezTo>
                            <a:pt x="39575" y="-475"/>
                            <a:pt x="20295" y="5106"/>
                            <a:pt x="10147" y="8150"/>
                          </a:cubicBezTo>
                          <a:cubicBezTo>
                            <a:pt x="7103" y="9165"/>
                            <a:pt x="3552" y="10180"/>
                            <a:pt x="0" y="11702"/>
                          </a:cubicBezTo>
                        </a:path>
                      </a:pathLst>
                    </a:custGeom>
                    <a:noFill/>
                    <a:ln w="2665" cap="flat">
                      <a:solidFill>
                        <a:srgbClr val="CE735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8" name="Freeform: Shape 87">
                      <a:extLst>
                        <a:ext uri="{FF2B5EF4-FFF2-40B4-BE49-F238E27FC236}">
                          <a16:creationId xmlns:a16="http://schemas.microsoft.com/office/drawing/2014/main" id="{0EC6DD49-777D-4FE7-BE69-9AF87827BE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30684" y="4186497"/>
                      <a:ext cx="7519" cy="40589"/>
                    </a:xfrm>
                    <a:custGeom>
                      <a:avLst/>
                      <a:gdLst>
                        <a:gd name="connsiteX0" fmla="*/ 924 w 7519"/>
                        <a:gd name="connsiteY0" fmla="*/ 0 h 40589"/>
                        <a:gd name="connsiteX1" fmla="*/ 7520 w 7519"/>
                        <a:gd name="connsiteY1" fmla="*/ 40589 h 405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7519" h="40589">
                          <a:moveTo>
                            <a:pt x="924" y="0"/>
                          </a:moveTo>
                          <a:cubicBezTo>
                            <a:pt x="-2120" y="14206"/>
                            <a:pt x="2953" y="27398"/>
                            <a:pt x="7520" y="40589"/>
                          </a:cubicBezTo>
                        </a:path>
                      </a:pathLst>
                    </a:custGeom>
                    <a:noFill/>
                    <a:ln w="2665" cap="flat">
                      <a:solidFill>
                        <a:srgbClr val="CE735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5C3DD7B9-8F8F-402B-AD9F-BBE5A62F2E4F}"/>
                      </a:ext>
                    </a:extLst>
                  </p:cNvPr>
                  <p:cNvSpPr/>
                  <p:nvPr/>
                </p:nvSpPr>
                <p:spPr>
                  <a:xfrm>
                    <a:off x="2880822" y="4182945"/>
                    <a:ext cx="2536" cy="4058"/>
                  </a:xfrm>
                  <a:custGeom>
                    <a:avLst/>
                    <a:gdLst>
                      <a:gd name="connsiteX0" fmla="*/ 2537 w 2536"/>
                      <a:gd name="connsiteY0" fmla="*/ 0 h 4058"/>
                      <a:gd name="connsiteX1" fmla="*/ 2537 w 2536"/>
                      <a:gd name="connsiteY1" fmla="*/ 4059 h 4058"/>
                      <a:gd name="connsiteX2" fmla="*/ 0 w 2536"/>
                      <a:gd name="connsiteY2" fmla="*/ 507 h 4058"/>
                      <a:gd name="connsiteX3" fmla="*/ 2537 w 2536"/>
                      <a:gd name="connsiteY3" fmla="*/ 0 h 4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36" h="4058">
                        <a:moveTo>
                          <a:pt x="2537" y="0"/>
                        </a:moveTo>
                        <a:cubicBezTo>
                          <a:pt x="2537" y="0"/>
                          <a:pt x="2537" y="1522"/>
                          <a:pt x="2537" y="4059"/>
                        </a:cubicBezTo>
                        <a:cubicBezTo>
                          <a:pt x="2030" y="2537"/>
                          <a:pt x="1015" y="1522"/>
                          <a:pt x="0" y="507"/>
                        </a:cubicBezTo>
                        <a:lnTo>
                          <a:pt x="2537" y="0"/>
                        </a:ln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C61D3BED-E0AD-4939-A318-2D0832F37C72}"/>
                      </a:ext>
                    </a:extLst>
                  </p:cNvPr>
                  <p:cNvSpPr/>
                  <p:nvPr/>
                </p:nvSpPr>
                <p:spPr>
                  <a:xfrm>
                    <a:off x="2881330" y="4079950"/>
                    <a:ext cx="159820" cy="156776"/>
                  </a:xfrm>
                  <a:custGeom>
                    <a:avLst/>
                    <a:gdLst>
                      <a:gd name="connsiteX0" fmla="*/ 128363 w 159820"/>
                      <a:gd name="connsiteY0" fmla="*/ 0 h 156776"/>
                      <a:gd name="connsiteX1" fmla="*/ 0 w 159820"/>
                      <a:gd name="connsiteY1" fmla="*/ 91326 h 156776"/>
                      <a:gd name="connsiteX2" fmla="*/ 14206 w 159820"/>
                      <a:gd name="connsiteY2" fmla="*/ 156776 h 156776"/>
                      <a:gd name="connsiteX3" fmla="*/ 159820 w 159820"/>
                      <a:gd name="connsiteY3" fmla="*/ 77120 h 1567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9820" h="156776">
                        <a:moveTo>
                          <a:pt x="128363" y="0"/>
                        </a:moveTo>
                        <a:cubicBezTo>
                          <a:pt x="89804" y="31964"/>
                          <a:pt x="57332" y="74075"/>
                          <a:pt x="0" y="91326"/>
                        </a:cubicBezTo>
                        <a:cubicBezTo>
                          <a:pt x="10655" y="104010"/>
                          <a:pt x="14206" y="156776"/>
                          <a:pt x="14206" y="156776"/>
                        </a:cubicBezTo>
                        <a:cubicBezTo>
                          <a:pt x="110606" y="154239"/>
                          <a:pt x="159820" y="76612"/>
                          <a:pt x="159820" y="77120"/>
                        </a:cubicBezTo>
                      </a:path>
                    </a:pathLst>
                  </a:custGeom>
                  <a:solidFill>
                    <a:srgbClr val="5DF3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71" name="Graphic 4">
                    <a:extLst>
                      <a:ext uri="{FF2B5EF4-FFF2-40B4-BE49-F238E27FC236}">
                        <a16:creationId xmlns:a16="http://schemas.microsoft.com/office/drawing/2014/main" id="{FEA79BE2-891D-4F43-A6A0-D82B0BC92BF2}"/>
                      </a:ext>
                    </a:extLst>
                  </p:cNvPr>
                  <p:cNvGrpSpPr/>
                  <p:nvPr/>
                </p:nvGrpSpPr>
                <p:grpSpPr>
                  <a:xfrm>
                    <a:off x="2670212" y="4083220"/>
                    <a:ext cx="302632" cy="212222"/>
                    <a:chOff x="2670212" y="4083220"/>
                    <a:chExt cx="302632" cy="212222"/>
                  </a:xfrm>
                  <a:solidFill>
                    <a:schemeClr val="accent1"/>
                  </a:solidFill>
                </p:grpSpPr>
                <p:grpSp>
                  <p:nvGrpSpPr>
                    <p:cNvPr id="74" name="Graphic 4">
                      <a:extLst>
                        <a:ext uri="{FF2B5EF4-FFF2-40B4-BE49-F238E27FC236}">
                          <a16:creationId xmlns:a16="http://schemas.microsoft.com/office/drawing/2014/main" id="{DC9845C3-4E38-4C31-80E4-A0E66110992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670212" y="4083220"/>
                      <a:ext cx="302632" cy="212222"/>
                      <a:chOff x="2670212" y="4083220"/>
                      <a:chExt cx="302632" cy="212222"/>
                    </a:xfrm>
                    <a:solidFill>
                      <a:schemeClr val="accent1"/>
                    </a:solidFill>
                  </p:grpSpPr>
                  <p:sp>
                    <p:nvSpPr>
                      <p:cNvPr id="82" name="Freeform: Shape 81">
                        <a:extLst>
                          <a:ext uri="{FF2B5EF4-FFF2-40B4-BE49-F238E27FC236}">
                            <a16:creationId xmlns:a16="http://schemas.microsoft.com/office/drawing/2014/main" id="{0CBF9EAC-036E-4B26-8A9E-E224896092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70212" y="4089816"/>
                        <a:ext cx="302632" cy="205626"/>
                      </a:xfrm>
                      <a:custGeom>
                        <a:avLst/>
                        <a:gdLst>
                          <a:gd name="connsiteX0" fmla="*/ 301936 w 302632"/>
                          <a:gd name="connsiteY0" fmla="*/ 35290 h 205626"/>
                          <a:gd name="connsiteX1" fmla="*/ 301936 w 302632"/>
                          <a:gd name="connsiteY1" fmla="*/ 34275 h 205626"/>
                          <a:gd name="connsiteX2" fmla="*/ 243589 w 302632"/>
                          <a:gd name="connsiteY2" fmla="*/ 1804 h 205626"/>
                          <a:gd name="connsiteX3" fmla="*/ 150742 w 302632"/>
                          <a:gd name="connsiteY3" fmla="*/ 8400 h 205626"/>
                          <a:gd name="connsiteX4" fmla="*/ 10709 w 302632"/>
                          <a:gd name="connsiteY4" fmla="*/ 170249 h 205626"/>
                          <a:gd name="connsiteX5" fmla="*/ 155815 w 302632"/>
                          <a:gd name="connsiteY5" fmla="*/ 181919 h 205626"/>
                          <a:gd name="connsiteX6" fmla="*/ 189301 w 302632"/>
                          <a:gd name="connsiteY6" fmla="*/ 134226 h 205626"/>
                          <a:gd name="connsiteX7" fmla="*/ 235472 w 302632"/>
                          <a:gd name="connsiteY7" fmla="*/ 99725 h 205626"/>
                          <a:gd name="connsiteX8" fmla="*/ 270987 w 302632"/>
                          <a:gd name="connsiteY8" fmla="*/ 85012 h 205626"/>
                          <a:gd name="connsiteX9" fmla="*/ 301936 w 302632"/>
                          <a:gd name="connsiteY9" fmla="*/ 35290 h 205626"/>
                          <a:gd name="connsiteX10" fmla="*/ 176617 w 302632"/>
                          <a:gd name="connsiteY10" fmla="*/ 86534 h 205626"/>
                          <a:gd name="connsiteX11" fmla="*/ 146683 w 302632"/>
                          <a:gd name="connsiteY11" fmla="*/ 86534 h 205626"/>
                          <a:gd name="connsiteX12" fmla="*/ 157845 w 302632"/>
                          <a:gd name="connsiteY12" fmla="*/ 58629 h 205626"/>
                          <a:gd name="connsiteX13" fmla="*/ 187779 w 302632"/>
                          <a:gd name="connsiteY13" fmla="*/ 58629 h 205626"/>
                          <a:gd name="connsiteX14" fmla="*/ 176617 w 302632"/>
                          <a:gd name="connsiteY14" fmla="*/ 86534 h 2056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302632" h="205626">
                            <a:moveTo>
                              <a:pt x="301936" y="35290"/>
                            </a:moveTo>
                            <a:cubicBezTo>
                              <a:pt x="301936" y="34783"/>
                              <a:pt x="301936" y="34783"/>
                              <a:pt x="301936" y="34275"/>
                            </a:cubicBezTo>
                            <a:cubicBezTo>
                              <a:pt x="295848" y="8907"/>
                              <a:pt x="265406" y="4341"/>
                              <a:pt x="243589" y="1804"/>
                            </a:cubicBezTo>
                            <a:cubicBezTo>
                              <a:pt x="213147" y="-2255"/>
                              <a:pt x="180169" y="789"/>
                              <a:pt x="150742" y="8400"/>
                            </a:cubicBezTo>
                            <a:cubicBezTo>
                              <a:pt x="91887" y="23113"/>
                              <a:pt x="-37999" y="92115"/>
                              <a:pt x="10709" y="170249"/>
                            </a:cubicBezTo>
                            <a:cubicBezTo>
                              <a:pt x="40136" y="217942"/>
                              <a:pt x="117256" y="212868"/>
                              <a:pt x="155815" y="181919"/>
                            </a:cubicBezTo>
                            <a:cubicBezTo>
                              <a:pt x="172558" y="168727"/>
                              <a:pt x="177632" y="151477"/>
                              <a:pt x="189301" y="134226"/>
                            </a:cubicBezTo>
                            <a:cubicBezTo>
                              <a:pt x="200463" y="117991"/>
                              <a:pt x="216699" y="104799"/>
                              <a:pt x="235472" y="99725"/>
                            </a:cubicBezTo>
                            <a:cubicBezTo>
                              <a:pt x="247648" y="96174"/>
                              <a:pt x="259825" y="91100"/>
                              <a:pt x="270987" y="85012"/>
                            </a:cubicBezTo>
                            <a:cubicBezTo>
                              <a:pt x="287730" y="74864"/>
                              <a:pt x="306503" y="56599"/>
                              <a:pt x="301936" y="35290"/>
                            </a:cubicBezTo>
                            <a:close/>
                            <a:moveTo>
                              <a:pt x="176617" y="86534"/>
                            </a:moveTo>
                            <a:cubicBezTo>
                              <a:pt x="165455" y="94144"/>
                              <a:pt x="151756" y="94144"/>
                              <a:pt x="146683" y="86534"/>
                            </a:cubicBezTo>
                            <a:cubicBezTo>
                              <a:pt x="141609" y="78923"/>
                              <a:pt x="146683" y="66239"/>
                              <a:pt x="157845" y="58629"/>
                            </a:cubicBezTo>
                            <a:cubicBezTo>
                              <a:pt x="169007" y="51018"/>
                              <a:pt x="182706" y="51018"/>
                              <a:pt x="187779" y="58629"/>
                            </a:cubicBezTo>
                            <a:cubicBezTo>
                              <a:pt x="192853" y="66747"/>
                              <a:pt x="187779" y="78923"/>
                              <a:pt x="176617" y="86534"/>
                            </a:cubicBezTo>
                            <a:close/>
                          </a:path>
                        </a:pathLst>
                      </a:custGeom>
                      <a:solidFill>
                        <a:srgbClr val="A8601E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3" name="Freeform: Shape 82">
                        <a:extLst>
                          <a:ext uri="{FF2B5EF4-FFF2-40B4-BE49-F238E27FC236}">
                            <a16:creationId xmlns:a16="http://schemas.microsoft.com/office/drawing/2014/main" id="{27139E83-31D7-437E-B8E2-2C8C418A0F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70212" y="4083220"/>
                        <a:ext cx="302632" cy="205626"/>
                      </a:xfrm>
                      <a:custGeom>
                        <a:avLst/>
                        <a:gdLst>
                          <a:gd name="connsiteX0" fmla="*/ 301936 w 302632"/>
                          <a:gd name="connsiteY0" fmla="*/ 35290 h 205626"/>
                          <a:gd name="connsiteX1" fmla="*/ 301936 w 302632"/>
                          <a:gd name="connsiteY1" fmla="*/ 34275 h 205626"/>
                          <a:gd name="connsiteX2" fmla="*/ 243589 w 302632"/>
                          <a:gd name="connsiteY2" fmla="*/ 1804 h 205626"/>
                          <a:gd name="connsiteX3" fmla="*/ 150742 w 302632"/>
                          <a:gd name="connsiteY3" fmla="*/ 8400 h 205626"/>
                          <a:gd name="connsiteX4" fmla="*/ 10709 w 302632"/>
                          <a:gd name="connsiteY4" fmla="*/ 170249 h 205626"/>
                          <a:gd name="connsiteX5" fmla="*/ 155815 w 302632"/>
                          <a:gd name="connsiteY5" fmla="*/ 181919 h 205626"/>
                          <a:gd name="connsiteX6" fmla="*/ 189301 w 302632"/>
                          <a:gd name="connsiteY6" fmla="*/ 134226 h 205626"/>
                          <a:gd name="connsiteX7" fmla="*/ 235472 w 302632"/>
                          <a:gd name="connsiteY7" fmla="*/ 99725 h 205626"/>
                          <a:gd name="connsiteX8" fmla="*/ 270987 w 302632"/>
                          <a:gd name="connsiteY8" fmla="*/ 85012 h 205626"/>
                          <a:gd name="connsiteX9" fmla="*/ 301936 w 302632"/>
                          <a:gd name="connsiteY9" fmla="*/ 35290 h 205626"/>
                          <a:gd name="connsiteX10" fmla="*/ 176617 w 302632"/>
                          <a:gd name="connsiteY10" fmla="*/ 86534 h 205626"/>
                          <a:gd name="connsiteX11" fmla="*/ 146683 w 302632"/>
                          <a:gd name="connsiteY11" fmla="*/ 86534 h 205626"/>
                          <a:gd name="connsiteX12" fmla="*/ 157845 w 302632"/>
                          <a:gd name="connsiteY12" fmla="*/ 58629 h 205626"/>
                          <a:gd name="connsiteX13" fmla="*/ 187779 w 302632"/>
                          <a:gd name="connsiteY13" fmla="*/ 58629 h 205626"/>
                          <a:gd name="connsiteX14" fmla="*/ 176617 w 302632"/>
                          <a:gd name="connsiteY14" fmla="*/ 86534 h 2056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302632" h="205626">
                            <a:moveTo>
                              <a:pt x="301936" y="35290"/>
                            </a:moveTo>
                            <a:cubicBezTo>
                              <a:pt x="301936" y="34782"/>
                              <a:pt x="301936" y="34782"/>
                              <a:pt x="301936" y="34275"/>
                            </a:cubicBezTo>
                            <a:cubicBezTo>
                              <a:pt x="295848" y="8907"/>
                              <a:pt x="265406" y="4341"/>
                              <a:pt x="243589" y="1804"/>
                            </a:cubicBezTo>
                            <a:cubicBezTo>
                              <a:pt x="213147" y="-2255"/>
                              <a:pt x="180169" y="789"/>
                              <a:pt x="150742" y="8400"/>
                            </a:cubicBezTo>
                            <a:cubicBezTo>
                              <a:pt x="91887" y="23113"/>
                              <a:pt x="-37999" y="92115"/>
                              <a:pt x="10709" y="170249"/>
                            </a:cubicBezTo>
                            <a:cubicBezTo>
                              <a:pt x="40136" y="217942"/>
                              <a:pt x="117256" y="212868"/>
                              <a:pt x="155815" y="181919"/>
                            </a:cubicBezTo>
                            <a:cubicBezTo>
                              <a:pt x="172558" y="168727"/>
                              <a:pt x="177632" y="151477"/>
                              <a:pt x="189301" y="134226"/>
                            </a:cubicBezTo>
                            <a:cubicBezTo>
                              <a:pt x="200463" y="117991"/>
                              <a:pt x="216699" y="104799"/>
                              <a:pt x="235472" y="99725"/>
                            </a:cubicBezTo>
                            <a:cubicBezTo>
                              <a:pt x="247648" y="96174"/>
                              <a:pt x="259825" y="91100"/>
                              <a:pt x="270987" y="85012"/>
                            </a:cubicBezTo>
                            <a:cubicBezTo>
                              <a:pt x="287730" y="74865"/>
                              <a:pt x="306503" y="56599"/>
                              <a:pt x="301936" y="35290"/>
                            </a:cubicBezTo>
                            <a:close/>
                            <a:moveTo>
                              <a:pt x="176617" y="86534"/>
                            </a:moveTo>
                            <a:cubicBezTo>
                              <a:pt x="165455" y="94144"/>
                              <a:pt x="151756" y="94144"/>
                              <a:pt x="146683" y="86534"/>
                            </a:cubicBezTo>
                            <a:cubicBezTo>
                              <a:pt x="141609" y="78923"/>
                              <a:pt x="146683" y="66239"/>
                              <a:pt x="157845" y="58629"/>
                            </a:cubicBezTo>
                            <a:cubicBezTo>
                              <a:pt x="169007" y="51018"/>
                              <a:pt x="182706" y="51018"/>
                              <a:pt x="187779" y="58629"/>
                            </a:cubicBezTo>
                            <a:cubicBezTo>
                              <a:pt x="192853" y="66747"/>
                              <a:pt x="187779" y="78923"/>
                              <a:pt x="176617" y="86534"/>
                            </a:cubicBezTo>
                            <a:close/>
                          </a:path>
                        </a:pathLst>
                      </a:custGeom>
                      <a:solidFill>
                        <a:srgbClr val="C67A2D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75" name="Graphic 4">
                      <a:extLst>
                        <a:ext uri="{FF2B5EF4-FFF2-40B4-BE49-F238E27FC236}">
                          <a16:creationId xmlns:a16="http://schemas.microsoft.com/office/drawing/2014/main" id="{161884B7-20C8-46D7-99C1-F6A9F811CBA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696013" y="4089161"/>
                      <a:ext cx="260028" cy="185032"/>
                      <a:chOff x="2696013" y="4089161"/>
                      <a:chExt cx="260028" cy="185032"/>
                    </a:xfrm>
                    <a:solidFill>
                      <a:schemeClr val="accent1"/>
                    </a:solidFill>
                  </p:grpSpPr>
                  <p:sp>
                    <p:nvSpPr>
                      <p:cNvPr id="76" name="Freeform: Shape 75">
                        <a:extLst>
                          <a:ext uri="{FF2B5EF4-FFF2-40B4-BE49-F238E27FC236}">
                            <a16:creationId xmlns:a16="http://schemas.microsoft.com/office/drawing/2014/main" id="{6088CB26-B2E5-41A2-84B7-A3377793A88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53853" y="4114529"/>
                        <a:ext cx="47948" cy="37895"/>
                      </a:xfrm>
                      <a:custGeom>
                        <a:avLst/>
                        <a:gdLst>
                          <a:gd name="connsiteX0" fmla="*/ 46806 w 47948"/>
                          <a:gd name="connsiteY0" fmla="*/ 8547 h 37895"/>
                          <a:gd name="connsiteX1" fmla="*/ 31078 w 47948"/>
                          <a:gd name="connsiteY1" fmla="*/ 34930 h 37895"/>
                          <a:gd name="connsiteX2" fmla="*/ 1143 w 47948"/>
                          <a:gd name="connsiteY2" fmla="*/ 29349 h 37895"/>
                          <a:gd name="connsiteX3" fmla="*/ 16871 w 47948"/>
                          <a:gd name="connsiteY3" fmla="*/ 2966 h 37895"/>
                          <a:gd name="connsiteX4" fmla="*/ 46806 w 47948"/>
                          <a:gd name="connsiteY4" fmla="*/ 8547 h 3789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948" h="37895">
                            <a:moveTo>
                              <a:pt x="46806" y="8547"/>
                            </a:moveTo>
                            <a:cubicBezTo>
                              <a:pt x="50865" y="17680"/>
                              <a:pt x="43762" y="29349"/>
                              <a:pt x="31078" y="34930"/>
                            </a:cubicBezTo>
                            <a:cubicBezTo>
                              <a:pt x="18394" y="40511"/>
                              <a:pt x="4695" y="37974"/>
                              <a:pt x="1143" y="29349"/>
                            </a:cubicBezTo>
                            <a:cubicBezTo>
                              <a:pt x="-2916" y="20724"/>
                              <a:pt x="4187" y="8547"/>
                              <a:pt x="16871" y="2966"/>
                            </a:cubicBezTo>
                            <a:cubicBezTo>
                              <a:pt x="29048" y="-2615"/>
                              <a:pt x="42747" y="-78"/>
                              <a:pt x="46806" y="8547"/>
                            </a:cubicBezTo>
                            <a:close/>
                          </a:path>
                        </a:pathLst>
                      </a:custGeom>
                      <a:solidFill>
                        <a:srgbClr val="ED0009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7" name="Freeform: Shape 76">
                        <a:extLst>
                          <a:ext uri="{FF2B5EF4-FFF2-40B4-BE49-F238E27FC236}">
                            <a16:creationId xmlns:a16="http://schemas.microsoft.com/office/drawing/2014/main" id="{34B31848-3749-4438-BF71-4D3091B76EE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653" y="4215142"/>
                        <a:ext cx="47948" cy="38248"/>
                      </a:xfrm>
                      <a:custGeom>
                        <a:avLst/>
                        <a:gdLst>
                          <a:gd name="connsiteX0" fmla="*/ 46806 w 47948"/>
                          <a:gd name="connsiteY0" fmla="*/ 8900 h 38248"/>
                          <a:gd name="connsiteX1" fmla="*/ 31078 w 47948"/>
                          <a:gd name="connsiteY1" fmla="*/ 35283 h 38248"/>
                          <a:gd name="connsiteX2" fmla="*/ 1143 w 47948"/>
                          <a:gd name="connsiteY2" fmla="*/ 29702 h 38248"/>
                          <a:gd name="connsiteX3" fmla="*/ 16871 w 47948"/>
                          <a:gd name="connsiteY3" fmla="*/ 3319 h 38248"/>
                          <a:gd name="connsiteX4" fmla="*/ 46806 w 47948"/>
                          <a:gd name="connsiteY4" fmla="*/ 8900 h 382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948" h="38248">
                            <a:moveTo>
                              <a:pt x="46806" y="8900"/>
                            </a:moveTo>
                            <a:cubicBezTo>
                              <a:pt x="50865" y="18032"/>
                              <a:pt x="43762" y="29702"/>
                              <a:pt x="31078" y="35283"/>
                            </a:cubicBezTo>
                            <a:cubicBezTo>
                              <a:pt x="18394" y="40864"/>
                              <a:pt x="4695" y="38327"/>
                              <a:pt x="1143" y="29702"/>
                            </a:cubicBezTo>
                            <a:cubicBezTo>
                              <a:pt x="-2916" y="20569"/>
                              <a:pt x="4187" y="8900"/>
                              <a:pt x="16871" y="3319"/>
                            </a:cubicBezTo>
                            <a:cubicBezTo>
                              <a:pt x="29048" y="-2770"/>
                              <a:pt x="42747" y="-233"/>
                              <a:pt x="46806" y="8900"/>
                            </a:cubicBezTo>
                            <a:close/>
                          </a:path>
                        </a:pathLst>
                      </a:custGeom>
                      <a:solidFill>
                        <a:srgbClr val="72C600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8" name="Freeform: Shape 77">
                        <a:extLst>
                          <a:ext uri="{FF2B5EF4-FFF2-40B4-BE49-F238E27FC236}">
                            <a16:creationId xmlns:a16="http://schemas.microsoft.com/office/drawing/2014/main" id="{8AB4D336-5A71-4167-8171-AE260FB4DA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96013" y="4163898"/>
                        <a:ext cx="47949" cy="38248"/>
                      </a:xfrm>
                      <a:custGeom>
                        <a:avLst/>
                        <a:gdLst>
                          <a:gd name="connsiteX0" fmla="*/ 46806 w 47949"/>
                          <a:gd name="connsiteY0" fmla="*/ 8900 h 38248"/>
                          <a:gd name="connsiteX1" fmla="*/ 31078 w 47949"/>
                          <a:gd name="connsiteY1" fmla="*/ 35283 h 38248"/>
                          <a:gd name="connsiteX2" fmla="*/ 1143 w 47949"/>
                          <a:gd name="connsiteY2" fmla="*/ 29702 h 38248"/>
                          <a:gd name="connsiteX3" fmla="*/ 16872 w 47949"/>
                          <a:gd name="connsiteY3" fmla="*/ 3319 h 38248"/>
                          <a:gd name="connsiteX4" fmla="*/ 46806 w 47949"/>
                          <a:gd name="connsiteY4" fmla="*/ 8900 h 382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949" h="38248">
                            <a:moveTo>
                              <a:pt x="46806" y="8900"/>
                            </a:moveTo>
                            <a:cubicBezTo>
                              <a:pt x="50865" y="18032"/>
                              <a:pt x="43762" y="29702"/>
                              <a:pt x="31078" y="35283"/>
                            </a:cubicBezTo>
                            <a:cubicBezTo>
                              <a:pt x="18394" y="40864"/>
                              <a:pt x="4695" y="38327"/>
                              <a:pt x="1143" y="29702"/>
                            </a:cubicBezTo>
                            <a:cubicBezTo>
                              <a:pt x="-2916" y="20569"/>
                              <a:pt x="4187" y="8900"/>
                              <a:pt x="16872" y="3319"/>
                            </a:cubicBezTo>
                            <a:cubicBezTo>
                              <a:pt x="29556" y="-2770"/>
                              <a:pt x="42747" y="-233"/>
                              <a:pt x="46806" y="8900"/>
                            </a:cubicBezTo>
                            <a:close/>
                          </a:path>
                        </a:pathLst>
                      </a:custGeom>
                      <a:solidFill>
                        <a:srgbClr val="FB9600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9" name="Freeform: Shape 78">
                        <a:extLst>
                          <a:ext uri="{FF2B5EF4-FFF2-40B4-BE49-F238E27FC236}">
                            <a16:creationId xmlns:a16="http://schemas.microsoft.com/office/drawing/2014/main" id="{C266EF51-A8E4-45B6-9E76-1F96B1DEA1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59941" y="4236297"/>
                        <a:ext cx="47948" cy="37895"/>
                      </a:xfrm>
                      <a:custGeom>
                        <a:avLst/>
                        <a:gdLst>
                          <a:gd name="connsiteX0" fmla="*/ 46806 w 47948"/>
                          <a:gd name="connsiteY0" fmla="*/ 8547 h 37895"/>
                          <a:gd name="connsiteX1" fmla="*/ 31077 w 47948"/>
                          <a:gd name="connsiteY1" fmla="*/ 34930 h 37895"/>
                          <a:gd name="connsiteX2" fmla="*/ 1143 w 47948"/>
                          <a:gd name="connsiteY2" fmla="*/ 29349 h 37895"/>
                          <a:gd name="connsiteX3" fmla="*/ 16871 w 47948"/>
                          <a:gd name="connsiteY3" fmla="*/ 2966 h 37895"/>
                          <a:gd name="connsiteX4" fmla="*/ 46806 w 47948"/>
                          <a:gd name="connsiteY4" fmla="*/ 8547 h 3789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948" h="37895">
                            <a:moveTo>
                              <a:pt x="46806" y="8547"/>
                            </a:moveTo>
                            <a:cubicBezTo>
                              <a:pt x="50865" y="17680"/>
                              <a:pt x="43762" y="29349"/>
                              <a:pt x="31077" y="34930"/>
                            </a:cubicBezTo>
                            <a:cubicBezTo>
                              <a:pt x="18393" y="40511"/>
                              <a:pt x="4695" y="37974"/>
                              <a:pt x="1143" y="29349"/>
                            </a:cubicBezTo>
                            <a:cubicBezTo>
                              <a:pt x="-2916" y="20216"/>
                              <a:pt x="4187" y="8547"/>
                              <a:pt x="16871" y="2966"/>
                            </a:cubicBezTo>
                            <a:cubicBezTo>
                              <a:pt x="29048" y="-2615"/>
                              <a:pt x="42747" y="-78"/>
                              <a:pt x="46806" y="8547"/>
                            </a:cubicBezTo>
                            <a:close/>
                          </a:path>
                        </a:pathLst>
                      </a:custGeom>
                      <a:solidFill>
                        <a:srgbClr val="009EE1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0" name="Freeform: Shape 79">
                        <a:extLst>
                          <a:ext uri="{FF2B5EF4-FFF2-40B4-BE49-F238E27FC236}">
                            <a16:creationId xmlns:a16="http://schemas.microsoft.com/office/drawing/2014/main" id="{B4BF17C5-FC31-4F1A-B6B3-F16AB6D208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838583" y="4089161"/>
                        <a:ext cx="47948" cy="37895"/>
                      </a:xfrm>
                      <a:custGeom>
                        <a:avLst/>
                        <a:gdLst>
                          <a:gd name="connsiteX0" fmla="*/ 46806 w 47948"/>
                          <a:gd name="connsiteY0" fmla="*/ 8547 h 37895"/>
                          <a:gd name="connsiteX1" fmla="*/ 31077 w 47948"/>
                          <a:gd name="connsiteY1" fmla="*/ 34930 h 37895"/>
                          <a:gd name="connsiteX2" fmla="*/ 1143 w 47948"/>
                          <a:gd name="connsiteY2" fmla="*/ 29349 h 37895"/>
                          <a:gd name="connsiteX3" fmla="*/ 16871 w 47948"/>
                          <a:gd name="connsiteY3" fmla="*/ 2966 h 37895"/>
                          <a:gd name="connsiteX4" fmla="*/ 46806 w 47948"/>
                          <a:gd name="connsiteY4" fmla="*/ 8547 h 3789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948" h="37895">
                            <a:moveTo>
                              <a:pt x="46806" y="8547"/>
                            </a:moveTo>
                            <a:cubicBezTo>
                              <a:pt x="50865" y="17680"/>
                              <a:pt x="43762" y="29349"/>
                              <a:pt x="31077" y="34930"/>
                            </a:cubicBezTo>
                            <a:cubicBezTo>
                              <a:pt x="18393" y="40511"/>
                              <a:pt x="4695" y="37974"/>
                              <a:pt x="1143" y="29349"/>
                            </a:cubicBezTo>
                            <a:cubicBezTo>
                              <a:pt x="-2916" y="20216"/>
                              <a:pt x="4187" y="8547"/>
                              <a:pt x="16871" y="2966"/>
                            </a:cubicBezTo>
                            <a:cubicBezTo>
                              <a:pt x="29555" y="-2615"/>
                              <a:pt x="42747" y="-78"/>
                              <a:pt x="46806" y="8547"/>
                            </a:cubicBezTo>
                            <a:close/>
                          </a:path>
                        </a:pathLst>
                      </a:custGeom>
                      <a:solidFill>
                        <a:srgbClr val="FFF200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1" name="Freeform: Shape 80">
                        <a:extLst>
                          <a:ext uri="{FF2B5EF4-FFF2-40B4-BE49-F238E27FC236}">
                            <a16:creationId xmlns:a16="http://schemas.microsoft.com/office/drawing/2014/main" id="{FE67E8FF-0F32-45FE-A5AF-1A0594283D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08092" y="4112500"/>
                        <a:ext cx="47949" cy="37896"/>
                      </a:xfrm>
                      <a:custGeom>
                        <a:avLst/>
                        <a:gdLst>
                          <a:gd name="connsiteX0" fmla="*/ 46806 w 47949"/>
                          <a:gd name="connsiteY0" fmla="*/ 8547 h 37896"/>
                          <a:gd name="connsiteX1" fmla="*/ 31078 w 47949"/>
                          <a:gd name="connsiteY1" fmla="*/ 34930 h 37896"/>
                          <a:gd name="connsiteX2" fmla="*/ 1143 w 47949"/>
                          <a:gd name="connsiteY2" fmla="*/ 29349 h 37896"/>
                          <a:gd name="connsiteX3" fmla="*/ 16871 w 47949"/>
                          <a:gd name="connsiteY3" fmla="*/ 2966 h 37896"/>
                          <a:gd name="connsiteX4" fmla="*/ 46806 w 47949"/>
                          <a:gd name="connsiteY4" fmla="*/ 8547 h 378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949" h="37896">
                            <a:moveTo>
                              <a:pt x="46806" y="8547"/>
                            </a:moveTo>
                            <a:cubicBezTo>
                              <a:pt x="50865" y="17680"/>
                              <a:pt x="43762" y="29349"/>
                              <a:pt x="31078" y="34930"/>
                            </a:cubicBezTo>
                            <a:cubicBezTo>
                              <a:pt x="18393" y="40511"/>
                              <a:pt x="4694" y="37974"/>
                              <a:pt x="1143" y="29349"/>
                            </a:cubicBezTo>
                            <a:cubicBezTo>
                              <a:pt x="-2916" y="20724"/>
                              <a:pt x="4187" y="8547"/>
                              <a:pt x="16871" y="2966"/>
                            </a:cubicBezTo>
                            <a:cubicBezTo>
                              <a:pt x="29048" y="-2615"/>
                              <a:pt x="42747" y="-78"/>
                              <a:pt x="46806" y="8547"/>
                            </a:cubicBezTo>
                            <a:close/>
                          </a:path>
                        </a:pathLst>
                      </a:custGeom>
                      <a:solidFill>
                        <a:srgbClr val="00A651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1795DEB4-DAA0-4C41-AB98-18CAB1F80EA4}"/>
                      </a:ext>
                    </a:extLst>
                  </p:cNvPr>
                  <p:cNvSpPr/>
                  <p:nvPr/>
                </p:nvSpPr>
                <p:spPr>
                  <a:xfrm>
                    <a:off x="2824873" y="4126539"/>
                    <a:ext cx="34639" cy="48795"/>
                  </a:xfrm>
                  <a:custGeom>
                    <a:avLst/>
                    <a:gdLst>
                      <a:gd name="connsiteX0" fmla="*/ 11301 w 34639"/>
                      <a:gd name="connsiteY0" fmla="*/ 48796 h 48795"/>
                      <a:gd name="connsiteX1" fmla="*/ 34640 w 34639"/>
                      <a:gd name="connsiteY1" fmla="*/ 31546 h 48795"/>
                      <a:gd name="connsiteX2" fmla="*/ 25000 w 34639"/>
                      <a:gd name="connsiteY2" fmla="*/ 21398 h 48795"/>
                      <a:gd name="connsiteX3" fmla="*/ 13330 w 34639"/>
                      <a:gd name="connsiteY3" fmla="*/ 596 h 48795"/>
                      <a:gd name="connsiteX4" fmla="*/ 139 w 34639"/>
                      <a:gd name="connsiteY4" fmla="*/ 20891 h 48795"/>
                      <a:gd name="connsiteX5" fmla="*/ 11301 w 34639"/>
                      <a:gd name="connsiteY5" fmla="*/ 48796 h 48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639" h="48795">
                        <a:moveTo>
                          <a:pt x="11301" y="48796"/>
                        </a:moveTo>
                        <a:cubicBezTo>
                          <a:pt x="20941" y="45752"/>
                          <a:pt x="30073" y="40171"/>
                          <a:pt x="34640" y="31546"/>
                        </a:cubicBezTo>
                        <a:cubicBezTo>
                          <a:pt x="31088" y="28501"/>
                          <a:pt x="28044" y="24950"/>
                          <a:pt x="25000" y="21398"/>
                        </a:cubicBezTo>
                        <a:cubicBezTo>
                          <a:pt x="21448" y="17339"/>
                          <a:pt x="17389" y="2118"/>
                          <a:pt x="13330" y="596"/>
                        </a:cubicBezTo>
                        <a:cubicBezTo>
                          <a:pt x="3690" y="-3463"/>
                          <a:pt x="-876" y="14295"/>
                          <a:pt x="139" y="20891"/>
                        </a:cubicBezTo>
                        <a:cubicBezTo>
                          <a:pt x="2168" y="31038"/>
                          <a:pt x="12823" y="38141"/>
                          <a:pt x="11301" y="48796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F3EAE59D-0AC4-4430-BB5F-2EA59BAFA0D5}"/>
                      </a:ext>
                    </a:extLst>
                  </p:cNvPr>
                  <p:cNvSpPr/>
                  <p:nvPr/>
                </p:nvSpPr>
                <p:spPr>
                  <a:xfrm>
                    <a:off x="2824258" y="4126698"/>
                    <a:ext cx="33225" cy="47621"/>
                  </a:xfrm>
                  <a:custGeom>
                    <a:avLst/>
                    <a:gdLst>
                      <a:gd name="connsiteX0" fmla="*/ 11916 w 33225"/>
                      <a:gd name="connsiteY0" fmla="*/ 47622 h 47621"/>
                      <a:gd name="connsiteX1" fmla="*/ 4813 w 33225"/>
                      <a:gd name="connsiteY1" fmla="*/ 2974 h 47621"/>
                      <a:gd name="connsiteX2" fmla="*/ 18512 w 33225"/>
                      <a:gd name="connsiteY2" fmla="*/ 8047 h 47621"/>
                      <a:gd name="connsiteX3" fmla="*/ 33226 w 33225"/>
                      <a:gd name="connsiteY3" fmla="*/ 30879 h 47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25" h="47621">
                        <a:moveTo>
                          <a:pt x="11916" y="47622"/>
                        </a:moveTo>
                        <a:cubicBezTo>
                          <a:pt x="12423" y="31893"/>
                          <a:pt x="-9393" y="19209"/>
                          <a:pt x="4813" y="2974"/>
                        </a:cubicBezTo>
                        <a:cubicBezTo>
                          <a:pt x="10901" y="-3622"/>
                          <a:pt x="15468" y="1959"/>
                          <a:pt x="18512" y="8047"/>
                        </a:cubicBezTo>
                        <a:cubicBezTo>
                          <a:pt x="22571" y="16672"/>
                          <a:pt x="26122" y="23776"/>
                          <a:pt x="33226" y="30879"/>
                        </a:cubicBezTo>
                      </a:path>
                    </a:pathLst>
                  </a:custGeom>
                  <a:noFill/>
                  <a:ln w="2665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4" name="Graphic 4">
                  <a:extLst>
                    <a:ext uri="{FF2B5EF4-FFF2-40B4-BE49-F238E27FC236}">
                      <a16:creationId xmlns:a16="http://schemas.microsoft.com/office/drawing/2014/main" id="{1C686CB9-50F7-486A-978E-5526E251C06F}"/>
                    </a:ext>
                  </a:extLst>
                </p:cNvPr>
                <p:cNvGrpSpPr/>
                <p:nvPr/>
              </p:nvGrpSpPr>
              <p:grpSpPr>
                <a:xfrm>
                  <a:off x="3165790" y="4003338"/>
                  <a:ext cx="249513" cy="234402"/>
                  <a:chOff x="3165790" y="4003338"/>
                  <a:chExt cx="249513" cy="234402"/>
                </a:xfrm>
                <a:solidFill>
                  <a:schemeClr val="accent1"/>
                </a:solidFill>
              </p:grpSpPr>
              <p:grpSp>
                <p:nvGrpSpPr>
                  <p:cNvPr id="48" name="Graphic 4">
                    <a:extLst>
                      <a:ext uri="{FF2B5EF4-FFF2-40B4-BE49-F238E27FC236}">
                        <a16:creationId xmlns:a16="http://schemas.microsoft.com/office/drawing/2014/main" id="{7CF8B3B5-FC7D-48CC-9209-533516854644}"/>
                      </a:ext>
                    </a:extLst>
                  </p:cNvPr>
                  <p:cNvGrpSpPr/>
                  <p:nvPr/>
                </p:nvGrpSpPr>
                <p:grpSpPr>
                  <a:xfrm>
                    <a:off x="3325258" y="4003338"/>
                    <a:ext cx="90046" cy="234402"/>
                    <a:chOff x="3325258" y="4003338"/>
                    <a:chExt cx="90046" cy="234402"/>
                  </a:xfrm>
                  <a:solidFill>
                    <a:schemeClr val="accent1"/>
                  </a:solidFill>
                </p:grpSpPr>
                <p:grpSp>
                  <p:nvGrpSpPr>
                    <p:cNvPr id="51" name="Graphic 4">
                      <a:extLst>
                        <a:ext uri="{FF2B5EF4-FFF2-40B4-BE49-F238E27FC236}">
                          <a16:creationId xmlns:a16="http://schemas.microsoft.com/office/drawing/2014/main" id="{85B169CD-2BBA-4D1D-B994-FC36B1740F7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25258" y="4108725"/>
                      <a:ext cx="80325" cy="100387"/>
                      <a:chOff x="3325258" y="4108725"/>
                      <a:chExt cx="80325" cy="100387"/>
                    </a:xfrm>
                    <a:solidFill>
                      <a:schemeClr val="accent1"/>
                    </a:solidFill>
                  </p:grpSpPr>
                  <p:sp>
                    <p:nvSpPr>
                      <p:cNvPr id="65" name="Freeform: Shape 64">
                        <a:extLst>
                          <a:ext uri="{FF2B5EF4-FFF2-40B4-BE49-F238E27FC236}">
                            <a16:creationId xmlns:a16="http://schemas.microsoft.com/office/drawing/2014/main" id="{FA926B81-B9C6-46EF-A64E-87DA86E3D3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25258" y="4108725"/>
                        <a:ext cx="80325" cy="100387"/>
                      </a:xfrm>
                      <a:custGeom>
                        <a:avLst/>
                        <a:gdLst>
                          <a:gd name="connsiteX0" fmla="*/ 15746 w 80325"/>
                          <a:gd name="connsiteY0" fmla="*/ 98067 h 100387"/>
                          <a:gd name="connsiteX1" fmla="*/ 78659 w 80325"/>
                          <a:gd name="connsiteY1" fmla="*/ 82846 h 100387"/>
                          <a:gd name="connsiteX2" fmla="*/ 77644 w 80325"/>
                          <a:gd name="connsiteY2" fmla="*/ 56970 h 100387"/>
                          <a:gd name="connsiteX3" fmla="*/ 64453 w 80325"/>
                          <a:gd name="connsiteY3" fmla="*/ 46823 h 100387"/>
                          <a:gd name="connsiteX4" fmla="*/ 55828 w 80325"/>
                          <a:gd name="connsiteY4" fmla="*/ 44286 h 100387"/>
                          <a:gd name="connsiteX5" fmla="*/ 52783 w 80325"/>
                          <a:gd name="connsiteY5" fmla="*/ 31095 h 100387"/>
                          <a:gd name="connsiteX6" fmla="*/ 54813 w 80325"/>
                          <a:gd name="connsiteY6" fmla="*/ 18410 h 100387"/>
                          <a:gd name="connsiteX7" fmla="*/ 45680 w 80325"/>
                          <a:gd name="connsiteY7" fmla="*/ 145 h 100387"/>
                          <a:gd name="connsiteX8" fmla="*/ 41621 w 80325"/>
                          <a:gd name="connsiteY8" fmla="*/ 5726 h 100387"/>
                          <a:gd name="connsiteX9" fmla="*/ 39084 w 80325"/>
                          <a:gd name="connsiteY9" fmla="*/ 15366 h 100387"/>
                          <a:gd name="connsiteX10" fmla="*/ 30459 w 80325"/>
                          <a:gd name="connsiteY10" fmla="*/ 32109 h 100387"/>
                          <a:gd name="connsiteX11" fmla="*/ 18790 w 80325"/>
                          <a:gd name="connsiteY11" fmla="*/ 42764 h 100387"/>
                          <a:gd name="connsiteX12" fmla="*/ 7120 w 80325"/>
                          <a:gd name="connsiteY12" fmla="*/ 53926 h 100387"/>
                          <a:gd name="connsiteX13" fmla="*/ 15746 w 80325"/>
                          <a:gd name="connsiteY13" fmla="*/ 98067 h 1003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80325" h="100387">
                            <a:moveTo>
                              <a:pt x="15746" y="98067"/>
                            </a:moveTo>
                            <a:cubicBezTo>
                              <a:pt x="37055" y="99589"/>
                              <a:pt x="63438" y="107199"/>
                              <a:pt x="78659" y="82846"/>
                            </a:cubicBezTo>
                            <a:cubicBezTo>
                              <a:pt x="82718" y="76757"/>
                              <a:pt x="78152" y="64581"/>
                              <a:pt x="77644" y="56970"/>
                            </a:cubicBezTo>
                            <a:cubicBezTo>
                              <a:pt x="77137" y="49360"/>
                              <a:pt x="71049" y="47330"/>
                              <a:pt x="64453" y="46823"/>
                            </a:cubicBezTo>
                            <a:cubicBezTo>
                              <a:pt x="61409" y="46316"/>
                              <a:pt x="57857" y="46316"/>
                              <a:pt x="55828" y="44286"/>
                            </a:cubicBezTo>
                            <a:cubicBezTo>
                              <a:pt x="52783" y="41242"/>
                              <a:pt x="52783" y="34646"/>
                              <a:pt x="52783" y="31095"/>
                            </a:cubicBezTo>
                            <a:cubicBezTo>
                              <a:pt x="52783" y="26528"/>
                              <a:pt x="54305" y="22977"/>
                              <a:pt x="54813" y="18410"/>
                            </a:cubicBezTo>
                            <a:cubicBezTo>
                              <a:pt x="55320" y="12322"/>
                              <a:pt x="52276" y="1667"/>
                              <a:pt x="45680" y="145"/>
                            </a:cubicBezTo>
                            <a:cubicBezTo>
                              <a:pt x="42636" y="-870"/>
                              <a:pt x="42129" y="3697"/>
                              <a:pt x="41621" y="5726"/>
                            </a:cubicBezTo>
                            <a:cubicBezTo>
                              <a:pt x="41114" y="8770"/>
                              <a:pt x="40099" y="12322"/>
                              <a:pt x="39084" y="15366"/>
                            </a:cubicBezTo>
                            <a:cubicBezTo>
                              <a:pt x="37055" y="20947"/>
                              <a:pt x="34011" y="27036"/>
                              <a:pt x="30459" y="32109"/>
                            </a:cubicBezTo>
                            <a:cubicBezTo>
                              <a:pt x="27415" y="36676"/>
                              <a:pt x="22849" y="39720"/>
                              <a:pt x="18790" y="42764"/>
                            </a:cubicBezTo>
                            <a:cubicBezTo>
                              <a:pt x="14224" y="45808"/>
                              <a:pt x="10672" y="49867"/>
                              <a:pt x="7120" y="53926"/>
                            </a:cubicBezTo>
                            <a:cubicBezTo>
                              <a:pt x="-4549" y="65595"/>
                              <a:pt x="-2012" y="96545"/>
                              <a:pt x="15746" y="98067"/>
                            </a:cubicBezTo>
                            <a:close/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6" name="Freeform: Shape 65">
                        <a:extLst>
                          <a:ext uri="{FF2B5EF4-FFF2-40B4-BE49-F238E27FC236}">
                            <a16:creationId xmlns:a16="http://schemas.microsoft.com/office/drawing/2014/main" id="{34D219C1-27BA-4F2E-938D-0D1220F6F3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0548" y="4151969"/>
                        <a:ext cx="16586" cy="37083"/>
                      </a:xfrm>
                      <a:custGeom>
                        <a:avLst/>
                        <a:gdLst>
                          <a:gd name="connsiteX0" fmla="*/ 15758 w 16586"/>
                          <a:gd name="connsiteY0" fmla="*/ 37065 h 37083"/>
                          <a:gd name="connsiteX1" fmla="*/ 10177 w 16586"/>
                          <a:gd name="connsiteY1" fmla="*/ 17785 h 37083"/>
                          <a:gd name="connsiteX2" fmla="*/ 30 w 16586"/>
                          <a:gd name="connsiteY2" fmla="*/ 27 h 37083"/>
                          <a:gd name="connsiteX3" fmla="*/ 12714 w 16586"/>
                          <a:gd name="connsiteY3" fmla="*/ 16770 h 37083"/>
                          <a:gd name="connsiteX4" fmla="*/ 15758 w 16586"/>
                          <a:gd name="connsiteY4" fmla="*/ 37065 h 3708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6586" h="37083">
                            <a:moveTo>
                              <a:pt x="15758" y="37065"/>
                            </a:moveTo>
                            <a:cubicBezTo>
                              <a:pt x="14743" y="37065"/>
                              <a:pt x="14743" y="27932"/>
                              <a:pt x="10177" y="17785"/>
                            </a:cubicBezTo>
                            <a:cubicBezTo>
                              <a:pt x="5611" y="7638"/>
                              <a:pt x="-478" y="535"/>
                              <a:pt x="30" y="27"/>
                            </a:cubicBezTo>
                            <a:cubicBezTo>
                              <a:pt x="537" y="-480"/>
                              <a:pt x="7640" y="6116"/>
                              <a:pt x="12714" y="16770"/>
                            </a:cubicBezTo>
                            <a:cubicBezTo>
                              <a:pt x="17788" y="27425"/>
                              <a:pt x="16773" y="37572"/>
                              <a:pt x="15758" y="37065"/>
                            </a:cubicBezTo>
                            <a:close/>
                          </a:path>
                        </a:pathLst>
                      </a:custGeom>
                      <a:solidFill>
                        <a:srgbClr val="CE7352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52" name="Graphic 4">
                      <a:extLst>
                        <a:ext uri="{FF2B5EF4-FFF2-40B4-BE49-F238E27FC236}">
                          <a16:creationId xmlns:a16="http://schemas.microsoft.com/office/drawing/2014/main" id="{5388176F-CAAA-42D9-B18E-B6A1E63DF7F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72460" y="4003338"/>
                      <a:ext cx="30103" cy="234402"/>
                      <a:chOff x="3372460" y="4003338"/>
                      <a:chExt cx="30103" cy="234402"/>
                    </a:xfrm>
                    <a:solidFill>
                      <a:schemeClr val="accent1"/>
                    </a:solidFill>
                  </p:grpSpPr>
                  <p:grpSp>
                    <p:nvGrpSpPr>
                      <p:cNvPr id="61" name="Graphic 4">
                        <a:extLst>
                          <a:ext uri="{FF2B5EF4-FFF2-40B4-BE49-F238E27FC236}">
                            <a16:creationId xmlns:a16="http://schemas.microsoft.com/office/drawing/2014/main" id="{27724196-BCB5-4585-937C-FC3849963C8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372460" y="4003338"/>
                        <a:ext cx="30103" cy="80224"/>
                        <a:chOff x="3372460" y="4003338"/>
                        <a:chExt cx="30103" cy="80224"/>
                      </a:xfrm>
                      <a:solidFill>
                        <a:schemeClr val="accent1"/>
                      </a:solidFill>
                    </p:grpSpPr>
                    <p:sp>
                      <p:nvSpPr>
                        <p:cNvPr id="63" name="Freeform: Shape 62">
                          <a:extLst>
                            <a:ext uri="{FF2B5EF4-FFF2-40B4-BE49-F238E27FC236}">
                              <a16:creationId xmlns:a16="http://schemas.microsoft.com/office/drawing/2014/main" id="{393AF071-FE7D-4D97-BB81-2171BBE76AD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72563" y="4003845"/>
                          <a:ext cx="30000" cy="79717"/>
                        </a:xfrm>
                        <a:custGeom>
                          <a:avLst/>
                          <a:gdLst>
                            <a:gd name="connsiteX0" fmla="*/ 10045 w 30000"/>
                            <a:gd name="connsiteY0" fmla="*/ 77120 h 79717"/>
                            <a:gd name="connsiteX1" fmla="*/ 12074 w 30000"/>
                            <a:gd name="connsiteY1" fmla="*/ 0 h 79717"/>
                            <a:gd name="connsiteX2" fmla="*/ 21207 w 30000"/>
                            <a:gd name="connsiteY2" fmla="*/ 79149 h 79717"/>
                            <a:gd name="connsiteX3" fmla="*/ 10045 w 30000"/>
                            <a:gd name="connsiteY3" fmla="*/ 77120 h 7971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0000" h="79717">
                              <a:moveTo>
                                <a:pt x="10045" y="77120"/>
                              </a:moveTo>
                              <a:cubicBezTo>
                                <a:pt x="-18368" y="41097"/>
                                <a:pt x="23744" y="21309"/>
                                <a:pt x="12074" y="0"/>
                              </a:cubicBezTo>
                              <a:cubicBezTo>
                                <a:pt x="29325" y="14714"/>
                                <a:pt x="37442" y="45663"/>
                                <a:pt x="21207" y="79149"/>
                              </a:cubicBezTo>
                              <a:cubicBezTo>
                                <a:pt x="16133" y="81179"/>
                                <a:pt x="10045" y="77120"/>
                                <a:pt x="10045" y="7712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EC19"/>
                        </a:solidFill>
                        <a:ln w="507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4" name="Freeform: Shape 63">
                          <a:extLst>
                            <a:ext uri="{FF2B5EF4-FFF2-40B4-BE49-F238E27FC236}">
                              <a16:creationId xmlns:a16="http://schemas.microsoft.com/office/drawing/2014/main" id="{B6ED50EE-C45B-4735-BBD0-B4AA1AD4EFA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72460" y="4003338"/>
                          <a:ext cx="29523" cy="48772"/>
                        </a:xfrm>
                        <a:custGeom>
                          <a:avLst/>
                          <a:gdLst>
                            <a:gd name="connsiteX0" fmla="*/ 14206 w 29523"/>
                            <a:gd name="connsiteY0" fmla="*/ 43126 h 48772"/>
                            <a:gd name="connsiteX1" fmla="*/ 15221 w 29523"/>
                            <a:gd name="connsiteY1" fmla="*/ 48200 h 48772"/>
                            <a:gd name="connsiteX2" fmla="*/ 20802 w 29523"/>
                            <a:gd name="connsiteY2" fmla="*/ 46678 h 48772"/>
                            <a:gd name="connsiteX3" fmla="*/ 29427 w 29523"/>
                            <a:gd name="connsiteY3" fmla="*/ 47185 h 48772"/>
                            <a:gd name="connsiteX4" fmla="*/ 11669 w 29523"/>
                            <a:gd name="connsiteY4" fmla="*/ 0 h 48772"/>
                            <a:gd name="connsiteX5" fmla="*/ 1015 w 29523"/>
                            <a:gd name="connsiteY5" fmla="*/ 41604 h 48772"/>
                            <a:gd name="connsiteX6" fmla="*/ 0 w 29523"/>
                            <a:gd name="connsiteY6" fmla="*/ 48200 h 48772"/>
                            <a:gd name="connsiteX7" fmla="*/ 14206 w 29523"/>
                            <a:gd name="connsiteY7" fmla="*/ 43126 h 4877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9523" h="48772">
                              <a:moveTo>
                                <a:pt x="14206" y="43126"/>
                              </a:moveTo>
                              <a:cubicBezTo>
                                <a:pt x="15221" y="43633"/>
                                <a:pt x="14206" y="47692"/>
                                <a:pt x="15221" y="48200"/>
                              </a:cubicBezTo>
                              <a:cubicBezTo>
                                <a:pt x="16236" y="50229"/>
                                <a:pt x="18773" y="46170"/>
                                <a:pt x="20802" y="46678"/>
                              </a:cubicBezTo>
                              <a:cubicBezTo>
                                <a:pt x="23846" y="47185"/>
                                <a:pt x="26890" y="47185"/>
                                <a:pt x="29427" y="47185"/>
                              </a:cubicBezTo>
                              <a:cubicBezTo>
                                <a:pt x="30442" y="26890"/>
                                <a:pt x="23339" y="10147"/>
                                <a:pt x="11669" y="0"/>
                              </a:cubicBezTo>
                              <a:cubicBezTo>
                                <a:pt x="18773" y="13191"/>
                                <a:pt x="5581" y="25368"/>
                                <a:pt x="1015" y="41604"/>
                              </a:cubicBezTo>
                              <a:cubicBezTo>
                                <a:pt x="507" y="43633"/>
                                <a:pt x="0" y="45663"/>
                                <a:pt x="0" y="48200"/>
                              </a:cubicBezTo>
                              <a:cubicBezTo>
                                <a:pt x="5074" y="46678"/>
                                <a:pt x="9133" y="41604"/>
                                <a:pt x="14206" y="4312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04AD0"/>
                        </a:solidFill>
                        <a:ln w="507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62" name="Freeform: Shape 61">
                        <a:extLst>
                          <a:ext uri="{FF2B5EF4-FFF2-40B4-BE49-F238E27FC236}">
                            <a16:creationId xmlns:a16="http://schemas.microsoft.com/office/drawing/2014/main" id="{13F21149-5D09-4F3B-834C-4613436D65E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8548" y="4079950"/>
                        <a:ext cx="20294" cy="157790"/>
                      </a:xfrm>
                      <a:custGeom>
                        <a:avLst/>
                        <a:gdLst>
                          <a:gd name="connsiteX0" fmla="*/ 4566 w 20294"/>
                          <a:gd name="connsiteY0" fmla="*/ 507 h 157790"/>
                          <a:gd name="connsiteX1" fmla="*/ 0 w 20294"/>
                          <a:gd name="connsiteY1" fmla="*/ 72046 h 157790"/>
                          <a:gd name="connsiteX2" fmla="*/ 10147 w 20294"/>
                          <a:gd name="connsiteY2" fmla="*/ 157791 h 157790"/>
                          <a:gd name="connsiteX3" fmla="*/ 20295 w 20294"/>
                          <a:gd name="connsiteY3" fmla="*/ 72046 h 157790"/>
                          <a:gd name="connsiteX4" fmla="*/ 15728 w 20294"/>
                          <a:gd name="connsiteY4" fmla="*/ 0 h 157790"/>
                          <a:gd name="connsiteX5" fmla="*/ 4566 w 20294"/>
                          <a:gd name="connsiteY5" fmla="*/ 507 h 1577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0294" h="157790">
                            <a:moveTo>
                              <a:pt x="4566" y="507"/>
                            </a:moveTo>
                            <a:cubicBezTo>
                              <a:pt x="2029" y="15728"/>
                              <a:pt x="0" y="42111"/>
                              <a:pt x="0" y="72046"/>
                            </a:cubicBezTo>
                            <a:cubicBezTo>
                              <a:pt x="0" y="119231"/>
                              <a:pt x="4566" y="157791"/>
                              <a:pt x="10147" y="157791"/>
                            </a:cubicBezTo>
                            <a:cubicBezTo>
                              <a:pt x="15728" y="157791"/>
                              <a:pt x="20295" y="119231"/>
                              <a:pt x="20295" y="72046"/>
                            </a:cubicBezTo>
                            <a:cubicBezTo>
                              <a:pt x="20295" y="42111"/>
                              <a:pt x="18265" y="15728"/>
                              <a:pt x="15728" y="0"/>
                            </a:cubicBezTo>
                            <a:cubicBezTo>
                              <a:pt x="11669" y="507"/>
                              <a:pt x="8118" y="507"/>
                              <a:pt x="4566" y="507"/>
                            </a:cubicBezTo>
                            <a:close/>
                          </a:path>
                        </a:pathLst>
                      </a:custGeom>
                      <a:solidFill>
                        <a:srgbClr val="E70000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53" name="Graphic 4">
                      <a:extLst>
                        <a:ext uri="{FF2B5EF4-FFF2-40B4-BE49-F238E27FC236}">
                          <a16:creationId xmlns:a16="http://schemas.microsoft.com/office/drawing/2014/main" id="{3B2F386A-68B1-4460-9A76-C13B0199FBD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77026" y="4141263"/>
                      <a:ext cx="38278" cy="67634"/>
                      <a:chOff x="3377026" y="4141263"/>
                      <a:chExt cx="38278" cy="67634"/>
                    </a:xfrm>
                    <a:solidFill>
                      <a:schemeClr val="accent1"/>
                    </a:solidFill>
                  </p:grpSpPr>
                  <p:sp>
                    <p:nvSpPr>
                      <p:cNvPr id="54" name="Freeform: Shape 53">
                        <a:extLst>
                          <a:ext uri="{FF2B5EF4-FFF2-40B4-BE49-F238E27FC236}">
                            <a16:creationId xmlns:a16="http://schemas.microsoft.com/office/drawing/2014/main" id="{3EE990C7-B314-492C-835A-AAFA046287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7377" y="4141770"/>
                        <a:ext cx="37420" cy="23493"/>
                      </a:xfrm>
                      <a:custGeom>
                        <a:avLst/>
                        <a:gdLst>
                          <a:gd name="connsiteX0" fmla="*/ 3201 w 37420"/>
                          <a:gd name="connsiteY0" fmla="*/ 20373 h 23493"/>
                          <a:gd name="connsiteX1" fmla="*/ 19944 w 37420"/>
                          <a:gd name="connsiteY1" fmla="*/ 22910 h 23493"/>
                          <a:gd name="connsiteX2" fmla="*/ 33643 w 37420"/>
                          <a:gd name="connsiteY2" fmla="*/ 20881 h 23493"/>
                          <a:gd name="connsiteX3" fmla="*/ 37195 w 37420"/>
                          <a:gd name="connsiteY3" fmla="*/ 16314 h 23493"/>
                          <a:gd name="connsiteX4" fmla="*/ 37195 w 37420"/>
                          <a:gd name="connsiteY4" fmla="*/ 6167 h 23493"/>
                          <a:gd name="connsiteX5" fmla="*/ 31614 w 37420"/>
                          <a:gd name="connsiteY5" fmla="*/ 586 h 23493"/>
                          <a:gd name="connsiteX6" fmla="*/ 14870 w 37420"/>
                          <a:gd name="connsiteY6" fmla="*/ 586 h 23493"/>
                          <a:gd name="connsiteX7" fmla="*/ 1172 w 37420"/>
                          <a:gd name="connsiteY7" fmla="*/ 6167 h 23493"/>
                          <a:gd name="connsiteX8" fmla="*/ 1172 w 37420"/>
                          <a:gd name="connsiteY8" fmla="*/ 17329 h 23493"/>
                          <a:gd name="connsiteX9" fmla="*/ 3201 w 37420"/>
                          <a:gd name="connsiteY9" fmla="*/ 20373 h 234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7420" h="23493">
                            <a:moveTo>
                              <a:pt x="3201" y="20373"/>
                            </a:moveTo>
                            <a:cubicBezTo>
                              <a:pt x="8275" y="23925"/>
                              <a:pt x="14363" y="23925"/>
                              <a:pt x="19944" y="22910"/>
                            </a:cubicBezTo>
                            <a:cubicBezTo>
                              <a:pt x="24510" y="22403"/>
                              <a:pt x="29584" y="22910"/>
                              <a:pt x="33643" y="20881"/>
                            </a:cubicBezTo>
                            <a:cubicBezTo>
                              <a:pt x="35673" y="19866"/>
                              <a:pt x="36687" y="18851"/>
                              <a:pt x="37195" y="16314"/>
                            </a:cubicBezTo>
                            <a:cubicBezTo>
                              <a:pt x="37702" y="13270"/>
                              <a:pt x="37195" y="9211"/>
                              <a:pt x="37195" y="6167"/>
                            </a:cubicBezTo>
                            <a:cubicBezTo>
                              <a:pt x="36687" y="2108"/>
                              <a:pt x="34658" y="1093"/>
                              <a:pt x="31614" y="586"/>
                            </a:cubicBezTo>
                            <a:cubicBezTo>
                              <a:pt x="26033" y="-429"/>
                              <a:pt x="20452" y="78"/>
                              <a:pt x="14870" y="586"/>
                            </a:cubicBezTo>
                            <a:cubicBezTo>
                              <a:pt x="10304" y="1093"/>
                              <a:pt x="4723" y="2108"/>
                              <a:pt x="1172" y="6167"/>
                            </a:cubicBezTo>
                            <a:cubicBezTo>
                              <a:pt x="-858" y="8704"/>
                              <a:pt x="157" y="14285"/>
                              <a:pt x="1172" y="17329"/>
                            </a:cubicBezTo>
                            <a:cubicBezTo>
                              <a:pt x="1172" y="18344"/>
                              <a:pt x="2186" y="19358"/>
                              <a:pt x="3201" y="20373"/>
                            </a:cubicBezTo>
                            <a:close/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5" name="Freeform: Shape 54">
                        <a:extLst>
                          <a:ext uri="{FF2B5EF4-FFF2-40B4-BE49-F238E27FC236}">
                            <a16:creationId xmlns:a16="http://schemas.microsoft.com/office/drawing/2014/main" id="{F052275F-7895-4C27-9069-0F3E3DF2148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7884" y="4141263"/>
                        <a:ext cx="31613" cy="21387"/>
                      </a:xfrm>
                      <a:custGeom>
                        <a:avLst/>
                        <a:gdLst>
                          <a:gd name="connsiteX0" fmla="*/ 3709 w 31613"/>
                          <a:gd name="connsiteY0" fmla="*/ 14792 h 21387"/>
                          <a:gd name="connsiteX1" fmla="*/ 31614 w 31613"/>
                          <a:gd name="connsiteY1" fmla="*/ 586 h 21387"/>
                          <a:gd name="connsiteX2" fmla="*/ 31614 w 31613"/>
                          <a:gd name="connsiteY2" fmla="*/ 586 h 21387"/>
                          <a:gd name="connsiteX3" fmla="*/ 14871 w 31613"/>
                          <a:gd name="connsiteY3" fmla="*/ 586 h 21387"/>
                          <a:gd name="connsiteX4" fmla="*/ 1172 w 31613"/>
                          <a:gd name="connsiteY4" fmla="*/ 6167 h 21387"/>
                          <a:gd name="connsiteX5" fmla="*/ 1172 w 31613"/>
                          <a:gd name="connsiteY5" fmla="*/ 17329 h 21387"/>
                          <a:gd name="connsiteX6" fmla="*/ 3201 w 31613"/>
                          <a:gd name="connsiteY6" fmla="*/ 20373 h 21387"/>
                          <a:gd name="connsiteX7" fmla="*/ 4723 w 31613"/>
                          <a:gd name="connsiteY7" fmla="*/ 21388 h 21387"/>
                          <a:gd name="connsiteX8" fmla="*/ 3709 w 31613"/>
                          <a:gd name="connsiteY8" fmla="*/ 14792 h 213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1613" h="21387">
                            <a:moveTo>
                              <a:pt x="3709" y="14792"/>
                            </a:moveTo>
                            <a:cubicBezTo>
                              <a:pt x="9290" y="3630"/>
                              <a:pt x="20959" y="1093"/>
                              <a:pt x="31614" y="586"/>
                            </a:cubicBezTo>
                            <a:cubicBezTo>
                              <a:pt x="31614" y="586"/>
                              <a:pt x="31614" y="586"/>
                              <a:pt x="31614" y="586"/>
                            </a:cubicBezTo>
                            <a:cubicBezTo>
                              <a:pt x="26033" y="-429"/>
                              <a:pt x="20452" y="78"/>
                              <a:pt x="14871" y="586"/>
                            </a:cubicBezTo>
                            <a:cubicBezTo>
                              <a:pt x="10304" y="1093"/>
                              <a:pt x="4723" y="2108"/>
                              <a:pt x="1172" y="6167"/>
                            </a:cubicBezTo>
                            <a:cubicBezTo>
                              <a:pt x="-858" y="8704"/>
                              <a:pt x="157" y="14285"/>
                              <a:pt x="1172" y="17329"/>
                            </a:cubicBezTo>
                            <a:cubicBezTo>
                              <a:pt x="1679" y="18851"/>
                              <a:pt x="2187" y="19866"/>
                              <a:pt x="3201" y="20373"/>
                            </a:cubicBezTo>
                            <a:cubicBezTo>
                              <a:pt x="3709" y="20881"/>
                              <a:pt x="4216" y="20881"/>
                              <a:pt x="4723" y="21388"/>
                            </a:cubicBezTo>
                            <a:cubicBezTo>
                              <a:pt x="2694" y="19866"/>
                              <a:pt x="2187" y="17836"/>
                              <a:pt x="3709" y="14792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6" name="Freeform: Shape 55">
                        <a:extLst>
                          <a:ext uri="{FF2B5EF4-FFF2-40B4-BE49-F238E27FC236}">
                            <a16:creationId xmlns:a16="http://schemas.microsoft.com/office/drawing/2014/main" id="{142F16F0-51F6-4BB5-8223-504DFA1F25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7884" y="4163665"/>
                        <a:ext cx="37420" cy="23415"/>
                      </a:xfrm>
                      <a:custGeom>
                        <a:avLst/>
                        <a:gdLst>
                          <a:gd name="connsiteX0" fmla="*/ 3201 w 37420"/>
                          <a:gd name="connsiteY0" fmla="*/ 20295 h 23415"/>
                          <a:gd name="connsiteX1" fmla="*/ 19944 w 37420"/>
                          <a:gd name="connsiteY1" fmla="*/ 22831 h 23415"/>
                          <a:gd name="connsiteX2" fmla="*/ 33643 w 37420"/>
                          <a:gd name="connsiteY2" fmla="*/ 20802 h 23415"/>
                          <a:gd name="connsiteX3" fmla="*/ 37195 w 37420"/>
                          <a:gd name="connsiteY3" fmla="*/ 16236 h 23415"/>
                          <a:gd name="connsiteX4" fmla="*/ 37195 w 37420"/>
                          <a:gd name="connsiteY4" fmla="*/ 6088 h 23415"/>
                          <a:gd name="connsiteX5" fmla="*/ 31614 w 37420"/>
                          <a:gd name="connsiteY5" fmla="*/ 507 h 23415"/>
                          <a:gd name="connsiteX6" fmla="*/ 26033 w 37420"/>
                          <a:gd name="connsiteY6" fmla="*/ 0 h 23415"/>
                          <a:gd name="connsiteX7" fmla="*/ 1172 w 37420"/>
                          <a:gd name="connsiteY7" fmla="*/ 6088 h 23415"/>
                          <a:gd name="connsiteX8" fmla="*/ 1172 w 37420"/>
                          <a:gd name="connsiteY8" fmla="*/ 17251 h 23415"/>
                          <a:gd name="connsiteX9" fmla="*/ 3201 w 37420"/>
                          <a:gd name="connsiteY9" fmla="*/ 20295 h 234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7420" h="23415">
                            <a:moveTo>
                              <a:pt x="3201" y="20295"/>
                            </a:moveTo>
                            <a:cubicBezTo>
                              <a:pt x="8275" y="23846"/>
                              <a:pt x="14363" y="23846"/>
                              <a:pt x="19944" y="22831"/>
                            </a:cubicBezTo>
                            <a:cubicBezTo>
                              <a:pt x="24510" y="22324"/>
                              <a:pt x="29584" y="22831"/>
                              <a:pt x="33643" y="20802"/>
                            </a:cubicBezTo>
                            <a:cubicBezTo>
                              <a:pt x="35673" y="19787"/>
                              <a:pt x="36687" y="18773"/>
                              <a:pt x="37195" y="16236"/>
                            </a:cubicBezTo>
                            <a:cubicBezTo>
                              <a:pt x="37702" y="13192"/>
                              <a:pt x="37195" y="9133"/>
                              <a:pt x="37195" y="6088"/>
                            </a:cubicBezTo>
                            <a:cubicBezTo>
                              <a:pt x="36687" y="2030"/>
                              <a:pt x="35165" y="1015"/>
                              <a:pt x="31614" y="507"/>
                            </a:cubicBezTo>
                            <a:cubicBezTo>
                              <a:pt x="29584" y="0"/>
                              <a:pt x="28062" y="0"/>
                              <a:pt x="26033" y="0"/>
                            </a:cubicBezTo>
                            <a:cubicBezTo>
                              <a:pt x="18930" y="507"/>
                              <a:pt x="6753" y="-1015"/>
                              <a:pt x="1172" y="6088"/>
                            </a:cubicBezTo>
                            <a:cubicBezTo>
                              <a:pt x="-858" y="8625"/>
                              <a:pt x="157" y="14206"/>
                              <a:pt x="1172" y="17251"/>
                            </a:cubicBezTo>
                            <a:cubicBezTo>
                              <a:pt x="1172" y="18773"/>
                              <a:pt x="2187" y="19787"/>
                              <a:pt x="3201" y="20295"/>
                            </a:cubicBezTo>
                            <a:close/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7" name="Freeform: Shape 56">
                        <a:extLst>
                          <a:ext uri="{FF2B5EF4-FFF2-40B4-BE49-F238E27FC236}">
                            <a16:creationId xmlns:a16="http://schemas.microsoft.com/office/drawing/2014/main" id="{C62E9F4C-6839-4A25-AE2A-285169F9984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8391" y="4163665"/>
                        <a:ext cx="29076" cy="22831"/>
                      </a:xfrm>
                      <a:custGeom>
                        <a:avLst/>
                        <a:gdLst>
                          <a:gd name="connsiteX0" fmla="*/ 5231 w 29076"/>
                          <a:gd name="connsiteY0" fmla="*/ 13192 h 22831"/>
                          <a:gd name="connsiteX1" fmla="*/ 29077 w 29076"/>
                          <a:gd name="connsiteY1" fmla="*/ 0 h 22831"/>
                          <a:gd name="connsiteX2" fmla="*/ 26033 w 29076"/>
                          <a:gd name="connsiteY2" fmla="*/ 0 h 22831"/>
                          <a:gd name="connsiteX3" fmla="*/ 1172 w 29076"/>
                          <a:gd name="connsiteY3" fmla="*/ 6088 h 22831"/>
                          <a:gd name="connsiteX4" fmla="*/ 1172 w 29076"/>
                          <a:gd name="connsiteY4" fmla="*/ 17251 h 22831"/>
                          <a:gd name="connsiteX5" fmla="*/ 3201 w 29076"/>
                          <a:gd name="connsiteY5" fmla="*/ 20295 h 22831"/>
                          <a:gd name="connsiteX6" fmla="*/ 8782 w 29076"/>
                          <a:gd name="connsiteY6" fmla="*/ 22831 h 22831"/>
                          <a:gd name="connsiteX7" fmla="*/ 5231 w 29076"/>
                          <a:gd name="connsiteY7" fmla="*/ 13192 h 228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9076" h="22831">
                            <a:moveTo>
                              <a:pt x="5231" y="13192"/>
                            </a:moveTo>
                            <a:cubicBezTo>
                              <a:pt x="8782" y="2537"/>
                              <a:pt x="19437" y="1522"/>
                              <a:pt x="29077" y="0"/>
                            </a:cubicBezTo>
                            <a:cubicBezTo>
                              <a:pt x="28062" y="0"/>
                              <a:pt x="27047" y="0"/>
                              <a:pt x="26033" y="0"/>
                            </a:cubicBezTo>
                            <a:cubicBezTo>
                              <a:pt x="18929" y="507"/>
                              <a:pt x="6753" y="-1015"/>
                              <a:pt x="1172" y="6088"/>
                            </a:cubicBezTo>
                            <a:cubicBezTo>
                              <a:pt x="-858" y="8625"/>
                              <a:pt x="157" y="14206"/>
                              <a:pt x="1172" y="17251"/>
                            </a:cubicBezTo>
                            <a:cubicBezTo>
                              <a:pt x="1679" y="18773"/>
                              <a:pt x="2186" y="19787"/>
                              <a:pt x="3201" y="20295"/>
                            </a:cubicBezTo>
                            <a:cubicBezTo>
                              <a:pt x="4723" y="21309"/>
                              <a:pt x="6753" y="22324"/>
                              <a:pt x="8782" y="22831"/>
                            </a:cubicBezTo>
                            <a:cubicBezTo>
                              <a:pt x="5231" y="20802"/>
                              <a:pt x="3708" y="17251"/>
                              <a:pt x="5231" y="13192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8" name="Freeform: Shape 57">
                        <a:extLst>
                          <a:ext uri="{FF2B5EF4-FFF2-40B4-BE49-F238E27FC236}">
                            <a16:creationId xmlns:a16="http://schemas.microsoft.com/office/drawing/2014/main" id="{309C5D6A-6EE2-475B-A92F-E15BDCA7EC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7026" y="4185482"/>
                        <a:ext cx="37263" cy="23415"/>
                      </a:xfrm>
                      <a:custGeom>
                        <a:avLst/>
                        <a:gdLst>
                          <a:gd name="connsiteX0" fmla="*/ 0 w 37263"/>
                          <a:gd name="connsiteY0" fmla="*/ 11162 h 23415"/>
                          <a:gd name="connsiteX1" fmla="*/ 1015 w 37263"/>
                          <a:gd name="connsiteY1" fmla="*/ 17250 h 23415"/>
                          <a:gd name="connsiteX2" fmla="*/ 3044 w 37263"/>
                          <a:gd name="connsiteY2" fmla="*/ 20295 h 23415"/>
                          <a:gd name="connsiteX3" fmla="*/ 19787 w 37263"/>
                          <a:gd name="connsiteY3" fmla="*/ 22831 h 23415"/>
                          <a:gd name="connsiteX4" fmla="*/ 33486 w 37263"/>
                          <a:gd name="connsiteY4" fmla="*/ 20802 h 23415"/>
                          <a:gd name="connsiteX5" fmla="*/ 37038 w 37263"/>
                          <a:gd name="connsiteY5" fmla="*/ 16236 h 23415"/>
                          <a:gd name="connsiteX6" fmla="*/ 37038 w 37263"/>
                          <a:gd name="connsiteY6" fmla="*/ 6088 h 23415"/>
                          <a:gd name="connsiteX7" fmla="*/ 31457 w 37263"/>
                          <a:gd name="connsiteY7" fmla="*/ 507 h 23415"/>
                          <a:gd name="connsiteX8" fmla="*/ 25876 w 37263"/>
                          <a:gd name="connsiteY8" fmla="*/ 0 h 23415"/>
                          <a:gd name="connsiteX9" fmla="*/ 1015 w 37263"/>
                          <a:gd name="connsiteY9" fmla="*/ 6088 h 23415"/>
                          <a:gd name="connsiteX10" fmla="*/ 0 w 37263"/>
                          <a:gd name="connsiteY10" fmla="*/ 11162 h 234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7263" h="23415">
                            <a:moveTo>
                              <a:pt x="0" y="11162"/>
                            </a:moveTo>
                            <a:cubicBezTo>
                              <a:pt x="0" y="13192"/>
                              <a:pt x="508" y="15728"/>
                              <a:pt x="1015" y="17250"/>
                            </a:cubicBezTo>
                            <a:cubicBezTo>
                              <a:pt x="1522" y="18772"/>
                              <a:pt x="2030" y="19787"/>
                              <a:pt x="3044" y="20295"/>
                            </a:cubicBezTo>
                            <a:cubicBezTo>
                              <a:pt x="8118" y="23846"/>
                              <a:pt x="14206" y="23846"/>
                              <a:pt x="19787" y="22831"/>
                            </a:cubicBezTo>
                            <a:cubicBezTo>
                              <a:pt x="24354" y="22324"/>
                              <a:pt x="29427" y="22831"/>
                              <a:pt x="33486" y="20802"/>
                            </a:cubicBezTo>
                            <a:cubicBezTo>
                              <a:pt x="35516" y="19787"/>
                              <a:pt x="36530" y="18772"/>
                              <a:pt x="37038" y="16236"/>
                            </a:cubicBezTo>
                            <a:cubicBezTo>
                              <a:pt x="37545" y="13192"/>
                              <a:pt x="37038" y="9133"/>
                              <a:pt x="37038" y="6088"/>
                            </a:cubicBezTo>
                            <a:cubicBezTo>
                              <a:pt x="36530" y="2029"/>
                              <a:pt x="35008" y="1015"/>
                              <a:pt x="31457" y="507"/>
                            </a:cubicBezTo>
                            <a:cubicBezTo>
                              <a:pt x="29427" y="0"/>
                              <a:pt x="27905" y="0"/>
                              <a:pt x="25876" y="0"/>
                            </a:cubicBezTo>
                            <a:cubicBezTo>
                              <a:pt x="18773" y="507"/>
                              <a:pt x="6596" y="-1015"/>
                              <a:pt x="1015" y="6088"/>
                            </a:cubicBezTo>
                            <a:cubicBezTo>
                              <a:pt x="0" y="7610"/>
                              <a:pt x="0" y="9640"/>
                              <a:pt x="0" y="11162"/>
                            </a:cubicBezTo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9" name="Freeform: Shape 58">
                        <a:extLst>
                          <a:ext uri="{FF2B5EF4-FFF2-40B4-BE49-F238E27FC236}">
                            <a16:creationId xmlns:a16="http://schemas.microsoft.com/office/drawing/2014/main" id="{DDDF4E71-C324-44D8-AC65-FC32030C98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7534" y="4185989"/>
                        <a:ext cx="35008" cy="20801"/>
                      </a:xfrm>
                      <a:custGeom>
                        <a:avLst/>
                        <a:gdLst>
                          <a:gd name="connsiteX0" fmla="*/ 10655 w 35008"/>
                          <a:gd name="connsiteY0" fmla="*/ 5581 h 20801"/>
                          <a:gd name="connsiteX1" fmla="*/ 35008 w 35008"/>
                          <a:gd name="connsiteY1" fmla="*/ 1522 h 20801"/>
                          <a:gd name="connsiteX2" fmla="*/ 31457 w 35008"/>
                          <a:gd name="connsiteY2" fmla="*/ 507 h 20801"/>
                          <a:gd name="connsiteX3" fmla="*/ 25876 w 35008"/>
                          <a:gd name="connsiteY3" fmla="*/ 0 h 20801"/>
                          <a:gd name="connsiteX4" fmla="*/ 1015 w 35008"/>
                          <a:gd name="connsiteY4" fmla="*/ 6088 h 20801"/>
                          <a:gd name="connsiteX5" fmla="*/ 0 w 35008"/>
                          <a:gd name="connsiteY5" fmla="*/ 10655 h 20801"/>
                          <a:gd name="connsiteX6" fmla="*/ 1015 w 35008"/>
                          <a:gd name="connsiteY6" fmla="*/ 16743 h 20801"/>
                          <a:gd name="connsiteX7" fmla="*/ 3044 w 35008"/>
                          <a:gd name="connsiteY7" fmla="*/ 19787 h 20801"/>
                          <a:gd name="connsiteX8" fmla="*/ 4566 w 35008"/>
                          <a:gd name="connsiteY8" fmla="*/ 20802 h 20801"/>
                          <a:gd name="connsiteX9" fmla="*/ 10655 w 35008"/>
                          <a:gd name="connsiteY9" fmla="*/ 5581 h 208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5008" h="20801">
                            <a:moveTo>
                              <a:pt x="10655" y="5581"/>
                            </a:moveTo>
                            <a:cubicBezTo>
                              <a:pt x="18265" y="1522"/>
                              <a:pt x="26890" y="1522"/>
                              <a:pt x="35008" y="1522"/>
                            </a:cubicBezTo>
                            <a:cubicBezTo>
                              <a:pt x="33994" y="1015"/>
                              <a:pt x="32979" y="507"/>
                              <a:pt x="31457" y="507"/>
                            </a:cubicBezTo>
                            <a:cubicBezTo>
                              <a:pt x="29427" y="0"/>
                              <a:pt x="27905" y="0"/>
                              <a:pt x="25876" y="0"/>
                            </a:cubicBezTo>
                            <a:cubicBezTo>
                              <a:pt x="18773" y="507"/>
                              <a:pt x="6596" y="-1015"/>
                              <a:pt x="1015" y="6088"/>
                            </a:cubicBezTo>
                            <a:cubicBezTo>
                              <a:pt x="0" y="7103"/>
                              <a:pt x="0" y="9133"/>
                              <a:pt x="0" y="10655"/>
                            </a:cubicBezTo>
                            <a:cubicBezTo>
                              <a:pt x="0" y="12684"/>
                              <a:pt x="507" y="15221"/>
                              <a:pt x="1015" y="16743"/>
                            </a:cubicBezTo>
                            <a:cubicBezTo>
                              <a:pt x="1522" y="18265"/>
                              <a:pt x="2029" y="19280"/>
                              <a:pt x="3044" y="19787"/>
                            </a:cubicBezTo>
                            <a:cubicBezTo>
                              <a:pt x="3552" y="20295"/>
                              <a:pt x="4059" y="20295"/>
                              <a:pt x="4566" y="20802"/>
                            </a:cubicBezTo>
                            <a:cubicBezTo>
                              <a:pt x="2537" y="14714"/>
                              <a:pt x="5074" y="7610"/>
                              <a:pt x="10655" y="5581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0" name="Freeform: Shape 59">
                        <a:extLst>
                          <a:ext uri="{FF2B5EF4-FFF2-40B4-BE49-F238E27FC236}">
                            <a16:creationId xmlns:a16="http://schemas.microsoft.com/office/drawing/2014/main" id="{A80011AC-5B03-4FDB-A9A2-A0C50E765E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01380" y="4188526"/>
                        <a:ext cx="8117" cy="1014"/>
                      </a:xfrm>
                      <a:custGeom>
                        <a:avLst/>
                        <a:gdLst>
                          <a:gd name="connsiteX0" fmla="*/ 5074 w 8117"/>
                          <a:gd name="connsiteY0" fmla="*/ 507 h 1014"/>
                          <a:gd name="connsiteX1" fmla="*/ 0 w 8117"/>
                          <a:gd name="connsiteY1" fmla="*/ 0 h 1014"/>
                          <a:gd name="connsiteX2" fmla="*/ 8118 w 8117"/>
                          <a:gd name="connsiteY2" fmla="*/ 1015 h 1014"/>
                          <a:gd name="connsiteX3" fmla="*/ 5074 w 8117"/>
                          <a:gd name="connsiteY3" fmla="*/ 507 h 10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117" h="1014">
                            <a:moveTo>
                              <a:pt x="5074" y="507"/>
                            </a:moveTo>
                            <a:cubicBezTo>
                              <a:pt x="3551" y="0"/>
                              <a:pt x="2029" y="0"/>
                              <a:pt x="0" y="0"/>
                            </a:cubicBezTo>
                            <a:cubicBezTo>
                              <a:pt x="2537" y="0"/>
                              <a:pt x="5074" y="507"/>
                              <a:pt x="8118" y="1015"/>
                            </a:cubicBezTo>
                            <a:cubicBezTo>
                              <a:pt x="7610" y="1015"/>
                              <a:pt x="6596" y="507"/>
                              <a:pt x="5074" y="507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49" name="Freeform: Shape 48">
                    <a:extLst>
                      <a:ext uri="{FF2B5EF4-FFF2-40B4-BE49-F238E27FC236}">
                        <a16:creationId xmlns:a16="http://schemas.microsoft.com/office/drawing/2014/main" id="{D5137C6E-6326-4FA1-A96B-C0D6B4066CFE}"/>
                      </a:ext>
                    </a:extLst>
                  </p:cNvPr>
                  <p:cNvSpPr/>
                  <p:nvPr/>
                </p:nvSpPr>
                <p:spPr>
                  <a:xfrm>
                    <a:off x="3334408" y="4160621"/>
                    <a:ext cx="2536" cy="4058"/>
                  </a:xfrm>
                  <a:custGeom>
                    <a:avLst/>
                    <a:gdLst>
                      <a:gd name="connsiteX0" fmla="*/ 0 w 2536"/>
                      <a:gd name="connsiteY0" fmla="*/ 507 h 4058"/>
                      <a:gd name="connsiteX1" fmla="*/ 1015 w 2536"/>
                      <a:gd name="connsiteY1" fmla="*/ 4059 h 4058"/>
                      <a:gd name="connsiteX2" fmla="*/ 2537 w 2536"/>
                      <a:gd name="connsiteY2" fmla="*/ 0 h 4058"/>
                      <a:gd name="connsiteX3" fmla="*/ 0 w 2536"/>
                      <a:gd name="connsiteY3" fmla="*/ 507 h 4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36" h="4058">
                        <a:moveTo>
                          <a:pt x="0" y="507"/>
                        </a:moveTo>
                        <a:cubicBezTo>
                          <a:pt x="0" y="507"/>
                          <a:pt x="507" y="2029"/>
                          <a:pt x="1015" y="4059"/>
                        </a:cubicBezTo>
                        <a:cubicBezTo>
                          <a:pt x="1522" y="2537"/>
                          <a:pt x="2029" y="1015"/>
                          <a:pt x="2537" y="0"/>
                        </a:cubicBezTo>
                        <a:lnTo>
                          <a:pt x="0" y="507"/>
                        </a:ln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A45444CC-9830-4F6E-93D4-D8EDF506E3E7}"/>
                      </a:ext>
                    </a:extLst>
                  </p:cNvPr>
                  <p:cNvSpPr/>
                  <p:nvPr/>
                </p:nvSpPr>
                <p:spPr>
                  <a:xfrm>
                    <a:off x="3165790" y="4078428"/>
                    <a:ext cx="183330" cy="137416"/>
                  </a:xfrm>
                  <a:custGeom>
                    <a:avLst/>
                    <a:gdLst>
                      <a:gd name="connsiteX0" fmla="*/ 33150 w 183330"/>
                      <a:gd name="connsiteY0" fmla="*/ 0 h 137416"/>
                      <a:gd name="connsiteX1" fmla="*/ 182823 w 183330"/>
                      <a:gd name="connsiteY1" fmla="*/ 67480 h 137416"/>
                      <a:gd name="connsiteX2" fmla="*/ 183331 w 183330"/>
                      <a:gd name="connsiteY2" fmla="*/ 133437 h 137416"/>
                      <a:gd name="connsiteX3" fmla="*/ 19452 w 183330"/>
                      <a:gd name="connsiteY3" fmla="*/ 89804 h 137416"/>
                      <a:gd name="connsiteX4" fmla="*/ 33150 w 183330"/>
                      <a:gd name="connsiteY4" fmla="*/ 0 h 137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3330" h="137416">
                        <a:moveTo>
                          <a:pt x="33150" y="0"/>
                        </a:moveTo>
                        <a:cubicBezTo>
                          <a:pt x="65622" y="32979"/>
                          <a:pt x="134116" y="82193"/>
                          <a:pt x="182823" y="67480"/>
                        </a:cubicBezTo>
                        <a:cubicBezTo>
                          <a:pt x="175720" y="82701"/>
                          <a:pt x="183331" y="133437"/>
                          <a:pt x="183331" y="133437"/>
                        </a:cubicBezTo>
                        <a:cubicBezTo>
                          <a:pt x="83887" y="153732"/>
                          <a:pt x="19452" y="89804"/>
                          <a:pt x="19452" y="89804"/>
                        </a:cubicBezTo>
                        <a:cubicBezTo>
                          <a:pt x="-16064" y="73568"/>
                          <a:pt x="2201" y="32979"/>
                          <a:pt x="33150" y="0"/>
                        </a:cubicBezTo>
                        <a:close/>
                      </a:path>
                    </a:pathLst>
                  </a:custGeom>
                  <a:solidFill>
                    <a:srgbClr val="5DF3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5" name="Graphic 4">
                  <a:extLst>
                    <a:ext uri="{FF2B5EF4-FFF2-40B4-BE49-F238E27FC236}">
                      <a16:creationId xmlns:a16="http://schemas.microsoft.com/office/drawing/2014/main" id="{9CB3304C-A312-4479-92BD-AA89D8265565}"/>
                    </a:ext>
                  </a:extLst>
                </p:cNvPr>
                <p:cNvGrpSpPr/>
                <p:nvPr/>
              </p:nvGrpSpPr>
              <p:grpSpPr>
                <a:xfrm>
                  <a:off x="2936536" y="4059148"/>
                  <a:ext cx="353715" cy="519108"/>
                  <a:chOff x="2936536" y="4059148"/>
                  <a:chExt cx="353715" cy="519108"/>
                </a:xfrm>
                <a:solidFill>
                  <a:schemeClr val="accent1"/>
                </a:solidFill>
              </p:grpSpPr>
              <p:grpSp>
                <p:nvGrpSpPr>
                  <p:cNvPr id="36" name="Graphic 4">
                    <a:extLst>
                      <a:ext uri="{FF2B5EF4-FFF2-40B4-BE49-F238E27FC236}">
                        <a16:creationId xmlns:a16="http://schemas.microsoft.com/office/drawing/2014/main" id="{F4B75F11-7296-45F2-9C20-0690FF3E8072}"/>
                      </a:ext>
                    </a:extLst>
                  </p:cNvPr>
                  <p:cNvGrpSpPr/>
                  <p:nvPr/>
                </p:nvGrpSpPr>
                <p:grpSpPr>
                  <a:xfrm>
                    <a:off x="2936536" y="4265456"/>
                    <a:ext cx="353715" cy="312800"/>
                    <a:chOff x="2936536" y="4265456"/>
                    <a:chExt cx="353715" cy="312800"/>
                  </a:xfrm>
                  <a:solidFill>
                    <a:schemeClr val="accent1"/>
                  </a:solidFill>
                </p:grpSpPr>
                <p:sp>
                  <p:nvSpPr>
                    <p:cNvPr id="44" name="Freeform: Shape 43">
                      <a:extLst>
                        <a:ext uri="{FF2B5EF4-FFF2-40B4-BE49-F238E27FC236}">
                          <a16:creationId xmlns:a16="http://schemas.microsoft.com/office/drawing/2014/main" id="{CE135520-038C-4597-96FE-A463AE36E5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31529" y="4468085"/>
                      <a:ext cx="158722" cy="76482"/>
                    </a:xfrm>
                    <a:custGeom>
                      <a:avLst/>
                      <a:gdLst>
                        <a:gd name="connsiteX0" fmla="*/ 8557 w 158722"/>
                        <a:gd name="connsiteY0" fmla="*/ 0 h 76482"/>
                        <a:gd name="connsiteX1" fmla="*/ 2976 w 158722"/>
                        <a:gd name="connsiteY1" fmla="*/ 56825 h 76482"/>
                        <a:gd name="connsiteX2" fmla="*/ 29867 w 158722"/>
                        <a:gd name="connsiteY2" fmla="*/ 62913 h 76482"/>
                        <a:gd name="connsiteX3" fmla="*/ 156201 w 158722"/>
                        <a:gd name="connsiteY3" fmla="*/ 70524 h 76482"/>
                        <a:gd name="connsiteX4" fmla="*/ 157723 w 158722"/>
                        <a:gd name="connsiteY4" fmla="*/ 59362 h 76482"/>
                        <a:gd name="connsiteX5" fmla="*/ 69949 w 158722"/>
                        <a:gd name="connsiteY5" fmla="*/ 5581 h 764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58722" h="76482">
                          <a:moveTo>
                            <a:pt x="8557" y="0"/>
                          </a:moveTo>
                          <a:cubicBezTo>
                            <a:pt x="-3112" y="30442"/>
                            <a:pt x="-575" y="48200"/>
                            <a:pt x="2976" y="56825"/>
                          </a:cubicBezTo>
                          <a:cubicBezTo>
                            <a:pt x="9065" y="64436"/>
                            <a:pt x="18197" y="64436"/>
                            <a:pt x="29867" y="62913"/>
                          </a:cubicBezTo>
                          <a:cubicBezTo>
                            <a:pt x="58279" y="58854"/>
                            <a:pt x="80096" y="88789"/>
                            <a:pt x="156201" y="70524"/>
                          </a:cubicBezTo>
                          <a:cubicBezTo>
                            <a:pt x="159245" y="68494"/>
                            <a:pt x="159245" y="62913"/>
                            <a:pt x="157723" y="59362"/>
                          </a:cubicBezTo>
                          <a:cubicBezTo>
                            <a:pt x="155694" y="53781"/>
                            <a:pt x="116119" y="34501"/>
                            <a:pt x="69949" y="5581"/>
                          </a:cubicBezTo>
                        </a:path>
                      </a:pathLst>
                    </a:custGeom>
                    <a:solidFill>
                      <a:srgbClr val="5629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5" name="Freeform: Shape 44">
                      <a:extLst>
                        <a:ext uri="{FF2B5EF4-FFF2-40B4-BE49-F238E27FC236}">
                          <a16:creationId xmlns:a16="http://schemas.microsoft.com/office/drawing/2014/main" id="{61B16470-0485-4FB3-9D44-6D09C1401A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12228" y="4265456"/>
                      <a:ext cx="99396" cy="216891"/>
                    </a:xfrm>
                    <a:custGeom>
                      <a:avLst/>
                      <a:gdLst>
                        <a:gd name="connsiteX0" fmla="*/ 967 w 99396"/>
                        <a:gd name="connsiteY0" fmla="*/ 65132 h 216891"/>
                        <a:gd name="connsiteX1" fmla="*/ 25321 w 99396"/>
                        <a:gd name="connsiteY1" fmla="*/ 209224 h 216891"/>
                        <a:gd name="connsiteX2" fmla="*/ 92293 w 99396"/>
                        <a:gd name="connsiteY2" fmla="*/ 209224 h 216891"/>
                        <a:gd name="connsiteX3" fmla="*/ 99396 w 99396"/>
                        <a:gd name="connsiteY3" fmla="*/ 14903 h 216891"/>
                        <a:gd name="connsiteX4" fmla="*/ 967 w 99396"/>
                        <a:gd name="connsiteY4" fmla="*/ 65132 h 2168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396" h="216891">
                          <a:moveTo>
                            <a:pt x="967" y="65132"/>
                          </a:moveTo>
                          <a:cubicBezTo>
                            <a:pt x="18725" y="97096"/>
                            <a:pt x="34454" y="161532"/>
                            <a:pt x="25321" y="209224"/>
                          </a:cubicBezTo>
                          <a:cubicBezTo>
                            <a:pt x="25321" y="209224"/>
                            <a:pt x="54748" y="226475"/>
                            <a:pt x="92293" y="209224"/>
                          </a:cubicBezTo>
                          <a:cubicBezTo>
                            <a:pt x="92293" y="209224"/>
                            <a:pt x="98382" y="100141"/>
                            <a:pt x="99396" y="14903"/>
                          </a:cubicBezTo>
                          <a:cubicBezTo>
                            <a:pt x="12129" y="-24164"/>
                            <a:pt x="-4614" y="20992"/>
                            <a:pt x="967" y="65132"/>
                          </a:cubicBezTo>
                        </a:path>
                      </a:pathLst>
                    </a:custGeom>
                    <a:solidFill>
                      <a:srgbClr val="005289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6" name="Freeform: Shape 45">
                      <a:extLst>
                        <a:ext uri="{FF2B5EF4-FFF2-40B4-BE49-F238E27FC236}">
                          <a16:creationId xmlns:a16="http://schemas.microsoft.com/office/drawing/2014/main" id="{961A3B7F-6CFA-49AE-BE0F-08423EBD23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36536" y="4457937"/>
                      <a:ext cx="129221" cy="120319"/>
                    </a:xfrm>
                    <a:custGeom>
                      <a:avLst/>
                      <a:gdLst>
                        <a:gd name="connsiteX0" fmla="*/ 128460 w 129221"/>
                        <a:gd name="connsiteY0" fmla="*/ 14714 h 120319"/>
                        <a:gd name="connsiteX1" fmla="*/ 125416 w 129221"/>
                        <a:gd name="connsiteY1" fmla="*/ 60884 h 120319"/>
                        <a:gd name="connsiteX2" fmla="*/ 111717 w 129221"/>
                        <a:gd name="connsiteY2" fmla="*/ 74583 h 120319"/>
                        <a:gd name="connsiteX3" fmla="*/ 39671 w 129221"/>
                        <a:gd name="connsiteY3" fmla="*/ 120246 h 120319"/>
                        <a:gd name="connsiteX4" fmla="*/ 96 w 129221"/>
                        <a:gd name="connsiteY4" fmla="*/ 99951 h 120319"/>
                        <a:gd name="connsiteX5" fmla="*/ 61488 w 129221"/>
                        <a:gd name="connsiteY5" fmla="*/ 0 h 1203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9221" h="120319">
                          <a:moveTo>
                            <a:pt x="128460" y="14714"/>
                          </a:moveTo>
                          <a:cubicBezTo>
                            <a:pt x="128460" y="14714"/>
                            <a:pt x="131504" y="40082"/>
                            <a:pt x="125416" y="60884"/>
                          </a:cubicBezTo>
                          <a:cubicBezTo>
                            <a:pt x="121864" y="64436"/>
                            <a:pt x="114254" y="64436"/>
                            <a:pt x="111717" y="74583"/>
                          </a:cubicBezTo>
                          <a:cubicBezTo>
                            <a:pt x="109180" y="85238"/>
                            <a:pt x="69606" y="113143"/>
                            <a:pt x="39671" y="120246"/>
                          </a:cubicBezTo>
                          <a:cubicBezTo>
                            <a:pt x="32060" y="121261"/>
                            <a:pt x="2633" y="111620"/>
                            <a:pt x="96" y="99951"/>
                          </a:cubicBezTo>
                          <a:cubicBezTo>
                            <a:pt x="-2440" y="87774"/>
                            <a:pt x="45759" y="50229"/>
                            <a:pt x="61488" y="0"/>
                          </a:cubicBezTo>
                        </a:path>
                      </a:pathLst>
                    </a:custGeom>
                    <a:solidFill>
                      <a:srgbClr val="5629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7" name="Freeform: Shape 46">
                      <a:extLst>
                        <a:ext uri="{FF2B5EF4-FFF2-40B4-BE49-F238E27FC236}">
                          <a16:creationId xmlns:a16="http://schemas.microsoft.com/office/drawing/2014/main" id="{3869C74D-D2DB-4486-9FD9-92353623B5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5995" y="4268826"/>
                      <a:ext cx="135973" cy="211285"/>
                    </a:xfrm>
                    <a:custGeom>
                      <a:avLst/>
                      <a:gdLst>
                        <a:gd name="connsiteX0" fmla="*/ 24353 w 135973"/>
                        <a:gd name="connsiteY0" fmla="*/ 20159 h 211285"/>
                        <a:gd name="connsiteX1" fmla="*/ 0 w 135973"/>
                        <a:gd name="connsiteY1" fmla="*/ 194185 h 211285"/>
                        <a:gd name="connsiteX2" fmla="*/ 69002 w 135973"/>
                        <a:gd name="connsiteY2" fmla="*/ 204333 h 211285"/>
                        <a:gd name="connsiteX3" fmla="*/ 135974 w 135973"/>
                        <a:gd name="connsiteY3" fmla="*/ 38424 h 211285"/>
                        <a:gd name="connsiteX4" fmla="*/ 24353 w 135973"/>
                        <a:gd name="connsiteY4" fmla="*/ 20159 h 211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5973" h="211285">
                          <a:moveTo>
                            <a:pt x="24353" y="20159"/>
                          </a:moveTo>
                          <a:cubicBezTo>
                            <a:pt x="24353" y="20159"/>
                            <a:pt x="24861" y="66837"/>
                            <a:pt x="0" y="194185"/>
                          </a:cubicBezTo>
                          <a:cubicBezTo>
                            <a:pt x="9133" y="207884"/>
                            <a:pt x="30442" y="219046"/>
                            <a:pt x="69002" y="204333"/>
                          </a:cubicBezTo>
                          <a:cubicBezTo>
                            <a:pt x="96907" y="133302"/>
                            <a:pt x="116187" y="92712"/>
                            <a:pt x="135974" y="38424"/>
                          </a:cubicBezTo>
                          <a:cubicBezTo>
                            <a:pt x="135974" y="38424"/>
                            <a:pt x="130393" y="-34129"/>
                            <a:pt x="24353" y="20159"/>
                          </a:cubicBezTo>
                          <a:close/>
                        </a:path>
                      </a:pathLst>
                    </a:custGeom>
                    <a:solidFill>
                      <a:srgbClr val="005289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37" name="Graphic 4">
                    <a:extLst>
                      <a:ext uri="{FF2B5EF4-FFF2-40B4-BE49-F238E27FC236}">
                        <a16:creationId xmlns:a16="http://schemas.microsoft.com/office/drawing/2014/main" id="{F7F5E95F-12C9-4A79-8DF8-82AEF911920E}"/>
                      </a:ext>
                    </a:extLst>
                  </p:cNvPr>
                  <p:cNvGrpSpPr/>
                  <p:nvPr/>
                </p:nvGrpSpPr>
                <p:grpSpPr>
                  <a:xfrm>
                    <a:off x="3009186" y="4059148"/>
                    <a:ext cx="210055" cy="247340"/>
                    <a:chOff x="3009186" y="4059148"/>
                    <a:chExt cx="210055" cy="247340"/>
                  </a:xfrm>
                  <a:solidFill>
                    <a:schemeClr val="accent1"/>
                  </a:solidFill>
                </p:grpSpPr>
                <p:sp>
                  <p:nvSpPr>
                    <p:cNvPr id="38" name="Freeform: Shape 37">
                      <a:extLst>
                        <a:ext uri="{FF2B5EF4-FFF2-40B4-BE49-F238E27FC236}">
                          <a16:creationId xmlns:a16="http://schemas.microsoft.com/office/drawing/2014/main" id="{BB4D7FBE-E06B-48F5-9218-146078F9B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09186" y="4061177"/>
                      <a:ext cx="210055" cy="245311"/>
                    </a:xfrm>
                    <a:custGeom>
                      <a:avLst/>
                      <a:gdLst>
                        <a:gd name="connsiteX0" fmla="*/ 202439 w 210055"/>
                        <a:gd name="connsiteY0" fmla="*/ 221719 h 245311"/>
                        <a:gd name="connsiteX1" fmla="*/ 11670 w 210055"/>
                        <a:gd name="connsiteY1" fmla="*/ 229329 h 245311"/>
                        <a:gd name="connsiteX2" fmla="*/ 6596 w 210055"/>
                        <a:gd name="connsiteY2" fmla="*/ 207005 h 245311"/>
                        <a:gd name="connsiteX3" fmla="*/ 19280 w 210055"/>
                        <a:gd name="connsiteY3" fmla="*/ 111113 h 245311"/>
                        <a:gd name="connsiteX4" fmla="*/ 0 w 210055"/>
                        <a:gd name="connsiteY4" fmla="*/ 18265 h 245311"/>
                        <a:gd name="connsiteX5" fmla="*/ 39575 w 210055"/>
                        <a:gd name="connsiteY5" fmla="*/ 0 h 245311"/>
                        <a:gd name="connsiteX6" fmla="*/ 104518 w 210055"/>
                        <a:gd name="connsiteY6" fmla="*/ 14206 h 245311"/>
                        <a:gd name="connsiteX7" fmla="*/ 148658 w 210055"/>
                        <a:gd name="connsiteY7" fmla="*/ 2537 h 245311"/>
                        <a:gd name="connsiteX8" fmla="*/ 188740 w 210055"/>
                        <a:gd name="connsiteY8" fmla="*/ 15728 h 245311"/>
                        <a:gd name="connsiteX9" fmla="*/ 195336 w 210055"/>
                        <a:gd name="connsiteY9" fmla="*/ 72553 h 245311"/>
                        <a:gd name="connsiteX10" fmla="*/ 199395 w 210055"/>
                        <a:gd name="connsiteY10" fmla="*/ 139018 h 245311"/>
                        <a:gd name="connsiteX11" fmla="*/ 206498 w 210055"/>
                        <a:gd name="connsiteY11" fmla="*/ 197873 h 245311"/>
                        <a:gd name="connsiteX12" fmla="*/ 207005 w 210055"/>
                        <a:gd name="connsiteY12" fmla="*/ 216645 h 245311"/>
                        <a:gd name="connsiteX13" fmla="*/ 202439 w 210055"/>
                        <a:gd name="connsiteY13" fmla="*/ 221719 h 245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210055" h="245311">
                          <a:moveTo>
                            <a:pt x="202439" y="221719"/>
                          </a:moveTo>
                          <a:cubicBezTo>
                            <a:pt x="162865" y="255712"/>
                            <a:pt x="36023" y="248102"/>
                            <a:pt x="11670" y="229329"/>
                          </a:cubicBezTo>
                          <a:cubicBezTo>
                            <a:pt x="-1014" y="224763"/>
                            <a:pt x="2537" y="218167"/>
                            <a:pt x="6596" y="207005"/>
                          </a:cubicBezTo>
                          <a:cubicBezTo>
                            <a:pt x="18773" y="174026"/>
                            <a:pt x="23339" y="146121"/>
                            <a:pt x="19280" y="111113"/>
                          </a:cubicBezTo>
                          <a:cubicBezTo>
                            <a:pt x="17251" y="73061"/>
                            <a:pt x="9133" y="48200"/>
                            <a:pt x="0" y="18265"/>
                          </a:cubicBezTo>
                          <a:cubicBezTo>
                            <a:pt x="3552" y="14206"/>
                            <a:pt x="37038" y="3044"/>
                            <a:pt x="39575" y="0"/>
                          </a:cubicBezTo>
                          <a:lnTo>
                            <a:pt x="104518" y="14206"/>
                          </a:lnTo>
                          <a:cubicBezTo>
                            <a:pt x="105532" y="-1522"/>
                            <a:pt x="148658" y="2537"/>
                            <a:pt x="148658" y="2537"/>
                          </a:cubicBezTo>
                          <a:cubicBezTo>
                            <a:pt x="148658" y="2537"/>
                            <a:pt x="188740" y="15728"/>
                            <a:pt x="188740" y="15728"/>
                          </a:cubicBezTo>
                          <a:cubicBezTo>
                            <a:pt x="193307" y="17250"/>
                            <a:pt x="194829" y="67480"/>
                            <a:pt x="195336" y="72553"/>
                          </a:cubicBezTo>
                          <a:cubicBezTo>
                            <a:pt x="197365" y="94370"/>
                            <a:pt x="198380" y="116694"/>
                            <a:pt x="199395" y="139018"/>
                          </a:cubicBezTo>
                          <a:cubicBezTo>
                            <a:pt x="200409" y="158298"/>
                            <a:pt x="201424" y="179100"/>
                            <a:pt x="206498" y="197873"/>
                          </a:cubicBezTo>
                          <a:cubicBezTo>
                            <a:pt x="208528" y="204468"/>
                            <a:pt x="213094" y="211064"/>
                            <a:pt x="207005" y="216645"/>
                          </a:cubicBezTo>
                          <a:cubicBezTo>
                            <a:pt x="206498" y="218675"/>
                            <a:pt x="204469" y="220197"/>
                            <a:pt x="202439" y="221719"/>
                          </a:cubicBezTo>
                          <a:close/>
                        </a:path>
                      </a:pathLst>
                    </a:custGeom>
                    <a:solidFill>
                      <a:srgbClr val="F27A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9" name="Freeform: Shape 38">
                      <a:extLst>
                        <a:ext uri="{FF2B5EF4-FFF2-40B4-BE49-F238E27FC236}">
                          <a16:creationId xmlns:a16="http://schemas.microsoft.com/office/drawing/2014/main" id="{CDFD37DF-8C35-4D9B-9264-6A39CC9B08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68041" y="4071832"/>
                      <a:ext cx="96614" cy="84222"/>
                    </a:xfrm>
                    <a:custGeom>
                      <a:avLst/>
                      <a:gdLst>
                        <a:gd name="connsiteX0" fmla="*/ 0 w 96614"/>
                        <a:gd name="connsiteY0" fmla="*/ 10147 h 84222"/>
                        <a:gd name="connsiteX1" fmla="*/ 34501 w 96614"/>
                        <a:gd name="connsiteY1" fmla="*/ 14206 h 84222"/>
                        <a:gd name="connsiteX2" fmla="*/ 53781 w 96614"/>
                        <a:gd name="connsiteY2" fmla="*/ 0 h 84222"/>
                        <a:gd name="connsiteX3" fmla="*/ 78134 w 96614"/>
                        <a:gd name="connsiteY3" fmla="*/ 7103 h 84222"/>
                        <a:gd name="connsiteX4" fmla="*/ 96400 w 96614"/>
                        <a:gd name="connsiteY4" fmla="*/ 5581 h 84222"/>
                        <a:gd name="connsiteX5" fmla="*/ 56317 w 96614"/>
                        <a:gd name="connsiteY5" fmla="*/ 84223 h 84222"/>
                        <a:gd name="connsiteX6" fmla="*/ 0 w 96614"/>
                        <a:gd name="connsiteY6" fmla="*/ 10147 h 842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96614" h="84222">
                          <a:moveTo>
                            <a:pt x="0" y="10147"/>
                          </a:moveTo>
                          <a:cubicBezTo>
                            <a:pt x="2029" y="11162"/>
                            <a:pt x="34501" y="14206"/>
                            <a:pt x="34501" y="14206"/>
                          </a:cubicBezTo>
                          <a:lnTo>
                            <a:pt x="53781" y="0"/>
                          </a:lnTo>
                          <a:cubicBezTo>
                            <a:pt x="53781" y="0"/>
                            <a:pt x="78134" y="7103"/>
                            <a:pt x="78134" y="7103"/>
                          </a:cubicBezTo>
                          <a:cubicBezTo>
                            <a:pt x="78134" y="7103"/>
                            <a:pt x="98936" y="3044"/>
                            <a:pt x="96400" y="5581"/>
                          </a:cubicBezTo>
                          <a:cubicBezTo>
                            <a:pt x="93863" y="8118"/>
                            <a:pt x="56317" y="84223"/>
                            <a:pt x="56317" y="84223"/>
                          </a:cubicBezTo>
                          <a:lnTo>
                            <a:pt x="0" y="10147"/>
                          </a:lnTo>
                          <a:close/>
                        </a:path>
                      </a:pathLst>
                    </a:custGeom>
                    <a:solidFill>
                      <a:srgbClr val="54E5E8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40" name="Graphic 4">
                      <a:extLst>
                        <a:ext uri="{FF2B5EF4-FFF2-40B4-BE49-F238E27FC236}">
                          <a16:creationId xmlns:a16="http://schemas.microsoft.com/office/drawing/2014/main" id="{B0B72D70-E1BF-45F8-9316-256DE62DD8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56878" y="4059148"/>
                      <a:ext cx="101473" cy="47692"/>
                      <a:chOff x="3056878" y="4059148"/>
                      <a:chExt cx="101473" cy="47692"/>
                    </a:xfrm>
                    <a:solidFill>
                      <a:srgbClr val="5DF3FF"/>
                    </a:solidFill>
                  </p:grpSpPr>
                  <p:sp>
                    <p:nvSpPr>
                      <p:cNvPr id="42" name="Freeform: Shape 41">
                        <a:extLst>
                          <a:ext uri="{FF2B5EF4-FFF2-40B4-BE49-F238E27FC236}">
                            <a16:creationId xmlns:a16="http://schemas.microsoft.com/office/drawing/2014/main" id="{396E9619-D817-4088-A01E-9A6A8CB03C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56878" y="4066758"/>
                        <a:ext cx="59869" cy="40081"/>
                      </a:xfrm>
                      <a:custGeom>
                        <a:avLst/>
                        <a:gdLst>
                          <a:gd name="connsiteX0" fmla="*/ 59869 w 59869"/>
                          <a:gd name="connsiteY0" fmla="*/ 11162 h 40081"/>
                          <a:gd name="connsiteX1" fmla="*/ 50737 w 59869"/>
                          <a:gd name="connsiteY1" fmla="*/ 40082 h 40081"/>
                          <a:gd name="connsiteX2" fmla="*/ 0 w 59869"/>
                          <a:gd name="connsiteY2" fmla="*/ 7610 h 40081"/>
                          <a:gd name="connsiteX3" fmla="*/ 12177 w 59869"/>
                          <a:gd name="connsiteY3" fmla="*/ 0 h 40081"/>
                          <a:gd name="connsiteX4" fmla="*/ 59869 w 59869"/>
                          <a:gd name="connsiteY4" fmla="*/ 11162 h 4008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9869" h="40081">
                            <a:moveTo>
                              <a:pt x="59869" y="11162"/>
                            </a:moveTo>
                            <a:lnTo>
                              <a:pt x="50737" y="40082"/>
                            </a:lnTo>
                            <a:cubicBezTo>
                              <a:pt x="50737" y="40082"/>
                              <a:pt x="16236" y="34501"/>
                              <a:pt x="0" y="7610"/>
                            </a:cubicBezTo>
                            <a:lnTo>
                              <a:pt x="12177" y="0"/>
                            </a:lnTo>
                            <a:lnTo>
                              <a:pt x="59869" y="11162"/>
                            </a:lnTo>
                            <a:close/>
                          </a:path>
                        </a:pathLst>
                      </a:custGeom>
                      <a:solidFill>
                        <a:srgbClr val="5DF3FF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43" name="Freeform: Shape 42">
                        <a:extLst>
                          <a:ext uri="{FF2B5EF4-FFF2-40B4-BE49-F238E27FC236}">
                            <a16:creationId xmlns:a16="http://schemas.microsoft.com/office/drawing/2014/main" id="{DDBCECBD-C6FE-4C8F-8CBE-308CFE80A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116748" y="4059148"/>
                        <a:ext cx="41604" cy="45662"/>
                      </a:xfrm>
                      <a:custGeom>
                        <a:avLst/>
                        <a:gdLst>
                          <a:gd name="connsiteX0" fmla="*/ 0 w 41604"/>
                          <a:gd name="connsiteY0" fmla="*/ 20295 h 45662"/>
                          <a:gd name="connsiteX1" fmla="*/ 8625 w 41604"/>
                          <a:gd name="connsiteY1" fmla="*/ 45663 h 45662"/>
                          <a:gd name="connsiteX2" fmla="*/ 41604 w 41604"/>
                          <a:gd name="connsiteY2" fmla="*/ 11162 h 45662"/>
                          <a:gd name="connsiteX3" fmla="*/ 36023 w 41604"/>
                          <a:gd name="connsiteY3" fmla="*/ 0 h 45662"/>
                          <a:gd name="connsiteX4" fmla="*/ 0 w 41604"/>
                          <a:gd name="connsiteY4" fmla="*/ 20295 h 456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1604" h="45662">
                            <a:moveTo>
                              <a:pt x="0" y="20295"/>
                            </a:moveTo>
                            <a:lnTo>
                              <a:pt x="8625" y="45663"/>
                            </a:lnTo>
                            <a:cubicBezTo>
                              <a:pt x="8625" y="45663"/>
                              <a:pt x="31964" y="39067"/>
                              <a:pt x="41604" y="11162"/>
                            </a:cubicBezTo>
                            <a:lnTo>
                              <a:pt x="36023" y="0"/>
                            </a:lnTo>
                            <a:lnTo>
                              <a:pt x="0" y="20295"/>
                            </a:lnTo>
                            <a:close/>
                          </a:path>
                        </a:pathLst>
                      </a:custGeom>
                      <a:solidFill>
                        <a:srgbClr val="5DF3FF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41" name="Freeform: Shape 40">
                      <a:extLst>
                        <a:ext uri="{FF2B5EF4-FFF2-40B4-BE49-F238E27FC236}">
                          <a16:creationId xmlns:a16="http://schemas.microsoft.com/office/drawing/2014/main" id="{BB1288CF-90D3-4796-A5E2-3E2530DD10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40135" y="4061177"/>
                      <a:ext cx="135466" cy="116186"/>
                    </a:xfrm>
                    <a:custGeom>
                      <a:avLst/>
                      <a:gdLst>
                        <a:gd name="connsiteX0" fmla="*/ 120246 w 135466"/>
                        <a:gd name="connsiteY0" fmla="*/ 0 h 116186"/>
                        <a:gd name="connsiteX1" fmla="*/ 80164 w 135466"/>
                        <a:gd name="connsiteY1" fmla="*/ 85745 h 116186"/>
                        <a:gd name="connsiteX2" fmla="*/ 19787 w 135466"/>
                        <a:gd name="connsiteY2" fmla="*/ 0 h 116186"/>
                        <a:gd name="connsiteX3" fmla="*/ 0 w 135466"/>
                        <a:gd name="connsiteY3" fmla="*/ 0 h 116186"/>
                        <a:gd name="connsiteX4" fmla="*/ 82701 w 135466"/>
                        <a:gd name="connsiteY4" fmla="*/ 116187 h 116186"/>
                        <a:gd name="connsiteX5" fmla="*/ 135467 w 135466"/>
                        <a:gd name="connsiteY5" fmla="*/ 0 h 116186"/>
                        <a:gd name="connsiteX6" fmla="*/ 120246 w 135466"/>
                        <a:gd name="connsiteY6" fmla="*/ 0 h 1161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5466" h="116186">
                          <a:moveTo>
                            <a:pt x="120246" y="0"/>
                          </a:moveTo>
                          <a:lnTo>
                            <a:pt x="80164" y="85745"/>
                          </a:lnTo>
                          <a:cubicBezTo>
                            <a:pt x="80164" y="85745"/>
                            <a:pt x="24353" y="2029"/>
                            <a:pt x="19787" y="0"/>
                          </a:cubicBezTo>
                          <a:lnTo>
                            <a:pt x="0" y="0"/>
                          </a:lnTo>
                          <a:cubicBezTo>
                            <a:pt x="5581" y="1522"/>
                            <a:pt x="82701" y="116187"/>
                            <a:pt x="82701" y="116187"/>
                          </a:cubicBezTo>
                          <a:lnTo>
                            <a:pt x="135467" y="0"/>
                          </a:lnTo>
                          <a:lnTo>
                            <a:pt x="120246" y="0"/>
                          </a:lnTo>
                          <a:close/>
                        </a:path>
                      </a:pathLst>
                    </a:custGeom>
                    <a:solidFill>
                      <a:srgbClr val="FFEC19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6" name="Graphic 4">
                <a:extLst>
                  <a:ext uri="{FF2B5EF4-FFF2-40B4-BE49-F238E27FC236}">
                    <a16:creationId xmlns:a16="http://schemas.microsoft.com/office/drawing/2014/main" id="{AA088655-3EF9-40E3-9FBA-1BDFFF660C2D}"/>
                  </a:ext>
                </a:extLst>
              </p:cNvPr>
              <p:cNvGrpSpPr/>
              <p:nvPr/>
            </p:nvGrpSpPr>
            <p:grpSpPr>
              <a:xfrm>
                <a:off x="2883507" y="3717809"/>
                <a:ext cx="370480" cy="362846"/>
                <a:chOff x="2883507" y="3717809"/>
                <a:chExt cx="370480" cy="362846"/>
              </a:xfrm>
              <a:solidFill>
                <a:schemeClr val="accent1"/>
              </a:solidFill>
            </p:grpSpPr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28A6B69D-2779-4CF1-8565-0F01C17E4E35}"/>
                    </a:ext>
                  </a:extLst>
                </p:cNvPr>
                <p:cNvSpPr/>
                <p:nvPr/>
              </p:nvSpPr>
              <p:spPr>
                <a:xfrm>
                  <a:off x="3178048" y="3778974"/>
                  <a:ext cx="75940" cy="117309"/>
                </a:xfrm>
                <a:custGeom>
                  <a:avLst/>
                  <a:gdLst>
                    <a:gd name="connsiteX0" fmla="*/ 73659 w 75940"/>
                    <a:gd name="connsiteY0" fmla="*/ 25476 h 117309"/>
                    <a:gd name="connsiteX1" fmla="*/ 30533 w 75940"/>
                    <a:gd name="connsiteY1" fmla="*/ 117310 h 117309"/>
                    <a:gd name="connsiteX2" fmla="*/ 91 w 75940"/>
                    <a:gd name="connsiteY2" fmla="*/ 71647 h 117309"/>
                    <a:gd name="connsiteX3" fmla="*/ 31041 w 75940"/>
                    <a:gd name="connsiteY3" fmla="*/ 4674 h 117309"/>
                    <a:gd name="connsiteX4" fmla="*/ 73659 w 75940"/>
                    <a:gd name="connsiteY4" fmla="*/ 25476 h 117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940" h="117309">
                      <a:moveTo>
                        <a:pt x="73659" y="25476"/>
                      </a:moveTo>
                      <a:cubicBezTo>
                        <a:pt x="73659" y="25476"/>
                        <a:pt x="90910" y="92956"/>
                        <a:pt x="30533" y="117310"/>
                      </a:cubicBezTo>
                      <a:cubicBezTo>
                        <a:pt x="30533" y="117310"/>
                        <a:pt x="-1938" y="76213"/>
                        <a:pt x="91" y="71647"/>
                      </a:cubicBezTo>
                      <a:cubicBezTo>
                        <a:pt x="2121" y="67081"/>
                        <a:pt x="26474" y="11778"/>
                        <a:pt x="31041" y="4674"/>
                      </a:cubicBezTo>
                      <a:cubicBezTo>
                        <a:pt x="42203" y="-13083"/>
                        <a:pt x="73659" y="25476"/>
                        <a:pt x="73659" y="25476"/>
                      </a:cubicBezTo>
                      <a:close/>
                    </a:path>
                  </a:pathLst>
                </a:custGeom>
                <a:solidFill>
                  <a:srgbClr val="231C1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265ED7C7-D191-4F65-A9B3-AB7A0F8272E6}"/>
                    </a:ext>
                  </a:extLst>
                </p:cNvPr>
                <p:cNvSpPr/>
                <p:nvPr/>
              </p:nvSpPr>
              <p:spPr>
                <a:xfrm>
                  <a:off x="3106093" y="4009933"/>
                  <a:ext cx="58347" cy="12762"/>
                </a:xfrm>
                <a:custGeom>
                  <a:avLst/>
                  <a:gdLst>
                    <a:gd name="connsiteX0" fmla="*/ 0 w 58347"/>
                    <a:gd name="connsiteY0" fmla="*/ 12684 h 12762"/>
                    <a:gd name="connsiteX1" fmla="*/ 57840 w 58347"/>
                    <a:gd name="connsiteY1" fmla="*/ 0 h 12762"/>
                    <a:gd name="connsiteX2" fmla="*/ 58347 w 58347"/>
                    <a:gd name="connsiteY2" fmla="*/ 4566 h 12762"/>
                    <a:gd name="connsiteX3" fmla="*/ 0 w 58347"/>
                    <a:gd name="connsiteY3" fmla="*/ 12684 h 1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347" h="12762">
                      <a:moveTo>
                        <a:pt x="0" y="12684"/>
                      </a:moveTo>
                      <a:cubicBezTo>
                        <a:pt x="0" y="12684"/>
                        <a:pt x="48707" y="5581"/>
                        <a:pt x="57840" y="0"/>
                      </a:cubicBezTo>
                      <a:lnTo>
                        <a:pt x="58347" y="4566"/>
                      </a:lnTo>
                      <a:cubicBezTo>
                        <a:pt x="58347" y="4566"/>
                        <a:pt x="16743" y="13699"/>
                        <a:pt x="0" y="12684"/>
                      </a:cubicBezTo>
                      <a:close/>
                    </a:path>
                  </a:pathLst>
                </a:custGeom>
                <a:solidFill>
                  <a:srgbClr val="AAAAAA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0" name="Graphic 4">
                  <a:extLst>
                    <a:ext uri="{FF2B5EF4-FFF2-40B4-BE49-F238E27FC236}">
                      <a16:creationId xmlns:a16="http://schemas.microsoft.com/office/drawing/2014/main" id="{8C8C8AAD-17CF-4E42-B5B1-461F9F437520}"/>
                    </a:ext>
                  </a:extLst>
                </p:cNvPr>
                <p:cNvGrpSpPr/>
                <p:nvPr/>
              </p:nvGrpSpPr>
              <p:grpSpPr>
                <a:xfrm>
                  <a:off x="2895409" y="3737491"/>
                  <a:ext cx="341961" cy="343164"/>
                  <a:chOff x="2895409" y="3737491"/>
                  <a:chExt cx="341961" cy="343164"/>
                </a:xfrm>
                <a:solidFill>
                  <a:schemeClr val="accent1"/>
                </a:solidFill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9ED2A7E9-31A6-4B62-BDB8-AE29DF619F5E}"/>
                      </a:ext>
                    </a:extLst>
                  </p:cNvPr>
                  <p:cNvSpPr/>
                  <p:nvPr/>
                </p:nvSpPr>
                <p:spPr>
                  <a:xfrm>
                    <a:off x="2914105" y="3737491"/>
                    <a:ext cx="323265" cy="343164"/>
                  </a:xfrm>
                  <a:custGeom>
                    <a:avLst/>
                    <a:gdLst>
                      <a:gd name="connsiteX0" fmla="*/ 320352 w 323265"/>
                      <a:gd name="connsiteY0" fmla="*/ 216125 h 343164"/>
                      <a:gd name="connsiteX1" fmla="*/ 233085 w 323265"/>
                      <a:gd name="connsiteY1" fmla="*/ 337893 h 343164"/>
                      <a:gd name="connsiteX2" fmla="*/ 64132 w 323265"/>
                      <a:gd name="connsiteY2" fmla="*/ 286142 h 343164"/>
                      <a:gd name="connsiteX3" fmla="*/ 34197 w 323265"/>
                      <a:gd name="connsiteY3" fmla="*/ 259251 h 343164"/>
                      <a:gd name="connsiteX4" fmla="*/ 9844 w 323265"/>
                      <a:gd name="connsiteY4" fmla="*/ 96387 h 343164"/>
                      <a:gd name="connsiteX5" fmla="*/ 278748 w 323265"/>
                      <a:gd name="connsiteY5" fmla="*/ 47680 h 343164"/>
                      <a:gd name="connsiteX6" fmla="*/ 308175 w 323265"/>
                      <a:gd name="connsiteY6" fmla="*/ 126322 h 343164"/>
                      <a:gd name="connsiteX7" fmla="*/ 315278 w 323265"/>
                      <a:gd name="connsiteY7" fmla="*/ 202426 h 343164"/>
                      <a:gd name="connsiteX8" fmla="*/ 320352 w 323265"/>
                      <a:gd name="connsiteY8" fmla="*/ 216125 h 343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23265" h="343164">
                        <a:moveTo>
                          <a:pt x="320352" y="216125"/>
                        </a:moveTo>
                        <a:cubicBezTo>
                          <a:pt x="334051" y="251133"/>
                          <a:pt x="298535" y="318106"/>
                          <a:pt x="233085" y="337893"/>
                        </a:cubicBezTo>
                        <a:cubicBezTo>
                          <a:pt x="130597" y="358695"/>
                          <a:pt x="68191" y="313032"/>
                          <a:pt x="64132" y="286142"/>
                        </a:cubicBezTo>
                        <a:cubicBezTo>
                          <a:pt x="53985" y="275995"/>
                          <a:pt x="41301" y="271935"/>
                          <a:pt x="34197" y="259251"/>
                        </a:cubicBezTo>
                        <a:cubicBezTo>
                          <a:pt x="5278" y="206485"/>
                          <a:pt x="-11973" y="155749"/>
                          <a:pt x="9844" y="96387"/>
                        </a:cubicBezTo>
                        <a:cubicBezTo>
                          <a:pt x="45867" y="-3057"/>
                          <a:pt x="210761" y="-36036"/>
                          <a:pt x="278748" y="47680"/>
                        </a:cubicBezTo>
                        <a:cubicBezTo>
                          <a:pt x="294476" y="66960"/>
                          <a:pt x="308175" y="100953"/>
                          <a:pt x="308175" y="126322"/>
                        </a:cubicBezTo>
                        <a:cubicBezTo>
                          <a:pt x="308175" y="150675"/>
                          <a:pt x="303101" y="179595"/>
                          <a:pt x="315278" y="202426"/>
                        </a:cubicBezTo>
                        <a:cubicBezTo>
                          <a:pt x="317308" y="206485"/>
                          <a:pt x="319337" y="211052"/>
                          <a:pt x="320352" y="216125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A87EE5D8-076A-47A8-8DA7-F377B8CC0E5C}"/>
                      </a:ext>
                    </a:extLst>
                  </p:cNvPr>
                  <p:cNvSpPr/>
                  <p:nvPr/>
                </p:nvSpPr>
                <p:spPr>
                  <a:xfrm>
                    <a:off x="2895409" y="3960459"/>
                    <a:ext cx="102271" cy="80315"/>
                  </a:xfrm>
                  <a:custGeom>
                    <a:avLst/>
                    <a:gdLst>
                      <a:gd name="connsiteX0" fmla="*/ 69636 w 102271"/>
                      <a:gd name="connsiteY0" fmla="*/ 7363 h 80315"/>
                      <a:gd name="connsiteX1" fmla="*/ 98048 w 102271"/>
                      <a:gd name="connsiteY1" fmla="*/ 67740 h 80315"/>
                      <a:gd name="connsiteX2" fmla="*/ 3171 w 102271"/>
                      <a:gd name="connsiteY2" fmla="*/ 51504 h 80315"/>
                      <a:gd name="connsiteX3" fmla="*/ 3678 w 102271"/>
                      <a:gd name="connsiteY3" fmla="*/ 20047 h 80315"/>
                      <a:gd name="connsiteX4" fmla="*/ 69636 w 102271"/>
                      <a:gd name="connsiteY4" fmla="*/ 7363 h 803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271" h="80315">
                        <a:moveTo>
                          <a:pt x="69636" y="7363"/>
                        </a:moveTo>
                        <a:cubicBezTo>
                          <a:pt x="89423" y="17511"/>
                          <a:pt x="111747" y="44908"/>
                          <a:pt x="98048" y="67740"/>
                        </a:cubicBezTo>
                        <a:cubicBezTo>
                          <a:pt x="86379" y="87020"/>
                          <a:pt x="24480" y="86005"/>
                          <a:pt x="3171" y="51504"/>
                        </a:cubicBezTo>
                        <a:cubicBezTo>
                          <a:pt x="-888" y="41357"/>
                          <a:pt x="-1395" y="29687"/>
                          <a:pt x="3678" y="20047"/>
                        </a:cubicBezTo>
                        <a:cubicBezTo>
                          <a:pt x="14333" y="-247"/>
                          <a:pt x="43760" y="-6336"/>
                          <a:pt x="69636" y="7363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6" name="Graphic 4">
                    <a:extLst>
                      <a:ext uri="{FF2B5EF4-FFF2-40B4-BE49-F238E27FC236}">
                        <a16:creationId xmlns:a16="http://schemas.microsoft.com/office/drawing/2014/main" id="{1AD384EE-EE34-4C76-A23B-3A2179C3FCF2}"/>
                      </a:ext>
                    </a:extLst>
                  </p:cNvPr>
                  <p:cNvGrpSpPr/>
                  <p:nvPr/>
                </p:nvGrpSpPr>
                <p:grpSpPr>
                  <a:xfrm>
                    <a:off x="3040070" y="3931688"/>
                    <a:ext cx="30617" cy="30155"/>
                    <a:chOff x="3040070" y="3931688"/>
                    <a:chExt cx="30617" cy="30155"/>
                  </a:xfrm>
                  <a:solidFill>
                    <a:schemeClr val="accent1"/>
                  </a:solidFill>
                </p:grpSpPr>
                <p:sp>
                  <p:nvSpPr>
                    <p:cNvPr id="31" name="Freeform: Shape 30">
                      <a:extLst>
                        <a:ext uri="{FF2B5EF4-FFF2-40B4-BE49-F238E27FC236}">
                          <a16:creationId xmlns:a16="http://schemas.microsoft.com/office/drawing/2014/main" id="{348658D8-FC5E-43EA-BDB8-E0C23489AD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40532" y="3931688"/>
                      <a:ext cx="30156" cy="30155"/>
                    </a:xfrm>
                    <a:custGeom>
                      <a:avLst/>
                      <a:gdLst>
                        <a:gd name="connsiteX0" fmla="*/ 30045 w 30156"/>
                        <a:gd name="connsiteY0" fmla="*/ 13302 h 30155"/>
                        <a:gd name="connsiteX1" fmla="*/ 16854 w 30156"/>
                        <a:gd name="connsiteY1" fmla="*/ 30045 h 30155"/>
                        <a:gd name="connsiteX2" fmla="*/ 111 w 30156"/>
                        <a:gd name="connsiteY2" fmla="*/ 16854 h 30155"/>
                        <a:gd name="connsiteX3" fmla="*/ 13302 w 30156"/>
                        <a:gd name="connsiteY3" fmla="*/ 111 h 30155"/>
                        <a:gd name="connsiteX4" fmla="*/ 30045 w 30156"/>
                        <a:gd name="connsiteY4" fmla="*/ 13302 h 301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0156" h="30155">
                          <a:moveTo>
                            <a:pt x="30045" y="13302"/>
                          </a:moveTo>
                          <a:cubicBezTo>
                            <a:pt x="31060" y="21420"/>
                            <a:pt x="24972" y="29030"/>
                            <a:pt x="16854" y="30045"/>
                          </a:cubicBezTo>
                          <a:cubicBezTo>
                            <a:pt x="8736" y="31060"/>
                            <a:pt x="1125" y="24972"/>
                            <a:pt x="111" y="16854"/>
                          </a:cubicBezTo>
                          <a:cubicBezTo>
                            <a:pt x="-904" y="8736"/>
                            <a:pt x="5184" y="1125"/>
                            <a:pt x="13302" y="111"/>
                          </a:cubicBezTo>
                          <a:cubicBezTo>
                            <a:pt x="21420" y="-904"/>
                            <a:pt x="29031" y="5184"/>
                            <a:pt x="30045" y="1330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2" name="Freeform: Shape 31">
                      <a:extLst>
                        <a:ext uri="{FF2B5EF4-FFF2-40B4-BE49-F238E27FC236}">
                          <a16:creationId xmlns:a16="http://schemas.microsoft.com/office/drawing/2014/main" id="{8DBC816C-E381-43D9-84B0-DE07E46F9C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40070" y="3940359"/>
                      <a:ext cx="11799" cy="11799"/>
                    </a:xfrm>
                    <a:custGeom>
                      <a:avLst/>
                      <a:gdLst>
                        <a:gd name="connsiteX0" fmla="*/ 11734 w 11799"/>
                        <a:gd name="connsiteY0" fmla="*/ 5139 h 11799"/>
                        <a:gd name="connsiteX1" fmla="*/ 6661 w 11799"/>
                        <a:gd name="connsiteY1" fmla="*/ 11734 h 11799"/>
                        <a:gd name="connsiteX2" fmla="*/ 65 w 11799"/>
                        <a:gd name="connsiteY2" fmla="*/ 6661 h 11799"/>
                        <a:gd name="connsiteX3" fmla="*/ 5139 w 11799"/>
                        <a:gd name="connsiteY3" fmla="*/ 65 h 11799"/>
                        <a:gd name="connsiteX4" fmla="*/ 11734 w 11799"/>
                        <a:gd name="connsiteY4" fmla="*/ 5139 h 117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99" h="11799">
                          <a:moveTo>
                            <a:pt x="11734" y="5139"/>
                          </a:moveTo>
                          <a:cubicBezTo>
                            <a:pt x="12242" y="8183"/>
                            <a:pt x="9705" y="11227"/>
                            <a:pt x="6661" y="11734"/>
                          </a:cubicBezTo>
                          <a:cubicBezTo>
                            <a:pt x="3617" y="12242"/>
                            <a:pt x="572" y="9705"/>
                            <a:pt x="65" y="6661"/>
                          </a:cubicBezTo>
                          <a:cubicBezTo>
                            <a:pt x="-443" y="3617"/>
                            <a:pt x="2094" y="572"/>
                            <a:pt x="5139" y="65"/>
                          </a:cubicBezTo>
                          <a:cubicBezTo>
                            <a:pt x="8183" y="-442"/>
                            <a:pt x="11227" y="2095"/>
                            <a:pt x="11734" y="513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7" name="Graphic 4">
                    <a:extLst>
                      <a:ext uri="{FF2B5EF4-FFF2-40B4-BE49-F238E27FC236}">
                        <a16:creationId xmlns:a16="http://schemas.microsoft.com/office/drawing/2014/main" id="{D27E2FCE-1346-4D41-9D21-068FF412FF9A}"/>
                      </a:ext>
                    </a:extLst>
                  </p:cNvPr>
                  <p:cNvGrpSpPr/>
                  <p:nvPr/>
                </p:nvGrpSpPr>
                <p:grpSpPr>
                  <a:xfrm>
                    <a:off x="3158748" y="3903268"/>
                    <a:ext cx="30155" cy="30163"/>
                    <a:chOff x="3158748" y="3903268"/>
                    <a:chExt cx="30155" cy="30163"/>
                  </a:xfrm>
                  <a:solidFill>
                    <a:schemeClr val="accent1"/>
                  </a:solidFill>
                </p:grpSpPr>
                <p:sp>
                  <p:nvSpPr>
                    <p:cNvPr id="29" name="Freeform: Shape 28">
                      <a:extLst>
                        <a:ext uri="{FF2B5EF4-FFF2-40B4-BE49-F238E27FC236}">
                          <a16:creationId xmlns:a16="http://schemas.microsoft.com/office/drawing/2014/main" id="{1F109C94-957E-4F64-A558-70AA2037F7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8748" y="3903268"/>
                      <a:ext cx="30155" cy="30163"/>
                    </a:xfrm>
                    <a:custGeom>
                      <a:avLst/>
                      <a:gdLst>
                        <a:gd name="connsiteX0" fmla="*/ 30045 w 30155"/>
                        <a:gd name="connsiteY0" fmla="*/ 13310 h 30163"/>
                        <a:gd name="connsiteX1" fmla="*/ 16854 w 30155"/>
                        <a:gd name="connsiteY1" fmla="*/ 30053 h 30163"/>
                        <a:gd name="connsiteX2" fmla="*/ 111 w 30155"/>
                        <a:gd name="connsiteY2" fmla="*/ 16862 h 30163"/>
                        <a:gd name="connsiteX3" fmla="*/ 13302 w 30155"/>
                        <a:gd name="connsiteY3" fmla="*/ 119 h 30163"/>
                        <a:gd name="connsiteX4" fmla="*/ 30045 w 30155"/>
                        <a:gd name="connsiteY4" fmla="*/ 13310 h 301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0155" h="30163">
                          <a:moveTo>
                            <a:pt x="30045" y="13310"/>
                          </a:moveTo>
                          <a:cubicBezTo>
                            <a:pt x="31060" y="21428"/>
                            <a:pt x="24972" y="29039"/>
                            <a:pt x="16854" y="30053"/>
                          </a:cubicBezTo>
                          <a:cubicBezTo>
                            <a:pt x="8736" y="31068"/>
                            <a:pt x="1125" y="24980"/>
                            <a:pt x="111" y="16862"/>
                          </a:cubicBezTo>
                          <a:cubicBezTo>
                            <a:pt x="-904" y="8744"/>
                            <a:pt x="5184" y="1134"/>
                            <a:pt x="13302" y="119"/>
                          </a:cubicBezTo>
                          <a:cubicBezTo>
                            <a:pt x="21420" y="-896"/>
                            <a:pt x="29031" y="4685"/>
                            <a:pt x="30045" y="1331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0" name="Freeform: Shape 29">
                      <a:extLst>
                        <a:ext uri="{FF2B5EF4-FFF2-40B4-BE49-F238E27FC236}">
                          <a16:creationId xmlns:a16="http://schemas.microsoft.com/office/drawing/2014/main" id="{F3B32DD6-39F0-4B64-A892-2E2F380D37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9301" y="3913964"/>
                      <a:ext cx="11799" cy="11811"/>
                    </a:xfrm>
                    <a:custGeom>
                      <a:avLst/>
                      <a:gdLst>
                        <a:gd name="connsiteX0" fmla="*/ 11734 w 11799"/>
                        <a:gd name="connsiteY0" fmla="*/ 5151 h 11811"/>
                        <a:gd name="connsiteX1" fmla="*/ 6661 w 11799"/>
                        <a:gd name="connsiteY1" fmla="*/ 11747 h 11811"/>
                        <a:gd name="connsiteX2" fmla="*/ 65 w 11799"/>
                        <a:gd name="connsiteY2" fmla="*/ 6673 h 11811"/>
                        <a:gd name="connsiteX3" fmla="*/ 5139 w 11799"/>
                        <a:gd name="connsiteY3" fmla="*/ 77 h 11811"/>
                        <a:gd name="connsiteX4" fmla="*/ 11734 w 11799"/>
                        <a:gd name="connsiteY4" fmla="*/ 5151 h 11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99" h="11811">
                          <a:moveTo>
                            <a:pt x="11734" y="5151"/>
                          </a:moveTo>
                          <a:cubicBezTo>
                            <a:pt x="12242" y="8195"/>
                            <a:pt x="9705" y="11239"/>
                            <a:pt x="6661" y="11747"/>
                          </a:cubicBezTo>
                          <a:cubicBezTo>
                            <a:pt x="3617" y="12254"/>
                            <a:pt x="572" y="9717"/>
                            <a:pt x="65" y="6673"/>
                          </a:cubicBezTo>
                          <a:cubicBezTo>
                            <a:pt x="-443" y="3629"/>
                            <a:pt x="2094" y="585"/>
                            <a:pt x="5139" y="77"/>
                          </a:cubicBezTo>
                          <a:cubicBezTo>
                            <a:pt x="8183" y="-430"/>
                            <a:pt x="11227" y="1599"/>
                            <a:pt x="11734" y="515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9EA9E624-70E3-46F7-88C0-28CFBFA0F7D9}"/>
                      </a:ext>
                    </a:extLst>
                  </p:cNvPr>
                  <p:cNvSpPr/>
                  <p:nvPr/>
                </p:nvSpPr>
                <p:spPr>
                  <a:xfrm>
                    <a:off x="3007664" y="3890516"/>
                    <a:ext cx="52258" cy="30628"/>
                  </a:xfrm>
                  <a:custGeom>
                    <a:avLst/>
                    <a:gdLst>
                      <a:gd name="connsiteX0" fmla="*/ 0 w 52258"/>
                      <a:gd name="connsiteY0" fmla="*/ 30628 h 30628"/>
                      <a:gd name="connsiteX1" fmla="*/ 52259 w 52258"/>
                      <a:gd name="connsiteY1" fmla="*/ 13378 h 30628"/>
                      <a:gd name="connsiteX2" fmla="*/ 42619 w 52258"/>
                      <a:gd name="connsiteY2" fmla="*/ 186 h 30628"/>
                      <a:gd name="connsiteX3" fmla="*/ 0 w 52258"/>
                      <a:gd name="connsiteY3" fmla="*/ 30628 h 30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258" h="30628">
                        <a:moveTo>
                          <a:pt x="0" y="30628"/>
                        </a:moveTo>
                        <a:cubicBezTo>
                          <a:pt x="4566" y="22510"/>
                          <a:pt x="39067" y="10333"/>
                          <a:pt x="52259" y="13378"/>
                        </a:cubicBezTo>
                        <a:cubicBezTo>
                          <a:pt x="52259" y="6782"/>
                          <a:pt x="46678" y="-1336"/>
                          <a:pt x="42619" y="186"/>
                        </a:cubicBezTo>
                        <a:cubicBezTo>
                          <a:pt x="27398" y="3738"/>
                          <a:pt x="9133" y="14392"/>
                          <a:pt x="0" y="30628"/>
                        </a:cubicBezTo>
                        <a:close/>
                      </a:path>
                    </a:pathLst>
                  </a:custGeom>
                  <a:solidFill>
                    <a:srgbClr val="231C1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07C6029D-92DF-42BF-A8CC-5D908B10B995}"/>
                      </a:ext>
                    </a:extLst>
                  </p:cNvPr>
                  <p:cNvSpPr/>
                  <p:nvPr/>
                </p:nvSpPr>
                <p:spPr>
                  <a:xfrm>
                    <a:off x="3087828" y="3993698"/>
                    <a:ext cx="84222" cy="43128"/>
                  </a:xfrm>
                  <a:custGeom>
                    <a:avLst/>
                    <a:gdLst>
                      <a:gd name="connsiteX0" fmla="*/ 84223 w 84222"/>
                      <a:gd name="connsiteY0" fmla="*/ 0 h 43128"/>
                      <a:gd name="connsiteX1" fmla="*/ 0 w 84222"/>
                      <a:gd name="connsiteY1" fmla="*/ 23339 h 43128"/>
                      <a:gd name="connsiteX2" fmla="*/ 81179 w 84222"/>
                      <a:gd name="connsiteY2" fmla="*/ 31964 h 43128"/>
                      <a:gd name="connsiteX3" fmla="*/ 84223 w 84222"/>
                      <a:gd name="connsiteY3" fmla="*/ 0 h 431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22" h="43128">
                        <a:moveTo>
                          <a:pt x="84223" y="0"/>
                        </a:moveTo>
                        <a:cubicBezTo>
                          <a:pt x="84223" y="0"/>
                          <a:pt x="35008" y="28920"/>
                          <a:pt x="0" y="23339"/>
                        </a:cubicBezTo>
                        <a:cubicBezTo>
                          <a:pt x="0" y="23339"/>
                          <a:pt x="22831" y="61391"/>
                          <a:pt x="81179" y="31964"/>
                        </a:cubicBezTo>
                        <a:cubicBezTo>
                          <a:pt x="81686" y="31964"/>
                          <a:pt x="67987" y="15221"/>
                          <a:pt x="84223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B2B1B539-657D-4B29-BB85-31C3DC9DE2FB}"/>
                      </a:ext>
                    </a:extLst>
                  </p:cNvPr>
                  <p:cNvSpPr/>
                  <p:nvPr/>
                </p:nvSpPr>
                <p:spPr>
                  <a:xfrm>
                    <a:off x="3088335" y="4015007"/>
                    <a:ext cx="33993" cy="20802"/>
                  </a:xfrm>
                  <a:custGeom>
                    <a:avLst/>
                    <a:gdLst>
                      <a:gd name="connsiteX0" fmla="*/ 29934 w 33993"/>
                      <a:gd name="connsiteY0" fmla="*/ 0 h 20802"/>
                      <a:gd name="connsiteX1" fmla="*/ 0 w 33993"/>
                      <a:gd name="connsiteY1" fmla="*/ 2029 h 20802"/>
                      <a:gd name="connsiteX2" fmla="*/ 33994 w 33993"/>
                      <a:gd name="connsiteY2" fmla="*/ 20802 h 20802"/>
                      <a:gd name="connsiteX3" fmla="*/ 17250 w 33993"/>
                      <a:gd name="connsiteY3" fmla="*/ 8625 h 20802"/>
                      <a:gd name="connsiteX4" fmla="*/ 29934 w 33993"/>
                      <a:gd name="connsiteY4" fmla="*/ 0 h 208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993" h="20802">
                        <a:moveTo>
                          <a:pt x="29934" y="0"/>
                        </a:moveTo>
                        <a:cubicBezTo>
                          <a:pt x="19787" y="2029"/>
                          <a:pt x="9133" y="3044"/>
                          <a:pt x="0" y="2029"/>
                        </a:cubicBezTo>
                        <a:cubicBezTo>
                          <a:pt x="0" y="2029"/>
                          <a:pt x="11162" y="18265"/>
                          <a:pt x="33994" y="20802"/>
                        </a:cubicBezTo>
                        <a:cubicBezTo>
                          <a:pt x="25876" y="19280"/>
                          <a:pt x="20802" y="14206"/>
                          <a:pt x="17250" y="8625"/>
                        </a:cubicBezTo>
                        <a:cubicBezTo>
                          <a:pt x="22831" y="4059"/>
                          <a:pt x="26890" y="0"/>
                          <a:pt x="29934" y="0"/>
                        </a:cubicBezTo>
                        <a:close/>
                      </a:path>
                    </a:pathLst>
                  </a:custGeom>
                  <a:solidFill>
                    <a:srgbClr val="BCBCBC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120083BB-220B-4AB0-993C-A13AFBFE22B5}"/>
                      </a:ext>
                    </a:extLst>
                  </p:cNvPr>
                  <p:cNvSpPr/>
                  <p:nvPr/>
                </p:nvSpPr>
                <p:spPr>
                  <a:xfrm>
                    <a:off x="3144816" y="3880555"/>
                    <a:ext cx="13535" cy="89296"/>
                  </a:xfrm>
                  <a:custGeom>
                    <a:avLst/>
                    <a:gdLst>
                      <a:gd name="connsiteX0" fmla="*/ 8462 w 13535"/>
                      <a:gd name="connsiteY0" fmla="*/ 0 h 89296"/>
                      <a:gd name="connsiteX1" fmla="*/ 13536 w 13535"/>
                      <a:gd name="connsiteY1" fmla="*/ 89296 h 89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535" h="89296">
                        <a:moveTo>
                          <a:pt x="8462" y="0"/>
                        </a:moveTo>
                        <a:cubicBezTo>
                          <a:pt x="11506" y="29427"/>
                          <a:pt x="-15384" y="64943"/>
                          <a:pt x="13536" y="89296"/>
                        </a:cubicBezTo>
                      </a:path>
                    </a:pathLst>
                  </a:custGeom>
                  <a:noFill/>
                  <a:ln w="2665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972B93C5-70DA-41BF-87EC-5594C653040F}"/>
                      </a:ext>
                    </a:extLst>
                  </p:cNvPr>
                  <p:cNvSpPr/>
                  <p:nvPr/>
                </p:nvSpPr>
                <p:spPr>
                  <a:xfrm>
                    <a:off x="3124358" y="3964718"/>
                    <a:ext cx="36309" cy="25444"/>
                  </a:xfrm>
                  <a:custGeom>
                    <a:avLst/>
                    <a:gdLst>
                      <a:gd name="connsiteX0" fmla="*/ 36023 w 36309"/>
                      <a:gd name="connsiteY0" fmla="*/ 5134 h 25444"/>
                      <a:gd name="connsiteX1" fmla="*/ 0 w 36309"/>
                      <a:gd name="connsiteY1" fmla="*/ 15281 h 25444"/>
                      <a:gd name="connsiteX2" fmla="*/ 36023 w 36309"/>
                      <a:gd name="connsiteY2" fmla="*/ 5134 h 254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6309" h="25444">
                        <a:moveTo>
                          <a:pt x="36023" y="5134"/>
                        </a:moveTo>
                        <a:cubicBezTo>
                          <a:pt x="39574" y="26950"/>
                          <a:pt x="9133" y="32531"/>
                          <a:pt x="0" y="15281"/>
                        </a:cubicBezTo>
                        <a:cubicBezTo>
                          <a:pt x="6088" y="6148"/>
                          <a:pt x="21817" y="-7551"/>
                          <a:pt x="36023" y="5134"/>
                        </a:cubicBezTo>
                        <a:close/>
                      </a:path>
                    </a:pathLst>
                  </a:custGeom>
                  <a:solidFill>
                    <a:srgbClr val="D3A17D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6F06F80B-361B-4169-9656-F49CB23919E5}"/>
                      </a:ext>
                    </a:extLst>
                  </p:cNvPr>
                  <p:cNvSpPr/>
                  <p:nvPr/>
                </p:nvSpPr>
                <p:spPr>
                  <a:xfrm>
                    <a:off x="3149636" y="3869825"/>
                    <a:ext cx="55393" cy="16311"/>
                  </a:xfrm>
                  <a:custGeom>
                    <a:avLst/>
                    <a:gdLst>
                      <a:gd name="connsiteX0" fmla="*/ 55393 w 55393"/>
                      <a:gd name="connsiteY0" fmla="*/ 13267 h 16311"/>
                      <a:gd name="connsiteX1" fmla="*/ 1105 w 55393"/>
                      <a:gd name="connsiteY1" fmla="*/ 16311 h 16311"/>
                      <a:gd name="connsiteX2" fmla="*/ 5164 w 55393"/>
                      <a:gd name="connsiteY2" fmla="*/ 583 h 16311"/>
                      <a:gd name="connsiteX3" fmla="*/ 55393 w 55393"/>
                      <a:gd name="connsiteY3" fmla="*/ 13267 h 16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393" h="16311">
                        <a:moveTo>
                          <a:pt x="55393" y="13267"/>
                        </a:moveTo>
                        <a:cubicBezTo>
                          <a:pt x="48290" y="7179"/>
                          <a:pt x="12267" y="9208"/>
                          <a:pt x="1105" y="16311"/>
                        </a:cubicBezTo>
                        <a:cubicBezTo>
                          <a:pt x="-1432" y="10223"/>
                          <a:pt x="598" y="583"/>
                          <a:pt x="5164" y="583"/>
                        </a:cubicBezTo>
                        <a:cubicBezTo>
                          <a:pt x="20892" y="-1446"/>
                          <a:pt x="40680" y="1598"/>
                          <a:pt x="55393" y="13267"/>
                        </a:cubicBezTo>
                        <a:close/>
                      </a:path>
                    </a:pathLst>
                  </a:custGeom>
                  <a:solidFill>
                    <a:srgbClr val="231C1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4E6E5A18-D04C-4E64-9A51-55AF1D0BDB87}"/>
                      </a:ext>
                    </a:extLst>
                  </p:cNvPr>
                  <p:cNvSpPr/>
                  <p:nvPr/>
                </p:nvSpPr>
                <p:spPr>
                  <a:xfrm>
                    <a:off x="3084276" y="3993698"/>
                    <a:ext cx="87774" cy="23662"/>
                  </a:xfrm>
                  <a:custGeom>
                    <a:avLst/>
                    <a:gdLst>
                      <a:gd name="connsiteX0" fmla="*/ 87774 w 87774"/>
                      <a:gd name="connsiteY0" fmla="*/ 0 h 23662"/>
                      <a:gd name="connsiteX1" fmla="*/ 0 w 87774"/>
                      <a:gd name="connsiteY1" fmla="*/ 23339 h 236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7774" h="23662">
                        <a:moveTo>
                          <a:pt x="87774" y="0"/>
                        </a:moveTo>
                        <a:cubicBezTo>
                          <a:pt x="87774" y="0"/>
                          <a:pt x="39574" y="26890"/>
                          <a:pt x="0" y="23339"/>
                        </a:cubicBezTo>
                      </a:path>
                    </a:pathLst>
                  </a:custGeom>
                  <a:noFill/>
                  <a:ln w="2665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FF834056-7F72-4709-BB7A-27B788B1E24B}"/>
                      </a:ext>
                    </a:extLst>
                  </p:cNvPr>
                  <p:cNvSpPr/>
                  <p:nvPr/>
                </p:nvSpPr>
                <p:spPr>
                  <a:xfrm>
                    <a:off x="3086306" y="4016022"/>
                    <a:ext cx="84730" cy="21229"/>
                  </a:xfrm>
                  <a:custGeom>
                    <a:avLst/>
                    <a:gdLst>
                      <a:gd name="connsiteX0" fmla="*/ 0 w 84730"/>
                      <a:gd name="connsiteY0" fmla="*/ 0 h 21229"/>
                      <a:gd name="connsiteX1" fmla="*/ 84730 w 84730"/>
                      <a:gd name="connsiteY1" fmla="*/ 10147 h 21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4730" h="21229">
                        <a:moveTo>
                          <a:pt x="0" y="0"/>
                        </a:moveTo>
                        <a:cubicBezTo>
                          <a:pt x="508" y="2537"/>
                          <a:pt x="32472" y="39067"/>
                          <a:pt x="84730" y="10147"/>
                        </a:cubicBezTo>
                      </a:path>
                    </a:pathLst>
                  </a:custGeom>
                  <a:noFill/>
                  <a:ln w="2665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DFBC681E-06A3-46C3-92D4-EB6D8CD35CB6}"/>
                      </a:ext>
                    </a:extLst>
                  </p:cNvPr>
                  <p:cNvSpPr/>
                  <p:nvPr/>
                </p:nvSpPr>
                <p:spPr>
                  <a:xfrm>
                    <a:off x="2917860" y="3990495"/>
                    <a:ext cx="57839" cy="25526"/>
                  </a:xfrm>
                  <a:custGeom>
                    <a:avLst/>
                    <a:gdLst>
                      <a:gd name="connsiteX0" fmla="*/ 0 w 57839"/>
                      <a:gd name="connsiteY0" fmla="*/ 1173 h 25526"/>
                      <a:gd name="connsiteX1" fmla="*/ 57840 w 57839"/>
                      <a:gd name="connsiteY1" fmla="*/ 25527 h 25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839" h="25526">
                        <a:moveTo>
                          <a:pt x="0" y="1173"/>
                        </a:moveTo>
                        <a:cubicBezTo>
                          <a:pt x="24354" y="-2886"/>
                          <a:pt x="44648" y="3202"/>
                          <a:pt x="57840" y="25527"/>
                        </a:cubicBezTo>
                      </a:path>
                    </a:pathLst>
                  </a:custGeom>
                  <a:noFill/>
                  <a:ln w="2665" cap="rnd">
                    <a:solidFill>
                      <a:srgbClr val="CE735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9A14BBDD-D395-4714-B1B1-C770D3DC2DBA}"/>
                      </a:ext>
                    </a:extLst>
                  </p:cNvPr>
                  <p:cNvSpPr/>
                  <p:nvPr/>
                </p:nvSpPr>
                <p:spPr>
                  <a:xfrm>
                    <a:off x="2931052" y="3999561"/>
                    <a:ext cx="30441" cy="14497"/>
                  </a:xfrm>
                  <a:custGeom>
                    <a:avLst/>
                    <a:gdLst>
                      <a:gd name="connsiteX0" fmla="*/ 30442 w 30441"/>
                      <a:gd name="connsiteY0" fmla="*/ 226 h 14497"/>
                      <a:gd name="connsiteX1" fmla="*/ 23339 w 30441"/>
                      <a:gd name="connsiteY1" fmla="*/ 226 h 14497"/>
                      <a:gd name="connsiteX2" fmla="*/ 26383 w 30441"/>
                      <a:gd name="connsiteY2" fmla="*/ 10880 h 14497"/>
                      <a:gd name="connsiteX3" fmla="*/ 0 w 30441"/>
                      <a:gd name="connsiteY3" fmla="*/ 10880 h 14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441" h="14497">
                        <a:moveTo>
                          <a:pt x="30442" y="226"/>
                        </a:moveTo>
                        <a:cubicBezTo>
                          <a:pt x="28412" y="-282"/>
                          <a:pt x="25876" y="226"/>
                          <a:pt x="23339" y="226"/>
                        </a:cubicBezTo>
                        <a:cubicBezTo>
                          <a:pt x="24353" y="3270"/>
                          <a:pt x="23846" y="7329"/>
                          <a:pt x="26383" y="10880"/>
                        </a:cubicBezTo>
                        <a:cubicBezTo>
                          <a:pt x="18773" y="15954"/>
                          <a:pt x="7610" y="15446"/>
                          <a:pt x="0" y="10880"/>
                        </a:cubicBezTo>
                      </a:path>
                    </a:pathLst>
                  </a:custGeom>
                  <a:noFill/>
                  <a:ln w="2665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8C27CCE9-EB1A-48A1-A195-7FE1E498FB37}"/>
                      </a:ext>
                    </a:extLst>
                  </p:cNvPr>
                  <p:cNvSpPr/>
                  <p:nvPr/>
                </p:nvSpPr>
                <p:spPr>
                  <a:xfrm>
                    <a:off x="3081739" y="4005875"/>
                    <a:ext cx="10654" cy="20294"/>
                  </a:xfrm>
                  <a:custGeom>
                    <a:avLst/>
                    <a:gdLst>
                      <a:gd name="connsiteX0" fmla="*/ 10655 w 10654"/>
                      <a:gd name="connsiteY0" fmla="*/ 0 h 20294"/>
                      <a:gd name="connsiteX1" fmla="*/ 0 w 10654"/>
                      <a:gd name="connsiteY1" fmla="*/ 20295 h 20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654" h="20294">
                        <a:moveTo>
                          <a:pt x="10655" y="0"/>
                        </a:moveTo>
                        <a:cubicBezTo>
                          <a:pt x="5074" y="5581"/>
                          <a:pt x="507" y="12684"/>
                          <a:pt x="0" y="20295"/>
                        </a:cubicBezTo>
                      </a:path>
                    </a:pathLst>
                  </a:custGeom>
                  <a:noFill/>
                  <a:ln w="2665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B7E542F9-26D6-406E-9B54-3F639BA33BB8}"/>
                    </a:ext>
                  </a:extLst>
                </p:cNvPr>
                <p:cNvSpPr/>
                <p:nvPr/>
              </p:nvSpPr>
              <p:spPr>
                <a:xfrm>
                  <a:off x="3011215" y="3887957"/>
                  <a:ext cx="224255" cy="91907"/>
                </a:xfrm>
                <a:custGeom>
                  <a:avLst/>
                  <a:gdLst>
                    <a:gd name="connsiteX0" fmla="*/ 121261 w 224255"/>
                    <a:gd name="connsiteY0" fmla="*/ 23040 h 91907"/>
                    <a:gd name="connsiteX1" fmla="*/ 111620 w 224255"/>
                    <a:gd name="connsiteY1" fmla="*/ 24562 h 91907"/>
                    <a:gd name="connsiteX2" fmla="*/ 111113 w 224255"/>
                    <a:gd name="connsiteY2" fmla="*/ 24562 h 91907"/>
                    <a:gd name="connsiteX3" fmla="*/ 101473 w 224255"/>
                    <a:gd name="connsiteY3" fmla="*/ 26084 h 91907"/>
                    <a:gd name="connsiteX4" fmla="*/ 0 w 224255"/>
                    <a:gd name="connsiteY4" fmla="*/ 39276 h 91907"/>
                    <a:gd name="connsiteX5" fmla="*/ 2030 w 224255"/>
                    <a:gd name="connsiteY5" fmla="*/ 52467 h 91907"/>
                    <a:gd name="connsiteX6" fmla="*/ 15221 w 224255"/>
                    <a:gd name="connsiteY6" fmla="*/ 59570 h 91907"/>
                    <a:gd name="connsiteX7" fmla="*/ 31964 w 224255"/>
                    <a:gd name="connsiteY7" fmla="*/ 90520 h 91907"/>
                    <a:gd name="connsiteX8" fmla="*/ 96400 w 224255"/>
                    <a:gd name="connsiteY8" fmla="*/ 74284 h 91907"/>
                    <a:gd name="connsiteX9" fmla="*/ 104010 w 224255"/>
                    <a:gd name="connsiteY9" fmla="*/ 40290 h 91907"/>
                    <a:gd name="connsiteX10" fmla="*/ 104010 w 224255"/>
                    <a:gd name="connsiteY10" fmla="*/ 40290 h 91907"/>
                    <a:gd name="connsiteX11" fmla="*/ 112128 w 224255"/>
                    <a:gd name="connsiteY11" fmla="*/ 32173 h 91907"/>
                    <a:gd name="connsiteX12" fmla="*/ 112128 w 224255"/>
                    <a:gd name="connsiteY12" fmla="*/ 32173 h 91907"/>
                    <a:gd name="connsiteX13" fmla="*/ 112635 w 224255"/>
                    <a:gd name="connsiteY13" fmla="*/ 32173 h 91907"/>
                    <a:gd name="connsiteX14" fmla="*/ 113143 w 224255"/>
                    <a:gd name="connsiteY14" fmla="*/ 32173 h 91907"/>
                    <a:gd name="connsiteX15" fmla="*/ 113143 w 224255"/>
                    <a:gd name="connsiteY15" fmla="*/ 32173 h 91907"/>
                    <a:gd name="connsiteX16" fmla="*/ 123290 w 224255"/>
                    <a:gd name="connsiteY16" fmla="*/ 37246 h 91907"/>
                    <a:gd name="connsiteX17" fmla="*/ 123290 w 224255"/>
                    <a:gd name="connsiteY17" fmla="*/ 37246 h 91907"/>
                    <a:gd name="connsiteX18" fmla="*/ 141555 w 224255"/>
                    <a:gd name="connsiteY18" fmla="*/ 66674 h 91907"/>
                    <a:gd name="connsiteX19" fmla="*/ 208020 w 224255"/>
                    <a:gd name="connsiteY19" fmla="*/ 61093 h 91907"/>
                    <a:gd name="connsiteX20" fmla="*/ 214108 w 224255"/>
                    <a:gd name="connsiteY20" fmla="*/ 26084 h 91907"/>
                    <a:gd name="connsiteX21" fmla="*/ 224256 w 224255"/>
                    <a:gd name="connsiteY21" fmla="*/ 14922 h 91907"/>
                    <a:gd name="connsiteX22" fmla="*/ 222226 w 224255"/>
                    <a:gd name="connsiteY22" fmla="*/ 1731 h 91907"/>
                    <a:gd name="connsiteX23" fmla="*/ 121261 w 224255"/>
                    <a:gd name="connsiteY23" fmla="*/ 23040 h 91907"/>
                    <a:gd name="connsiteX24" fmla="*/ 92848 w 224255"/>
                    <a:gd name="connsiteY24" fmla="*/ 73269 h 91907"/>
                    <a:gd name="connsiteX25" fmla="*/ 32472 w 224255"/>
                    <a:gd name="connsiteY25" fmla="*/ 88998 h 91907"/>
                    <a:gd name="connsiteX26" fmla="*/ 18265 w 224255"/>
                    <a:gd name="connsiteY26" fmla="*/ 59570 h 91907"/>
                    <a:gd name="connsiteX27" fmla="*/ 16743 w 224255"/>
                    <a:gd name="connsiteY27" fmla="*/ 45872 h 91907"/>
                    <a:gd name="connsiteX28" fmla="*/ 63928 w 224255"/>
                    <a:gd name="connsiteY28" fmla="*/ 27099 h 91907"/>
                    <a:gd name="connsiteX29" fmla="*/ 98936 w 224255"/>
                    <a:gd name="connsiteY29" fmla="*/ 41813 h 91907"/>
                    <a:gd name="connsiteX30" fmla="*/ 92848 w 224255"/>
                    <a:gd name="connsiteY30" fmla="*/ 73269 h 91907"/>
                    <a:gd name="connsiteX31" fmla="*/ 210050 w 224255"/>
                    <a:gd name="connsiteY31" fmla="*/ 28114 h 91907"/>
                    <a:gd name="connsiteX32" fmla="*/ 205990 w 224255"/>
                    <a:gd name="connsiteY32" fmla="*/ 60585 h 91907"/>
                    <a:gd name="connsiteX33" fmla="*/ 143584 w 224255"/>
                    <a:gd name="connsiteY33" fmla="*/ 65151 h 91907"/>
                    <a:gd name="connsiteX34" fmla="*/ 127856 w 224255"/>
                    <a:gd name="connsiteY34" fmla="*/ 36739 h 91907"/>
                    <a:gd name="connsiteX35" fmla="*/ 156269 w 224255"/>
                    <a:gd name="connsiteY35" fmla="*/ 11371 h 91907"/>
                    <a:gd name="connsiteX36" fmla="*/ 207005 w 224255"/>
                    <a:gd name="connsiteY36" fmla="*/ 13908 h 91907"/>
                    <a:gd name="connsiteX37" fmla="*/ 210050 w 224255"/>
                    <a:gd name="connsiteY37" fmla="*/ 28114 h 91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24255" h="91907">
                      <a:moveTo>
                        <a:pt x="121261" y="23040"/>
                      </a:moveTo>
                      <a:lnTo>
                        <a:pt x="111620" y="24562"/>
                      </a:lnTo>
                      <a:lnTo>
                        <a:pt x="111113" y="24562"/>
                      </a:lnTo>
                      <a:lnTo>
                        <a:pt x="101473" y="26084"/>
                      </a:lnTo>
                      <a:cubicBezTo>
                        <a:pt x="64436" y="3253"/>
                        <a:pt x="0" y="39276"/>
                        <a:pt x="0" y="39276"/>
                      </a:cubicBezTo>
                      <a:lnTo>
                        <a:pt x="2030" y="52467"/>
                      </a:lnTo>
                      <a:cubicBezTo>
                        <a:pt x="9640" y="50945"/>
                        <a:pt x="15221" y="59570"/>
                        <a:pt x="15221" y="59570"/>
                      </a:cubicBezTo>
                      <a:cubicBezTo>
                        <a:pt x="15221" y="59570"/>
                        <a:pt x="22324" y="82402"/>
                        <a:pt x="31964" y="90520"/>
                      </a:cubicBezTo>
                      <a:cubicBezTo>
                        <a:pt x="40589" y="94071"/>
                        <a:pt x="82701" y="91534"/>
                        <a:pt x="96400" y="74284"/>
                      </a:cubicBezTo>
                      <a:cubicBezTo>
                        <a:pt x="101980" y="64644"/>
                        <a:pt x="103503" y="50438"/>
                        <a:pt x="104010" y="40290"/>
                      </a:cubicBezTo>
                      <a:lnTo>
                        <a:pt x="104010" y="40290"/>
                      </a:lnTo>
                      <a:cubicBezTo>
                        <a:pt x="104517" y="33695"/>
                        <a:pt x="110098" y="32680"/>
                        <a:pt x="112128" y="32173"/>
                      </a:cubicBezTo>
                      <a:lnTo>
                        <a:pt x="112128" y="32173"/>
                      </a:lnTo>
                      <a:cubicBezTo>
                        <a:pt x="112128" y="32173"/>
                        <a:pt x="112128" y="32173"/>
                        <a:pt x="112635" y="32173"/>
                      </a:cubicBezTo>
                      <a:cubicBezTo>
                        <a:pt x="112635" y="32173"/>
                        <a:pt x="113143" y="32173"/>
                        <a:pt x="113143" y="32173"/>
                      </a:cubicBezTo>
                      <a:lnTo>
                        <a:pt x="113143" y="32173"/>
                      </a:lnTo>
                      <a:cubicBezTo>
                        <a:pt x="115172" y="31665"/>
                        <a:pt x="120753" y="31665"/>
                        <a:pt x="123290" y="37246"/>
                      </a:cubicBezTo>
                      <a:lnTo>
                        <a:pt x="123290" y="37246"/>
                      </a:lnTo>
                      <a:cubicBezTo>
                        <a:pt x="127349" y="46886"/>
                        <a:pt x="132930" y="59570"/>
                        <a:pt x="141555" y="66674"/>
                      </a:cubicBezTo>
                      <a:cubicBezTo>
                        <a:pt x="160327" y="78343"/>
                        <a:pt x="200917" y="67181"/>
                        <a:pt x="208020" y="61093"/>
                      </a:cubicBezTo>
                      <a:cubicBezTo>
                        <a:pt x="214616" y="50438"/>
                        <a:pt x="214108" y="26084"/>
                        <a:pt x="214108" y="26084"/>
                      </a:cubicBezTo>
                      <a:cubicBezTo>
                        <a:pt x="214108" y="26084"/>
                        <a:pt x="216645" y="15937"/>
                        <a:pt x="224256" y="14922"/>
                      </a:cubicBezTo>
                      <a:lnTo>
                        <a:pt x="222226" y="1731"/>
                      </a:lnTo>
                      <a:cubicBezTo>
                        <a:pt x="221211" y="2745"/>
                        <a:pt x="149166" y="-10446"/>
                        <a:pt x="121261" y="23040"/>
                      </a:cubicBezTo>
                      <a:close/>
                      <a:moveTo>
                        <a:pt x="92848" y="73269"/>
                      </a:moveTo>
                      <a:cubicBezTo>
                        <a:pt x="80164" y="90012"/>
                        <a:pt x="40589" y="92549"/>
                        <a:pt x="32472" y="88998"/>
                      </a:cubicBezTo>
                      <a:cubicBezTo>
                        <a:pt x="23846" y="80372"/>
                        <a:pt x="18265" y="59570"/>
                        <a:pt x="18265" y="59570"/>
                      </a:cubicBezTo>
                      <a:cubicBezTo>
                        <a:pt x="17251" y="52467"/>
                        <a:pt x="16236" y="50438"/>
                        <a:pt x="16743" y="45872"/>
                      </a:cubicBezTo>
                      <a:cubicBezTo>
                        <a:pt x="21817" y="30651"/>
                        <a:pt x="56317" y="27606"/>
                        <a:pt x="63928" y="27099"/>
                      </a:cubicBezTo>
                      <a:cubicBezTo>
                        <a:pt x="89804" y="26084"/>
                        <a:pt x="97414" y="39276"/>
                        <a:pt x="98936" y="41813"/>
                      </a:cubicBezTo>
                      <a:cubicBezTo>
                        <a:pt x="98429" y="51453"/>
                        <a:pt x="98429" y="63629"/>
                        <a:pt x="92848" y="73269"/>
                      </a:cubicBezTo>
                      <a:close/>
                      <a:moveTo>
                        <a:pt x="210050" y="28114"/>
                      </a:moveTo>
                      <a:cubicBezTo>
                        <a:pt x="210050" y="28114"/>
                        <a:pt x="211572" y="49423"/>
                        <a:pt x="205990" y="60585"/>
                      </a:cubicBezTo>
                      <a:cubicBezTo>
                        <a:pt x="199395" y="66674"/>
                        <a:pt x="161342" y="77328"/>
                        <a:pt x="143584" y="65151"/>
                      </a:cubicBezTo>
                      <a:cubicBezTo>
                        <a:pt x="135467" y="57541"/>
                        <a:pt x="131408" y="46379"/>
                        <a:pt x="127856" y="36739"/>
                      </a:cubicBezTo>
                      <a:cubicBezTo>
                        <a:pt x="128363" y="33695"/>
                        <a:pt x="131408" y="18981"/>
                        <a:pt x="156269" y="11371"/>
                      </a:cubicBezTo>
                      <a:cubicBezTo>
                        <a:pt x="163372" y="9341"/>
                        <a:pt x="196858" y="1223"/>
                        <a:pt x="207005" y="13908"/>
                      </a:cubicBezTo>
                      <a:cubicBezTo>
                        <a:pt x="209035" y="18981"/>
                        <a:pt x="209035" y="21011"/>
                        <a:pt x="210050" y="28114"/>
                      </a:cubicBezTo>
                      <a:close/>
                    </a:path>
                  </a:pathLst>
                </a:custGeom>
                <a:solidFill>
                  <a:srgbClr val="30000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F372D9E7-300B-4CAA-B47C-52FA8C1FA3CE}"/>
                    </a:ext>
                  </a:extLst>
                </p:cNvPr>
                <p:cNvSpPr/>
                <p:nvPr/>
              </p:nvSpPr>
              <p:spPr>
                <a:xfrm>
                  <a:off x="2923949" y="3923681"/>
                  <a:ext cx="101980" cy="37037"/>
                </a:xfrm>
                <a:custGeom>
                  <a:avLst/>
                  <a:gdLst>
                    <a:gd name="connsiteX0" fmla="*/ 101981 w 101980"/>
                    <a:gd name="connsiteY0" fmla="*/ 16743 h 37037"/>
                    <a:gd name="connsiteX1" fmla="*/ 20295 w 101980"/>
                    <a:gd name="connsiteY1" fmla="*/ 37038 h 37037"/>
                    <a:gd name="connsiteX2" fmla="*/ 0 w 101980"/>
                    <a:gd name="connsiteY2" fmla="*/ 28920 h 37037"/>
                    <a:gd name="connsiteX3" fmla="*/ 97414 w 101980"/>
                    <a:gd name="connsiteY3" fmla="*/ 0 h 37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980" h="37037">
                      <a:moveTo>
                        <a:pt x="101981" y="16743"/>
                      </a:moveTo>
                      <a:lnTo>
                        <a:pt x="20295" y="37038"/>
                      </a:lnTo>
                      <a:lnTo>
                        <a:pt x="0" y="28920"/>
                      </a:lnTo>
                      <a:lnTo>
                        <a:pt x="97414" y="0"/>
                      </a:lnTo>
                      <a:close/>
                    </a:path>
                  </a:pathLst>
                </a:custGeom>
                <a:solidFill>
                  <a:srgbClr val="30000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B4C433A6-CD28-4F91-BA57-600BD2FB0A9F}"/>
                    </a:ext>
                  </a:extLst>
                </p:cNvPr>
                <p:cNvSpPr/>
                <p:nvPr/>
              </p:nvSpPr>
              <p:spPr>
                <a:xfrm>
                  <a:off x="2883507" y="3717809"/>
                  <a:ext cx="341901" cy="257623"/>
                </a:xfrm>
                <a:custGeom>
                  <a:avLst/>
                  <a:gdLst>
                    <a:gd name="connsiteX0" fmla="*/ 360 w 341901"/>
                    <a:gd name="connsiteY0" fmla="*/ 153613 h 257623"/>
                    <a:gd name="connsiteX1" fmla="*/ 6448 w 341901"/>
                    <a:gd name="connsiteY1" fmla="*/ 108965 h 257623"/>
                    <a:gd name="connsiteX2" fmla="*/ 28265 w 341901"/>
                    <a:gd name="connsiteY2" fmla="*/ 70913 h 257623"/>
                    <a:gd name="connsiteX3" fmla="*/ 111980 w 341901"/>
                    <a:gd name="connsiteY3" fmla="*/ 19161 h 257623"/>
                    <a:gd name="connsiteX4" fmla="*/ 170327 w 341901"/>
                    <a:gd name="connsiteY4" fmla="*/ 2926 h 257623"/>
                    <a:gd name="connsiteX5" fmla="*/ 219034 w 341901"/>
                    <a:gd name="connsiteY5" fmla="*/ 389 h 257623"/>
                    <a:gd name="connsiteX6" fmla="*/ 300213 w 341901"/>
                    <a:gd name="connsiteY6" fmla="*/ 18654 h 257623"/>
                    <a:gd name="connsiteX7" fmla="*/ 340802 w 341901"/>
                    <a:gd name="connsiteY7" fmla="*/ 64317 h 257623"/>
                    <a:gd name="connsiteX8" fmla="*/ 268249 w 341901"/>
                    <a:gd name="connsiteY8" fmla="*/ 103384 h 257623"/>
                    <a:gd name="connsiteX9" fmla="*/ 139378 w 341901"/>
                    <a:gd name="connsiteY9" fmla="*/ 133826 h 257623"/>
                    <a:gd name="connsiteX10" fmla="*/ 57692 w 341901"/>
                    <a:gd name="connsiteY10" fmla="*/ 224137 h 257623"/>
                    <a:gd name="connsiteX11" fmla="*/ 60229 w 341901"/>
                    <a:gd name="connsiteY11" fmla="*/ 257623 h 257623"/>
                    <a:gd name="connsiteX12" fmla="*/ 867 w 341901"/>
                    <a:gd name="connsiteY12" fmla="*/ 158180 h 257623"/>
                    <a:gd name="connsiteX13" fmla="*/ 360 w 341901"/>
                    <a:gd name="connsiteY13" fmla="*/ 153613 h 257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41901" h="257623">
                      <a:moveTo>
                        <a:pt x="360" y="153613"/>
                      </a:moveTo>
                      <a:cubicBezTo>
                        <a:pt x="-1163" y="138392"/>
                        <a:pt x="2389" y="123679"/>
                        <a:pt x="6448" y="108965"/>
                      </a:cubicBezTo>
                      <a:cubicBezTo>
                        <a:pt x="10507" y="94759"/>
                        <a:pt x="18118" y="81567"/>
                        <a:pt x="28265" y="70913"/>
                      </a:cubicBezTo>
                      <a:cubicBezTo>
                        <a:pt x="50589" y="46559"/>
                        <a:pt x="81538" y="30831"/>
                        <a:pt x="111980" y="19161"/>
                      </a:cubicBezTo>
                      <a:cubicBezTo>
                        <a:pt x="130753" y="12058"/>
                        <a:pt x="150540" y="5970"/>
                        <a:pt x="170327" y="2926"/>
                      </a:cubicBezTo>
                      <a:cubicBezTo>
                        <a:pt x="186056" y="389"/>
                        <a:pt x="203306" y="-626"/>
                        <a:pt x="219034" y="389"/>
                      </a:cubicBezTo>
                      <a:cubicBezTo>
                        <a:pt x="246939" y="1911"/>
                        <a:pt x="274845" y="6477"/>
                        <a:pt x="300213" y="18654"/>
                      </a:cubicBezTo>
                      <a:cubicBezTo>
                        <a:pt x="318985" y="27787"/>
                        <a:pt x="347905" y="43515"/>
                        <a:pt x="340802" y="64317"/>
                      </a:cubicBezTo>
                      <a:cubicBezTo>
                        <a:pt x="330148" y="94759"/>
                        <a:pt x="295646" y="99325"/>
                        <a:pt x="268249" y="103384"/>
                      </a:cubicBezTo>
                      <a:cubicBezTo>
                        <a:pt x="224615" y="109473"/>
                        <a:pt x="179460" y="115561"/>
                        <a:pt x="139378" y="133826"/>
                      </a:cubicBezTo>
                      <a:cubicBezTo>
                        <a:pt x="102847" y="150062"/>
                        <a:pt x="57692" y="179489"/>
                        <a:pt x="57692" y="224137"/>
                      </a:cubicBezTo>
                      <a:cubicBezTo>
                        <a:pt x="57692" y="229718"/>
                        <a:pt x="55155" y="254072"/>
                        <a:pt x="60229" y="257623"/>
                      </a:cubicBezTo>
                      <a:cubicBezTo>
                        <a:pt x="30294" y="235299"/>
                        <a:pt x="6448" y="195217"/>
                        <a:pt x="867" y="158180"/>
                      </a:cubicBezTo>
                      <a:cubicBezTo>
                        <a:pt x="867" y="155643"/>
                        <a:pt x="360" y="154628"/>
                        <a:pt x="360" y="1536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D1869EB8-CBCD-4539-A037-6CC7DD778E5A}"/>
                  </a:ext>
                </a:extLst>
              </p:cNvPr>
              <p:cNvSpPr/>
              <p:nvPr/>
            </p:nvSpPr>
            <p:spPr>
              <a:xfrm>
                <a:off x="2858306" y="3669698"/>
                <a:ext cx="347636" cy="175471"/>
              </a:xfrm>
              <a:custGeom>
                <a:avLst/>
                <a:gdLst>
                  <a:gd name="connsiteX0" fmla="*/ 326936 w 347636"/>
                  <a:gd name="connsiteY0" fmla="*/ 35816 h 175471"/>
                  <a:gd name="connsiteX1" fmla="*/ 172190 w 347636"/>
                  <a:gd name="connsiteY1" fmla="*/ 300 h 175471"/>
                  <a:gd name="connsiteX2" fmla="*/ 95070 w 347636"/>
                  <a:gd name="connsiteY2" fmla="*/ 5374 h 175471"/>
                  <a:gd name="connsiteX3" fmla="*/ 2730 w 347636"/>
                  <a:gd name="connsiteY3" fmla="*/ 89090 h 175471"/>
                  <a:gd name="connsiteX4" fmla="*/ 11355 w 347636"/>
                  <a:gd name="connsiteY4" fmla="*/ 149973 h 175471"/>
                  <a:gd name="connsiteX5" fmla="*/ 110798 w 347636"/>
                  <a:gd name="connsiteY5" fmla="*/ 164180 h 175471"/>
                  <a:gd name="connsiteX6" fmla="*/ 198065 w 347636"/>
                  <a:gd name="connsiteY6" fmla="*/ 123590 h 175471"/>
                  <a:gd name="connsiteX7" fmla="*/ 316282 w 347636"/>
                  <a:gd name="connsiteY7" fmla="*/ 93148 h 175471"/>
                  <a:gd name="connsiteX8" fmla="*/ 346216 w 347636"/>
                  <a:gd name="connsiteY8" fmla="*/ 60170 h 175471"/>
                  <a:gd name="connsiteX9" fmla="*/ 326936 w 347636"/>
                  <a:gd name="connsiteY9" fmla="*/ 35816 h 175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7636" h="175471">
                    <a:moveTo>
                      <a:pt x="326936" y="35816"/>
                    </a:moveTo>
                    <a:cubicBezTo>
                      <a:pt x="287869" y="4867"/>
                      <a:pt x="214301" y="2330"/>
                      <a:pt x="172190" y="300"/>
                    </a:cubicBezTo>
                    <a:cubicBezTo>
                      <a:pt x="146314" y="-714"/>
                      <a:pt x="120438" y="808"/>
                      <a:pt x="95070" y="5374"/>
                    </a:cubicBezTo>
                    <a:cubicBezTo>
                      <a:pt x="49915" y="13999"/>
                      <a:pt x="14399" y="44949"/>
                      <a:pt x="2730" y="89090"/>
                    </a:cubicBezTo>
                    <a:cubicBezTo>
                      <a:pt x="-2344" y="108369"/>
                      <a:pt x="-822" y="133230"/>
                      <a:pt x="11355" y="149973"/>
                    </a:cubicBezTo>
                    <a:cubicBezTo>
                      <a:pt x="36723" y="184474"/>
                      <a:pt x="75790" y="178386"/>
                      <a:pt x="110798" y="164180"/>
                    </a:cubicBezTo>
                    <a:cubicBezTo>
                      <a:pt x="140733" y="152510"/>
                      <a:pt x="167116" y="133230"/>
                      <a:pt x="198065" y="123590"/>
                    </a:cubicBezTo>
                    <a:cubicBezTo>
                      <a:pt x="236625" y="111414"/>
                      <a:pt x="278736" y="108877"/>
                      <a:pt x="316282" y="93148"/>
                    </a:cubicBezTo>
                    <a:cubicBezTo>
                      <a:pt x="328966" y="88075"/>
                      <a:pt x="353826" y="76913"/>
                      <a:pt x="346216" y="60170"/>
                    </a:cubicBezTo>
                    <a:cubicBezTo>
                      <a:pt x="342157" y="51037"/>
                      <a:pt x="335561" y="42919"/>
                      <a:pt x="326936" y="35816"/>
                    </a:cubicBezTo>
                    <a:close/>
                  </a:path>
                </a:pathLst>
              </a:custGeom>
              <a:solidFill>
                <a:srgbClr val="BF2D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C2F4B5A-024B-4DF2-854A-655005454B73}"/>
                </a:ext>
              </a:extLst>
            </p:cNvPr>
            <p:cNvSpPr/>
            <p:nvPr/>
          </p:nvSpPr>
          <p:spPr>
            <a:xfrm>
              <a:off x="2901625" y="4489902"/>
              <a:ext cx="449525" cy="97414"/>
            </a:xfrm>
            <a:custGeom>
              <a:avLst/>
              <a:gdLst>
                <a:gd name="connsiteX0" fmla="*/ 449526 w 449525"/>
                <a:gd name="connsiteY0" fmla="*/ 48707 h 97414"/>
                <a:gd name="connsiteX1" fmla="*/ 224763 w 449525"/>
                <a:gd name="connsiteY1" fmla="*/ 97414 h 97414"/>
                <a:gd name="connsiteX2" fmla="*/ 0 w 449525"/>
                <a:gd name="connsiteY2" fmla="*/ 48707 h 97414"/>
                <a:gd name="connsiteX3" fmla="*/ 224763 w 449525"/>
                <a:gd name="connsiteY3" fmla="*/ 0 h 97414"/>
                <a:gd name="connsiteX4" fmla="*/ 449526 w 449525"/>
                <a:gd name="connsiteY4" fmla="*/ 48707 h 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25" h="97414">
                  <a:moveTo>
                    <a:pt x="449526" y="48707"/>
                  </a:moveTo>
                  <a:cubicBezTo>
                    <a:pt x="449526" y="75597"/>
                    <a:pt x="349068" y="97414"/>
                    <a:pt x="224763" y="97414"/>
                  </a:cubicBezTo>
                  <a:cubicBezTo>
                    <a:pt x="100966" y="97414"/>
                    <a:pt x="0" y="75597"/>
                    <a:pt x="0" y="48707"/>
                  </a:cubicBezTo>
                  <a:cubicBezTo>
                    <a:pt x="0" y="21817"/>
                    <a:pt x="100458" y="0"/>
                    <a:pt x="224763" y="0"/>
                  </a:cubicBezTo>
                  <a:cubicBezTo>
                    <a:pt x="349068" y="0"/>
                    <a:pt x="449526" y="21817"/>
                    <a:pt x="449526" y="48707"/>
                  </a:cubicBezTo>
                  <a:close/>
                </a:path>
              </a:pathLst>
            </a:custGeom>
            <a:solidFill>
              <a:srgbClr val="231F20">
                <a:alpha val="20000"/>
              </a:srgbClr>
            </a:solidFill>
            <a:ln w="507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04D304DA-A6EC-4A83-8B31-EB5A4F9E360D}"/>
              </a:ext>
            </a:extLst>
          </p:cNvPr>
          <p:cNvSpPr txBox="1"/>
          <p:nvPr/>
        </p:nvSpPr>
        <p:spPr>
          <a:xfrm>
            <a:off x="6076007" y="2311029"/>
            <a:ext cx="6115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Title Slide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B6523C3-ACA3-41F5-B658-D0CDFE62AD92}"/>
              </a:ext>
            </a:extLst>
          </p:cNvPr>
          <p:cNvSpPr txBox="1"/>
          <p:nvPr/>
        </p:nvSpPr>
        <p:spPr>
          <a:xfrm>
            <a:off x="6162751" y="3473218"/>
            <a:ext cx="6029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Your Subtitle Here</a:t>
            </a:r>
          </a:p>
        </p:txBody>
      </p:sp>
      <p:pic>
        <p:nvPicPr>
          <p:cNvPr id="93" name="Graphic 92">
            <a:extLst>
              <a:ext uri="{FF2B5EF4-FFF2-40B4-BE49-F238E27FC236}">
                <a16:creationId xmlns:a16="http://schemas.microsoft.com/office/drawing/2014/main" id="{B7D6C846-F271-4DDD-B795-D96DA61EE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643125">
            <a:off x="11720409" y="3816078"/>
            <a:ext cx="943181" cy="943181"/>
          </a:xfrm>
          <a:prstGeom prst="rect">
            <a:avLst/>
          </a:prstGeom>
        </p:spPr>
      </p:pic>
      <p:pic>
        <p:nvPicPr>
          <p:cNvPr id="94" name="Graphic 93">
            <a:extLst>
              <a:ext uri="{FF2B5EF4-FFF2-40B4-BE49-F238E27FC236}">
                <a16:creationId xmlns:a16="http://schemas.microsoft.com/office/drawing/2014/main" id="{1B5D792A-048B-4BAB-AE51-D16A36C13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0000">
            <a:off x="11542358" y="926280"/>
            <a:ext cx="216330" cy="204945"/>
          </a:xfrm>
          <a:prstGeom prst="rect">
            <a:avLst/>
          </a:prstGeom>
        </p:spPr>
      </p:pic>
      <p:pic>
        <p:nvPicPr>
          <p:cNvPr id="95" name="Graphic 94">
            <a:extLst>
              <a:ext uri="{FF2B5EF4-FFF2-40B4-BE49-F238E27FC236}">
                <a16:creationId xmlns:a16="http://schemas.microsoft.com/office/drawing/2014/main" id="{AF92BD89-6FCE-41D1-AB8E-A2168180CB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78153">
            <a:off x="845392" y="4943314"/>
            <a:ext cx="491463" cy="433644"/>
          </a:xfrm>
          <a:prstGeom prst="rect">
            <a:avLst/>
          </a:prstGeom>
        </p:spPr>
      </p:pic>
      <p:pic>
        <p:nvPicPr>
          <p:cNvPr id="96" name="Graphic 95">
            <a:extLst>
              <a:ext uri="{FF2B5EF4-FFF2-40B4-BE49-F238E27FC236}">
                <a16:creationId xmlns:a16="http://schemas.microsoft.com/office/drawing/2014/main" id="{7D00F782-B059-492E-9E1C-0C08C5A976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5642049">
            <a:off x="860069" y="5671998"/>
            <a:ext cx="299562" cy="264319"/>
          </a:xfrm>
          <a:prstGeom prst="rect">
            <a:avLst/>
          </a:prstGeom>
        </p:spPr>
      </p:pic>
      <p:pic>
        <p:nvPicPr>
          <p:cNvPr id="97" name="Graphic 96">
            <a:extLst>
              <a:ext uri="{FF2B5EF4-FFF2-40B4-BE49-F238E27FC236}">
                <a16:creationId xmlns:a16="http://schemas.microsoft.com/office/drawing/2014/main" id="{74A6488B-8418-4EBB-8894-E1241E35C7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91982" y="1327932"/>
            <a:ext cx="904018" cy="139080"/>
          </a:xfrm>
          <a:prstGeom prst="rect">
            <a:avLst/>
          </a:prstGeom>
        </p:spPr>
      </p:pic>
      <p:pic>
        <p:nvPicPr>
          <p:cNvPr id="98" name="Graphic 97">
            <a:extLst>
              <a:ext uri="{FF2B5EF4-FFF2-40B4-BE49-F238E27FC236}">
                <a16:creationId xmlns:a16="http://schemas.microsoft.com/office/drawing/2014/main" id="{FF1E7986-C056-4CD7-9D9C-DA86598241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514201" y="520202"/>
            <a:ext cx="1194398" cy="69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3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00AA499-6F0B-449A-AF23-8550A7F28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8758" y="356621"/>
            <a:ext cx="1820386" cy="1774105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60B8AA49-D384-458E-B485-C060728E4078}"/>
              </a:ext>
            </a:extLst>
          </p:cNvPr>
          <p:cNvSpPr txBox="1"/>
          <p:nvPr/>
        </p:nvSpPr>
        <p:spPr>
          <a:xfrm>
            <a:off x="6037128" y="929897"/>
            <a:ext cx="564613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Lorem ipsum dolor sit amet sdsw, consectetur adipiscing elit. Sed ac massa risus. Fusce laoreet velolfs augue ac condimentum. Integer varius ultricies vehicula. Integerbol efficitur nisl a consectetur iaculis. Nullam et scelerisque dui, utas sde egestas purus. Nam suscip itdds lobortis tristique. Donec id dui egestas, sagittis dui in, lacinia nisl. Integer at urna in.</a:t>
            </a: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714958F7-0B39-4365-A73F-9DA1A85BDEEE}"/>
              </a:ext>
            </a:extLst>
          </p:cNvPr>
          <p:cNvGrpSpPr/>
          <p:nvPr/>
        </p:nvGrpSpPr>
        <p:grpSpPr>
          <a:xfrm>
            <a:off x="-1601963" y="-305970"/>
            <a:ext cx="7516988" cy="9257537"/>
            <a:chOff x="2670212" y="3669698"/>
            <a:chExt cx="745092" cy="917617"/>
          </a:xfrm>
          <a:solidFill>
            <a:schemeClr val="accent1"/>
          </a:solidFill>
        </p:grpSpPr>
        <p:grpSp>
          <p:nvGrpSpPr>
            <p:cNvPr id="4" name="Graphic 4">
              <a:extLst>
                <a:ext uri="{FF2B5EF4-FFF2-40B4-BE49-F238E27FC236}">
                  <a16:creationId xmlns:a16="http://schemas.microsoft.com/office/drawing/2014/main" id="{BEF988D9-9D2D-4CFF-8C29-B8CE078D0FDE}"/>
                </a:ext>
              </a:extLst>
            </p:cNvPr>
            <p:cNvGrpSpPr/>
            <p:nvPr/>
          </p:nvGrpSpPr>
          <p:grpSpPr>
            <a:xfrm>
              <a:off x="2670212" y="3669698"/>
              <a:ext cx="745092" cy="908558"/>
              <a:chOff x="2670212" y="3669698"/>
              <a:chExt cx="745092" cy="908558"/>
            </a:xfrm>
            <a:solidFill>
              <a:schemeClr val="accent1"/>
            </a:solidFill>
          </p:grpSpPr>
          <p:grpSp>
            <p:nvGrpSpPr>
              <p:cNvPr id="6" name="Graphic 4">
                <a:extLst>
                  <a:ext uri="{FF2B5EF4-FFF2-40B4-BE49-F238E27FC236}">
                    <a16:creationId xmlns:a16="http://schemas.microsoft.com/office/drawing/2014/main" id="{F2A568CC-F0B6-41A4-9CA1-96C6A222D3D2}"/>
                  </a:ext>
                </a:extLst>
              </p:cNvPr>
              <p:cNvGrpSpPr/>
              <p:nvPr/>
            </p:nvGrpSpPr>
            <p:grpSpPr>
              <a:xfrm>
                <a:off x="2670212" y="4003338"/>
                <a:ext cx="745092" cy="574918"/>
                <a:chOff x="2670212" y="4003338"/>
                <a:chExt cx="745092" cy="574918"/>
              </a:xfrm>
              <a:solidFill>
                <a:schemeClr val="accent1"/>
              </a:solidFill>
            </p:grpSpPr>
            <p:grpSp>
              <p:nvGrpSpPr>
                <p:cNvPr id="34" name="Graphic 4">
                  <a:extLst>
                    <a:ext uri="{FF2B5EF4-FFF2-40B4-BE49-F238E27FC236}">
                      <a16:creationId xmlns:a16="http://schemas.microsoft.com/office/drawing/2014/main" id="{11597B25-D1AC-4440-9400-795331CC7EEA}"/>
                    </a:ext>
                  </a:extLst>
                </p:cNvPr>
                <p:cNvGrpSpPr/>
                <p:nvPr/>
              </p:nvGrpSpPr>
              <p:grpSpPr>
                <a:xfrm>
                  <a:off x="2670212" y="4079950"/>
                  <a:ext cx="370938" cy="215492"/>
                  <a:chOff x="2670212" y="4079950"/>
                  <a:chExt cx="370938" cy="215492"/>
                </a:xfrm>
                <a:solidFill>
                  <a:schemeClr val="accent1"/>
                </a:solidFill>
              </p:grpSpPr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F67F924C-BF1A-459D-A55F-4DFBE6888DF5}"/>
                      </a:ext>
                    </a:extLst>
                  </p:cNvPr>
                  <p:cNvSpPr/>
                  <p:nvPr/>
                </p:nvSpPr>
                <p:spPr>
                  <a:xfrm>
                    <a:off x="2761208" y="4164680"/>
                    <a:ext cx="135641" cy="77229"/>
                  </a:xfrm>
                  <a:custGeom>
                    <a:avLst/>
                    <a:gdLst>
                      <a:gd name="connsiteX0" fmla="*/ 132299 w 135641"/>
                      <a:gd name="connsiteY0" fmla="*/ 26890 h 77229"/>
                      <a:gd name="connsiteX1" fmla="*/ 130269 w 135641"/>
                      <a:gd name="connsiteY1" fmla="*/ 22324 h 77229"/>
                      <a:gd name="connsiteX2" fmla="*/ 112004 w 135641"/>
                      <a:gd name="connsiteY2" fmla="*/ 3044 h 77229"/>
                      <a:gd name="connsiteX3" fmla="*/ 106930 w 135641"/>
                      <a:gd name="connsiteY3" fmla="*/ 0 h 77229"/>
                      <a:gd name="connsiteX4" fmla="*/ 73952 w 135641"/>
                      <a:gd name="connsiteY4" fmla="*/ 12177 h 77229"/>
                      <a:gd name="connsiteX5" fmla="*/ 72937 w 135641"/>
                      <a:gd name="connsiteY5" fmla="*/ 14714 h 77229"/>
                      <a:gd name="connsiteX6" fmla="*/ 50105 w 135641"/>
                      <a:gd name="connsiteY6" fmla="*/ 27398 h 77229"/>
                      <a:gd name="connsiteX7" fmla="*/ 27781 w 135641"/>
                      <a:gd name="connsiteY7" fmla="*/ 35008 h 77229"/>
                      <a:gd name="connsiteX8" fmla="*/ 4442 w 135641"/>
                      <a:gd name="connsiteY8" fmla="*/ 49215 h 77229"/>
                      <a:gd name="connsiteX9" fmla="*/ 383 w 135641"/>
                      <a:gd name="connsiteY9" fmla="*/ 55303 h 77229"/>
                      <a:gd name="connsiteX10" fmla="*/ 2413 w 135641"/>
                      <a:gd name="connsiteY10" fmla="*/ 62913 h 77229"/>
                      <a:gd name="connsiteX11" fmla="*/ 3428 w 135641"/>
                      <a:gd name="connsiteY11" fmla="*/ 62913 h 77229"/>
                      <a:gd name="connsiteX12" fmla="*/ 18649 w 135641"/>
                      <a:gd name="connsiteY12" fmla="*/ 70016 h 77229"/>
                      <a:gd name="connsiteX13" fmla="*/ 17634 w 135641"/>
                      <a:gd name="connsiteY13" fmla="*/ 68494 h 77229"/>
                      <a:gd name="connsiteX14" fmla="*/ 29303 w 135641"/>
                      <a:gd name="connsiteY14" fmla="*/ 73568 h 77229"/>
                      <a:gd name="connsiteX15" fmla="*/ 44524 w 135641"/>
                      <a:gd name="connsiteY15" fmla="*/ 76105 h 77229"/>
                      <a:gd name="connsiteX16" fmla="*/ 132299 w 135641"/>
                      <a:gd name="connsiteY16" fmla="*/ 26890 h 77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35641" h="77229">
                        <a:moveTo>
                          <a:pt x="132299" y="26890"/>
                        </a:moveTo>
                        <a:cubicBezTo>
                          <a:pt x="131791" y="25368"/>
                          <a:pt x="131284" y="23846"/>
                          <a:pt x="130269" y="22324"/>
                        </a:cubicBezTo>
                        <a:cubicBezTo>
                          <a:pt x="126718" y="14714"/>
                          <a:pt x="120122" y="7610"/>
                          <a:pt x="112004" y="3044"/>
                        </a:cubicBezTo>
                        <a:cubicBezTo>
                          <a:pt x="110482" y="2029"/>
                          <a:pt x="108960" y="1015"/>
                          <a:pt x="106930" y="0"/>
                        </a:cubicBezTo>
                        <a:cubicBezTo>
                          <a:pt x="97798" y="7103"/>
                          <a:pt x="86128" y="11162"/>
                          <a:pt x="73952" y="12177"/>
                        </a:cubicBezTo>
                        <a:cubicBezTo>
                          <a:pt x="73952" y="13192"/>
                          <a:pt x="73444" y="14206"/>
                          <a:pt x="72937" y="14714"/>
                        </a:cubicBezTo>
                        <a:cubicBezTo>
                          <a:pt x="69385" y="18773"/>
                          <a:pt x="62282" y="24354"/>
                          <a:pt x="50105" y="27398"/>
                        </a:cubicBezTo>
                        <a:cubicBezTo>
                          <a:pt x="42495" y="29427"/>
                          <a:pt x="34884" y="31964"/>
                          <a:pt x="27781" y="35008"/>
                        </a:cubicBezTo>
                        <a:cubicBezTo>
                          <a:pt x="19663" y="38560"/>
                          <a:pt x="10531" y="42619"/>
                          <a:pt x="4442" y="49215"/>
                        </a:cubicBezTo>
                        <a:cubicBezTo>
                          <a:pt x="2920" y="50737"/>
                          <a:pt x="1398" y="52766"/>
                          <a:pt x="383" y="55303"/>
                        </a:cubicBezTo>
                        <a:cubicBezTo>
                          <a:pt x="-124" y="57332"/>
                          <a:pt x="-631" y="62406"/>
                          <a:pt x="2413" y="62913"/>
                        </a:cubicBezTo>
                        <a:lnTo>
                          <a:pt x="3428" y="62913"/>
                        </a:lnTo>
                        <a:cubicBezTo>
                          <a:pt x="2920" y="69002"/>
                          <a:pt x="13575" y="72553"/>
                          <a:pt x="18649" y="70016"/>
                        </a:cubicBezTo>
                        <a:lnTo>
                          <a:pt x="17634" y="68494"/>
                        </a:lnTo>
                        <a:cubicBezTo>
                          <a:pt x="21186" y="71031"/>
                          <a:pt x="25245" y="72553"/>
                          <a:pt x="29303" y="73568"/>
                        </a:cubicBezTo>
                        <a:cubicBezTo>
                          <a:pt x="34377" y="75090"/>
                          <a:pt x="39451" y="76105"/>
                          <a:pt x="44524" y="76105"/>
                        </a:cubicBezTo>
                        <a:cubicBezTo>
                          <a:pt x="79025" y="79657"/>
                          <a:pt x="152086" y="77627"/>
                          <a:pt x="132299" y="26890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9" name="Graphic 4">
                    <a:extLst>
                      <a:ext uri="{FF2B5EF4-FFF2-40B4-BE49-F238E27FC236}">
                        <a16:creationId xmlns:a16="http://schemas.microsoft.com/office/drawing/2014/main" id="{69C84799-0384-477F-B0A5-862BD55EE96C}"/>
                      </a:ext>
                    </a:extLst>
                  </p:cNvPr>
                  <p:cNvGrpSpPr/>
                  <p:nvPr/>
                </p:nvGrpSpPr>
                <p:grpSpPr>
                  <a:xfrm>
                    <a:off x="2761715" y="4176349"/>
                    <a:ext cx="133313" cy="66653"/>
                    <a:chOff x="2761715" y="4176349"/>
                    <a:chExt cx="133313" cy="66653"/>
                  </a:xfrm>
                  <a:noFill/>
                </p:grpSpPr>
                <p:sp>
                  <p:nvSpPr>
                    <p:cNvPr id="85" name="Freeform: Shape 84">
                      <a:extLst>
                        <a:ext uri="{FF2B5EF4-FFF2-40B4-BE49-F238E27FC236}">
                          <a16:creationId xmlns:a16="http://schemas.microsoft.com/office/drawing/2014/main" id="{62E6CAA2-A2E0-474E-A828-D728643DED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1715" y="4176349"/>
                      <a:ext cx="75980" cy="52258"/>
                    </a:xfrm>
                    <a:custGeom>
                      <a:avLst/>
                      <a:gdLst>
                        <a:gd name="connsiteX0" fmla="*/ 75981 w 75980"/>
                        <a:gd name="connsiteY0" fmla="*/ 0 h 52258"/>
                        <a:gd name="connsiteX1" fmla="*/ 50105 w 75980"/>
                        <a:gd name="connsiteY1" fmla="*/ 16236 h 52258"/>
                        <a:gd name="connsiteX2" fmla="*/ 27781 w 75980"/>
                        <a:gd name="connsiteY2" fmla="*/ 23846 h 52258"/>
                        <a:gd name="connsiteX3" fmla="*/ 4443 w 75980"/>
                        <a:gd name="connsiteY3" fmla="*/ 38560 h 52258"/>
                        <a:gd name="connsiteX4" fmla="*/ 384 w 75980"/>
                        <a:gd name="connsiteY4" fmla="*/ 44648 h 52258"/>
                        <a:gd name="connsiteX5" fmla="*/ 2413 w 75980"/>
                        <a:gd name="connsiteY5" fmla="*/ 52259 h 522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5980" h="52258">
                          <a:moveTo>
                            <a:pt x="75981" y="0"/>
                          </a:moveTo>
                          <a:cubicBezTo>
                            <a:pt x="75981" y="0"/>
                            <a:pt x="68878" y="11670"/>
                            <a:pt x="50105" y="16236"/>
                          </a:cubicBezTo>
                          <a:cubicBezTo>
                            <a:pt x="42495" y="18265"/>
                            <a:pt x="34884" y="20802"/>
                            <a:pt x="27781" y="23846"/>
                          </a:cubicBezTo>
                          <a:cubicBezTo>
                            <a:pt x="19663" y="27398"/>
                            <a:pt x="10531" y="31457"/>
                            <a:pt x="4443" y="38560"/>
                          </a:cubicBezTo>
                          <a:cubicBezTo>
                            <a:pt x="2920" y="40082"/>
                            <a:pt x="1398" y="42111"/>
                            <a:pt x="384" y="44648"/>
                          </a:cubicBezTo>
                          <a:cubicBezTo>
                            <a:pt x="-124" y="46678"/>
                            <a:pt x="-631" y="51751"/>
                            <a:pt x="2413" y="52259"/>
                          </a:cubicBezTo>
                        </a:path>
                      </a:pathLst>
                    </a:custGeom>
                    <a:noFill/>
                    <a:ln w="2665" cap="flat">
                      <a:solidFill>
                        <a:srgbClr val="CE735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6" name="Freeform: Shape 85">
                      <a:extLst>
                        <a:ext uri="{FF2B5EF4-FFF2-40B4-BE49-F238E27FC236}">
                          <a16:creationId xmlns:a16="http://schemas.microsoft.com/office/drawing/2014/main" id="{88CF9008-1A58-4A24-A64B-6630F0CC4C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9366" y="4214921"/>
                      <a:ext cx="125663" cy="28082"/>
                    </a:xfrm>
                    <a:custGeom>
                      <a:avLst/>
                      <a:gdLst>
                        <a:gd name="connsiteX0" fmla="*/ 51081 w 125663"/>
                        <a:gd name="connsiteY0" fmla="*/ 7599 h 28082"/>
                        <a:gd name="connsiteX1" fmla="*/ 24697 w 125663"/>
                        <a:gd name="connsiteY1" fmla="*/ 1003 h 28082"/>
                        <a:gd name="connsiteX2" fmla="*/ 7954 w 125663"/>
                        <a:gd name="connsiteY2" fmla="*/ 16224 h 28082"/>
                        <a:gd name="connsiteX3" fmla="*/ 61228 w 125663"/>
                        <a:gd name="connsiteY3" fmla="*/ 27894 h 28082"/>
                        <a:gd name="connsiteX4" fmla="*/ 125663 w 125663"/>
                        <a:gd name="connsiteY4" fmla="*/ 1511 h 280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5663" h="28082">
                          <a:moveTo>
                            <a:pt x="51081" y="7599"/>
                          </a:moveTo>
                          <a:cubicBezTo>
                            <a:pt x="44485" y="3540"/>
                            <a:pt x="32308" y="3033"/>
                            <a:pt x="24697" y="1003"/>
                          </a:cubicBezTo>
                          <a:cubicBezTo>
                            <a:pt x="10998" y="-2041"/>
                            <a:pt x="-12340" y="1511"/>
                            <a:pt x="7954" y="16224"/>
                          </a:cubicBezTo>
                          <a:cubicBezTo>
                            <a:pt x="23175" y="27386"/>
                            <a:pt x="43470" y="26372"/>
                            <a:pt x="61228" y="27894"/>
                          </a:cubicBezTo>
                          <a:cubicBezTo>
                            <a:pt x="81015" y="29416"/>
                            <a:pt x="116531" y="21806"/>
                            <a:pt x="125663" y="1511"/>
                          </a:cubicBezTo>
                        </a:path>
                      </a:pathLst>
                    </a:custGeom>
                    <a:noFill/>
                    <a:ln w="2665" cap="flat">
                      <a:solidFill>
                        <a:srgbClr val="CE735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7" name="Freeform: Shape 86">
                      <a:extLst>
                        <a:ext uri="{FF2B5EF4-FFF2-40B4-BE49-F238E27FC236}">
                          <a16:creationId xmlns:a16="http://schemas.microsoft.com/office/drawing/2014/main" id="{CADC6E34-A016-4F3A-BDA3-93BEC3E088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65677" y="4221505"/>
                      <a:ext cx="15701" cy="14652"/>
                    </a:xfrm>
                    <a:custGeom>
                      <a:avLst/>
                      <a:gdLst>
                        <a:gd name="connsiteX0" fmla="*/ 3525 w 15701"/>
                        <a:gd name="connsiteY0" fmla="*/ 0 h 14652"/>
                        <a:gd name="connsiteX1" fmla="*/ 481 w 15701"/>
                        <a:gd name="connsiteY1" fmla="*/ 4566 h 14652"/>
                        <a:gd name="connsiteX2" fmla="*/ 15702 w 15701"/>
                        <a:gd name="connsiteY2" fmla="*/ 13699 h 1465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5701" h="14652">
                          <a:moveTo>
                            <a:pt x="3525" y="0"/>
                          </a:moveTo>
                          <a:cubicBezTo>
                            <a:pt x="2003" y="1522"/>
                            <a:pt x="988" y="2537"/>
                            <a:pt x="481" y="4566"/>
                          </a:cubicBezTo>
                          <a:cubicBezTo>
                            <a:pt x="-2564" y="12177"/>
                            <a:pt x="9613" y="16743"/>
                            <a:pt x="15702" y="13699"/>
                          </a:cubicBezTo>
                        </a:path>
                      </a:pathLst>
                    </a:custGeom>
                    <a:noFill/>
                    <a:ln w="2665" cap="flat">
                      <a:solidFill>
                        <a:srgbClr val="CE735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9" name="Freeform: Shape 88">
                      <a:extLst>
                        <a:ext uri="{FF2B5EF4-FFF2-40B4-BE49-F238E27FC236}">
                          <a16:creationId xmlns:a16="http://schemas.microsoft.com/office/drawing/2014/main" id="{9466C378-9B4C-433C-BC0E-08E5571AB2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80871" y="4203208"/>
                      <a:ext cx="50229" cy="11701"/>
                    </a:xfrm>
                    <a:custGeom>
                      <a:avLst/>
                      <a:gdLst>
                        <a:gd name="connsiteX0" fmla="*/ 50229 w 50229"/>
                        <a:gd name="connsiteY0" fmla="*/ 32 h 11701"/>
                        <a:gd name="connsiteX1" fmla="*/ 10147 w 50229"/>
                        <a:gd name="connsiteY1" fmla="*/ 8150 h 11701"/>
                        <a:gd name="connsiteX2" fmla="*/ 0 w 50229"/>
                        <a:gd name="connsiteY2" fmla="*/ 11702 h 1170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50229" h="11701">
                          <a:moveTo>
                            <a:pt x="50229" y="32"/>
                          </a:moveTo>
                          <a:cubicBezTo>
                            <a:pt x="39575" y="-475"/>
                            <a:pt x="20295" y="5106"/>
                            <a:pt x="10147" y="8150"/>
                          </a:cubicBezTo>
                          <a:cubicBezTo>
                            <a:pt x="7103" y="9165"/>
                            <a:pt x="3552" y="10180"/>
                            <a:pt x="0" y="11702"/>
                          </a:cubicBezTo>
                        </a:path>
                      </a:pathLst>
                    </a:custGeom>
                    <a:noFill/>
                    <a:ln w="2665" cap="flat">
                      <a:solidFill>
                        <a:srgbClr val="CE735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0" name="Freeform: Shape 89">
                      <a:extLst>
                        <a:ext uri="{FF2B5EF4-FFF2-40B4-BE49-F238E27FC236}">
                          <a16:creationId xmlns:a16="http://schemas.microsoft.com/office/drawing/2014/main" id="{DD8BF31A-3FD6-453C-8F44-4195DDA8D3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30684" y="4186497"/>
                      <a:ext cx="7519" cy="40589"/>
                    </a:xfrm>
                    <a:custGeom>
                      <a:avLst/>
                      <a:gdLst>
                        <a:gd name="connsiteX0" fmla="*/ 924 w 7519"/>
                        <a:gd name="connsiteY0" fmla="*/ 0 h 40589"/>
                        <a:gd name="connsiteX1" fmla="*/ 7520 w 7519"/>
                        <a:gd name="connsiteY1" fmla="*/ 40589 h 405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7519" h="40589">
                          <a:moveTo>
                            <a:pt x="924" y="0"/>
                          </a:moveTo>
                          <a:cubicBezTo>
                            <a:pt x="-2120" y="14206"/>
                            <a:pt x="2953" y="27398"/>
                            <a:pt x="7520" y="40589"/>
                          </a:cubicBezTo>
                        </a:path>
                      </a:pathLst>
                    </a:custGeom>
                    <a:noFill/>
                    <a:ln w="2665" cap="flat">
                      <a:solidFill>
                        <a:srgbClr val="CE7352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D7DE7C9F-41E9-4D23-BAF5-4EC4F9ADEEC5}"/>
                      </a:ext>
                    </a:extLst>
                  </p:cNvPr>
                  <p:cNvSpPr/>
                  <p:nvPr/>
                </p:nvSpPr>
                <p:spPr>
                  <a:xfrm>
                    <a:off x="2880822" y="4182945"/>
                    <a:ext cx="2536" cy="4058"/>
                  </a:xfrm>
                  <a:custGeom>
                    <a:avLst/>
                    <a:gdLst>
                      <a:gd name="connsiteX0" fmla="*/ 2537 w 2536"/>
                      <a:gd name="connsiteY0" fmla="*/ 0 h 4058"/>
                      <a:gd name="connsiteX1" fmla="*/ 2537 w 2536"/>
                      <a:gd name="connsiteY1" fmla="*/ 4059 h 4058"/>
                      <a:gd name="connsiteX2" fmla="*/ 0 w 2536"/>
                      <a:gd name="connsiteY2" fmla="*/ 507 h 4058"/>
                      <a:gd name="connsiteX3" fmla="*/ 2537 w 2536"/>
                      <a:gd name="connsiteY3" fmla="*/ 0 h 4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36" h="4058">
                        <a:moveTo>
                          <a:pt x="2537" y="0"/>
                        </a:moveTo>
                        <a:cubicBezTo>
                          <a:pt x="2537" y="0"/>
                          <a:pt x="2537" y="1522"/>
                          <a:pt x="2537" y="4059"/>
                        </a:cubicBezTo>
                        <a:cubicBezTo>
                          <a:pt x="2030" y="2537"/>
                          <a:pt x="1015" y="1522"/>
                          <a:pt x="0" y="507"/>
                        </a:cubicBezTo>
                        <a:lnTo>
                          <a:pt x="2537" y="0"/>
                        </a:ln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F8751438-A4A0-45E2-BAB1-CC1D284BDBB4}"/>
                      </a:ext>
                    </a:extLst>
                  </p:cNvPr>
                  <p:cNvSpPr/>
                  <p:nvPr/>
                </p:nvSpPr>
                <p:spPr>
                  <a:xfrm>
                    <a:off x="2881330" y="4079950"/>
                    <a:ext cx="159820" cy="156776"/>
                  </a:xfrm>
                  <a:custGeom>
                    <a:avLst/>
                    <a:gdLst>
                      <a:gd name="connsiteX0" fmla="*/ 128363 w 159820"/>
                      <a:gd name="connsiteY0" fmla="*/ 0 h 156776"/>
                      <a:gd name="connsiteX1" fmla="*/ 0 w 159820"/>
                      <a:gd name="connsiteY1" fmla="*/ 91326 h 156776"/>
                      <a:gd name="connsiteX2" fmla="*/ 14206 w 159820"/>
                      <a:gd name="connsiteY2" fmla="*/ 156776 h 156776"/>
                      <a:gd name="connsiteX3" fmla="*/ 159820 w 159820"/>
                      <a:gd name="connsiteY3" fmla="*/ 77120 h 1567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9820" h="156776">
                        <a:moveTo>
                          <a:pt x="128363" y="0"/>
                        </a:moveTo>
                        <a:cubicBezTo>
                          <a:pt x="89804" y="31964"/>
                          <a:pt x="57332" y="74075"/>
                          <a:pt x="0" y="91326"/>
                        </a:cubicBezTo>
                        <a:cubicBezTo>
                          <a:pt x="10655" y="104010"/>
                          <a:pt x="14206" y="156776"/>
                          <a:pt x="14206" y="156776"/>
                        </a:cubicBezTo>
                        <a:cubicBezTo>
                          <a:pt x="110606" y="154239"/>
                          <a:pt x="159820" y="76612"/>
                          <a:pt x="159820" y="77120"/>
                        </a:cubicBezTo>
                      </a:path>
                    </a:pathLst>
                  </a:custGeom>
                  <a:solidFill>
                    <a:srgbClr val="5DF3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72" name="Graphic 4">
                    <a:extLst>
                      <a:ext uri="{FF2B5EF4-FFF2-40B4-BE49-F238E27FC236}">
                        <a16:creationId xmlns:a16="http://schemas.microsoft.com/office/drawing/2014/main" id="{FB4B20BB-0D36-44EC-B79B-44D7BF644713}"/>
                      </a:ext>
                    </a:extLst>
                  </p:cNvPr>
                  <p:cNvGrpSpPr/>
                  <p:nvPr/>
                </p:nvGrpSpPr>
                <p:grpSpPr>
                  <a:xfrm>
                    <a:off x="2670212" y="4083220"/>
                    <a:ext cx="302632" cy="212222"/>
                    <a:chOff x="2670212" y="4083220"/>
                    <a:chExt cx="302632" cy="212222"/>
                  </a:xfrm>
                  <a:solidFill>
                    <a:schemeClr val="accent1"/>
                  </a:solidFill>
                </p:grpSpPr>
                <p:grpSp>
                  <p:nvGrpSpPr>
                    <p:cNvPr id="75" name="Graphic 4">
                      <a:extLst>
                        <a:ext uri="{FF2B5EF4-FFF2-40B4-BE49-F238E27FC236}">
                          <a16:creationId xmlns:a16="http://schemas.microsoft.com/office/drawing/2014/main" id="{2793E368-12E1-4F86-9C8E-181D95CC057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670212" y="4083220"/>
                      <a:ext cx="302632" cy="212222"/>
                      <a:chOff x="2670212" y="4083220"/>
                      <a:chExt cx="302632" cy="212222"/>
                    </a:xfrm>
                    <a:solidFill>
                      <a:schemeClr val="accent1"/>
                    </a:solidFill>
                  </p:grpSpPr>
                  <p:sp>
                    <p:nvSpPr>
                      <p:cNvPr id="83" name="Freeform: Shape 82">
                        <a:extLst>
                          <a:ext uri="{FF2B5EF4-FFF2-40B4-BE49-F238E27FC236}">
                            <a16:creationId xmlns:a16="http://schemas.microsoft.com/office/drawing/2014/main" id="{7D3DD926-6E8A-4405-BA22-83F01F55328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70212" y="4089816"/>
                        <a:ext cx="302632" cy="205626"/>
                      </a:xfrm>
                      <a:custGeom>
                        <a:avLst/>
                        <a:gdLst>
                          <a:gd name="connsiteX0" fmla="*/ 301936 w 302632"/>
                          <a:gd name="connsiteY0" fmla="*/ 35290 h 205626"/>
                          <a:gd name="connsiteX1" fmla="*/ 301936 w 302632"/>
                          <a:gd name="connsiteY1" fmla="*/ 34275 h 205626"/>
                          <a:gd name="connsiteX2" fmla="*/ 243589 w 302632"/>
                          <a:gd name="connsiteY2" fmla="*/ 1804 h 205626"/>
                          <a:gd name="connsiteX3" fmla="*/ 150742 w 302632"/>
                          <a:gd name="connsiteY3" fmla="*/ 8400 h 205626"/>
                          <a:gd name="connsiteX4" fmla="*/ 10709 w 302632"/>
                          <a:gd name="connsiteY4" fmla="*/ 170249 h 205626"/>
                          <a:gd name="connsiteX5" fmla="*/ 155815 w 302632"/>
                          <a:gd name="connsiteY5" fmla="*/ 181919 h 205626"/>
                          <a:gd name="connsiteX6" fmla="*/ 189301 w 302632"/>
                          <a:gd name="connsiteY6" fmla="*/ 134226 h 205626"/>
                          <a:gd name="connsiteX7" fmla="*/ 235472 w 302632"/>
                          <a:gd name="connsiteY7" fmla="*/ 99725 h 205626"/>
                          <a:gd name="connsiteX8" fmla="*/ 270987 w 302632"/>
                          <a:gd name="connsiteY8" fmla="*/ 85012 h 205626"/>
                          <a:gd name="connsiteX9" fmla="*/ 301936 w 302632"/>
                          <a:gd name="connsiteY9" fmla="*/ 35290 h 205626"/>
                          <a:gd name="connsiteX10" fmla="*/ 176617 w 302632"/>
                          <a:gd name="connsiteY10" fmla="*/ 86534 h 205626"/>
                          <a:gd name="connsiteX11" fmla="*/ 146683 w 302632"/>
                          <a:gd name="connsiteY11" fmla="*/ 86534 h 205626"/>
                          <a:gd name="connsiteX12" fmla="*/ 157845 w 302632"/>
                          <a:gd name="connsiteY12" fmla="*/ 58629 h 205626"/>
                          <a:gd name="connsiteX13" fmla="*/ 187779 w 302632"/>
                          <a:gd name="connsiteY13" fmla="*/ 58629 h 205626"/>
                          <a:gd name="connsiteX14" fmla="*/ 176617 w 302632"/>
                          <a:gd name="connsiteY14" fmla="*/ 86534 h 2056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302632" h="205626">
                            <a:moveTo>
                              <a:pt x="301936" y="35290"/>
                            </a:moveTo>
                            <a:cubicBezTo>
                              <a:pt x="301936" y="34783"/>
                              <a:pt x="301936" y="34783"/>
                              <a:pt x="301936" y="34275"/>
                            </a:cubicBezTo>
                            <a:cubicBezTo>
                              <a:pt x="295848" y="8907"/>
                              <a:pt x="265406" y="4341"/>
                              <a:pt x="243589" y="1804"/>
                            </a:cubicBezTo>
                            <a:cubicBezTo>
                              <a:pt x="213147" y="-2255"/>
                              <a:pt x="180169" y="789"/>
                              <a:pt x="150742" y="8400"/>
                            </a:cubicBezTo>
                            <a:cubicBezTo>
                              <a:pt x="91887" y="23113"/>
                              <a:pt x="-37999" y="92115"/>
                              <a:pt x="10709" y="170249"/>
                            </a:cubicBezTo>
                            <a:cubicBezTo>
                              <a:pt x="40136" y="217942"/>
                              <a:pt x="117256" y="212868"/>
                              <a:pt x="155815" y="181919"/>
                            </a:cubicBezTo>
                            <a:cubicBezTo>
                              <a:pt x="172558" y="168727"/>
                              <a:pt x="177632" y="151477"/>
                              <a:pt x="189301" y="134226"/>
                            </a:cubicBezTo>
                            <a:cubicBezTo>
                              <a:pt x="200463" y="117991"/>
                              <a:pt x="216699" y="104799"/>
                              <a:pt x="235472" y="99725"/>
                            </a:cubicBezTo>
                            <a:cubicBezTo>
                              <a:pt x="247648" y="96174"/>
                              <a:pt x="259825" y="91100"/>
                              <a:pt x="270987" y="85012"/>
                            </a:cubicBezTo>
                            <a:cubicBezTo>
                              <a:pt x="287730" y="74864"/>
                              <a:pt x="306503" y="56599"/>
                              <a:pt x="301936" y="35290"/>
                            </a:cubicBezTo>
                            <a:close/>
                            <a:moveTo>
                              <a:pt x="176617" y="86534"/>
                            </a:moveTo>
                            <a:cubicBezTo>
                              <a:pt x="165455" y="94144"/>
                              <a:pt x="151756" y="94144"/>
                              <a:pt x="146683" y="86534"/>
                            </a:cubicBezTo>
                            <a:cubicBezTo>
                              <a:pt x="141609" y="78923"/>
                              <a:pt x="146683" y="66239"/>
                              <a:pt x="157845" y="58629"/>
                            </a:cubicBezTo>
                            <a:cubicBezTo>
                              <a:pt x="169007" y="51018"/>
                              <a:pt x="182706" y="51018"/>
                              <a:pt x="187779" y="58629"/>
                            </a:cubicBezTo>
                            <a:cubicBezTo>
                              <a:pt x="192853" y="66747"/>
                              <a:pt x="187779" y="78923"/>
                              <a:pt x="176617" y="86534"/>
                            </a:cubicBezTo>
                            <a:close/>
                          </a:path>
                        </a:pathLst>
                      </a:custGeom>
                      <a:solidFill>
                        <a:srgbClr val="A8601E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4" name="Freeform: Shape 83">
                        <a:extLst>
                          <a:ext uri="{FF2B5EF4-FFF2-40B4-BE49-F238E27FC236}">
                            <a16:creationId xmlns:a16="http://schemas.microsoft.com/office/drawing/2014/main" id="{061D2F45-1FEB-40CE-8C0A-CA1A7A59C27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70212" y="4083220"/>
                        <a:ext cx="302632" cy="205626"/>
                      </a:xfrm>
                      <a:custGeom>
                        <a:avLst/>
                        <a:gdLst>
                          <a:gd name="connsiteX0" fmla="*/ 301936 w 302632"/>
                          <a:gd name="connsiteY0" fmla="*/ 35290 h 205626"/>
                          <a:gd name="connsiteX1" fmla="*/ 301936 w 302632"/>
                          <a:gd name="connsiteY1" fmla="*/ 34275 h 205626"/>
                          <a:gd name="connsiteX2" fmla="*/ 243589 w 302632"/>
                          <a:gd name="connsiteY2" fmla="*/ 1804 h 205626"/>
                          <a:gd name="connsiteX3" fmla="*/ 150742 w 302632"/>
                          <a:gd name="connsiteY3" fmla="*/ 8400 h 205626"/>
                          <a:gd name="connsiteX4" fmla="*/ 10709 w 302632"/>
                          <a:gd name="connsiteY4" fmla="*/ 170249 h 205626"/>
                          <a:gd name="connsiteX5" fmla="*/ 155815 w 302632"/>
                          <a:gd name="connsiteY5" fmla="*/ 181919 h 205626"/>
                          <a:gd name="connsiteX6" fmla="*/ 189301 w 302632"/>
                          <a:gd name="connsiteY6" fmla="*/ 134226 h 205626"/>
                          <a:gd name="connsiteX7" fmla="*/ 235472 w 302632"/>
                          <a:gd name="connsiteY7" fmla="*/ 99725 h 205626"/>
                          <a:gd name="connsiteX8" fmla="*/ 270987 w 302632"/>
                          <a:gd name="connsiteY8" fmla="*/ 85012 h 205626"/>
                          <a:gd name="connsiteX9" fmla="*/ 301936 w 302632"/>
                          <a:gd name="connsiteY9" fmla="*/ 35290 h 205626"/>
                          <a:gd name="connsiteX10" fmla="*/ 176617 w 302632"/>
                          <a:gd name="connsiteY10" fmla="*/ 86534 h 205626"/>
                          <a:gd name="connsiteX11" fmla="*/ 146683 w 302632"/>
                          <a:gd name="connsiteY11" fmla="*/ 86534 h 205626"/>
                          <a:gd name="connsiteX12" fmla="*/ 157845 w 302632"/>
                          <a:gd name="connsiteY12" fmla="*/ 58629 h 205626"/>
                          <a:gd name="connsiteX13" fmla="*/ 187779 w 302632"/>
                          <a:gd name="connsiteY13" fmla="*/ 58629 h 205626"/>
                          <a:gd name="connsiteX14" fmla="*/ 176617 w 302632"/>
                          <a:gd name="connsiteY14" fmla="*/ 86534 h 2056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302632" h="205626">
                            <a:moveTo>
                              <a:pt x="301936" y="35290"/>
                            </a:moveTo>
                            <a:cubicBezTo>
                              <a:pt x="301936" y="34782"/>
                              <a:pt x="301936" y="34782"/>
                              <a:pt x="301936" y="34275"/>
                            </a:cubicBezTo>
                            <a:cubicBezTo>
                              <a:pt x="295848" y="8907"/>
                              <a:pt x="265406" y="4341"/>
                              <a:pt x="243589" y="1804"/>
                            </a:cubicBezTo>
                            <a:cubicBezTo>
                              <a:pt x="213147" y="-2255"/>
                              <a:pt x="180169" y="789"/>
                              <a:pt x="150742" y="8400"/>
                            </a:cubicBezTo>
                            <a:cubicBezTo>
                              <a:pt x="91887" y="23113"/>
                              <a:pt x="-37999" y="92115"/>
                              <a:pt x="10709" y="170249"/>
                            </a:cubicBezTo>
                            <a:cubicBezTo>
                              <a:pt x="40136" y="217942"/>
                              <a:pt x="117256" y="212868"/>
                              <a:pt x="155815" y="181919"/>
                            </a:cubicBezTo>
                            <a:cubicBezTo>
                              <a:pt x="172558" y="168727"/>
                              <a:pt x="177632" y="151477"/>
                              <a:pt x="189301" y="134226"/>
                            </a:cubicBezTo>
                            <a:cubicBezTo>
                              <a:pt x="200463" y="117991"/>
                              <a:pt x="216699" y="104799"/>
                              <a:pt x="235472" y="99725"/>
                            </a:cubicBezTo>
                            <a:cubicBezTo>
                              <a:pt x="247648" y="96174"/>
                              <a:pt x="259825" y="91100"/>
                              <a:pt x="270987" y="85012"/>
                            </a:cubicBezTo>
                            <a:cubicBezTo>
                              <a:pt x="287730" y="74865"/>
                              <a:pt x="306503" y="56599"/>
                              <a:pt x="301936" y="35290"/>
                            </a:cubicBezTo>
                            <a:close/>
                            <a:moveTo>
                              <a:pt x="176617" y="86534"/>
                            </a:moveTo>
                            <a:cubicBezTo>
                              <a:pt x="165455" y="94144"/>
                              <a:pt x="151756" y="94144"/>
                              <a:pt x="146683" y="86534"/>
                            </a:cubicBezTo>
                            <a:cubicBezTo>
                              <a:pt x="141609" y="78923"/>
                              <a:pt x="146683" y="66239"/>
                              <a:pt x="157845" y="58629"/>
                            </a:cubicBezTo>
                            <a:cubicBezTo>
                              <a:pt x="169007" y="51018"/>
                              <a:pt x="182706" y="51018"/>
                              <a:pt x="187779" y="58629"/>
                            </a:cubicBezTo>
                            <a:cubicBezTo>
                              <a:pt x="192853" y="66747"/>
                              <a:pt x="187779" y="78923"/>
                              <a:pt x="176617" y="86534"/>
                            </a:cubicBezTo>
                            <a:close/>
                          </a:path>
                        </a:pathLst>
                      </a:custGeom>
                      <a:solidFill>
                        <a:srgbClr val="C67A2D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76" name="Graphic 4">
                      <a:extLst>
                        <a:ext uri="{FF2B5EF4-FFF2-40B4-BE49-F238E27FC236}">
                          <a16:creationId xmlns:a16="http://schemas.microsoft.com/office/drawing/2014/main" id="{70C3B4DB-EFDC-45F2-81E4-7F5F674BAC8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696013" y="4089161"/>
                      <a:ext cx="260028" cy="185032"/>
                      <a:chOff x="2696013" y="4089161"/>
                      <a:chExt cx="260028" cy="185032"/>
                    </a:xfrm>
                    <a:solidFill>
                      <a:schemeClr val="accent1"/>
                    </a:solidFill>
                  </p:grpSpPr>
                  <p:sp>
                    <p:nvSpPr>
                      <p:cNvPr id="77" name="Freeform: Shape 76">
                        <a:extLst>
                          <a:ext uri="{FF2B5EF4-FFF2-40B4-BE49-F238E27FC236}">
                            <a16:creationId xmlns:a16="http://schemas.microsoft.com/office/drawing/2014/main" id="{F5D410A1-E575-4116-9481-A7B97093B05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53853" y="4114529"/>
                        <a:ext cx="47948" cy="37895"/>
                      </a:xfrm>
                      <a:custGeom>
                        <a:avLst/>
                        <a:gdLst>
                          <a:gd name="connsiteX0" fmla="*/ 46806 w 47948"/>
                          <a:gd name="connsiteY0" fmla="*/ 8547 h 37895"/>
                          <a:gd name="connsiteX1" fmla="*/ 31078 w 47948"/>
                          <a:gd name="connsiteY1" fmla="*/ 34930 h 37895"/>
                          <a:gd name="connsiteX2" fmla="*/ 1143 w 47948"/>
                          <a:gd name="connsiteY2" fmla="*/ 29349 h 37895"/>
                          <a:gd name="connsiteX3" fmla="*/ 16871 w 47948"/>
                          <a:gd name="connsiteY3" fmla="*/ 2966 h 37895"/>
                          <a:gd name="connsiteX4" fmla="*/ 46806 w 47948"/>
                          <a:gd name="connsiteY4" fmla="*/ 8547 h 3789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948" h="37895">
                            <a:moveTo>
                              <a:pt x="46806" y="8547"/>
                            </a:moveTo>
                            <a:cubicBezTo>
                              <a:pt x="50865" y="17680"/>
                              <a:pt x="43762" y="29349"/>
                              <a:pt x="31078" y="34930"/>
                            </a:cubicBezTo>
                            <a:cubicBezTo>
                              <a:pt x="18394" y="40511"/>
                              <a:pt x="4695" y="37974"/>
                              <a:pt x="1143" y="29349"/>
                            </a:cubicBezTo>
                            <a:cubicBezTo>
                              <a:pt x="-2916" y="20724"/>
                              <a:pt x="4187" y="8547"/>
                              <a:pt x="16871" y="2966"/>
                            </a:cubicBezTo>
                            <a:cubicBezTo>
                              <a:pt x="29048" y="-2615"/>
                              <a:pt x="42747" y="-78"/>
                              <a:pt x="46806" y="8547"/>
                            </a:cubicBezTo>
                            <a:close/>
                          </a:path>
                        </a:pathLst>
                      </a:custGeom>
                      <a:solidFill>
                        <a:srgbClr val="ED0009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8" name="Freeform: Shape 77">
                        <a:extLst>
                          <a:ext uri="{FF2B5EF4-FFF2-40B4-BE49-F238E27FC236}">
                            <a16:creationId xmlns:a16="http://schemas.microsoft.com/office/drawing/2014/main" id="{CBB5EC05-94E5-4AA4-B900-BCBAD19574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05653" y="4215142"/>
                        <a:ext cx="47948" cy="38248"/>
                      </a:xfrm>
                      <a:custGeom>
                        <a:avLst/>
                        <a:gdLst>
                          <a:gd name="connsiteX0" fmla="*/ 46806 w 47948"/>
                          <a:gd name="connsiteY0" fmla="*/ 8900 h 38248"/>
                          <a:gd name="connsiteX1" fmla="*/ 31078 w 47948"/>
                          <a:gd name="connsiteY1" fmla="*/ 35283 h 38248"/>
                          <a:gd name="connsiteX2" fmla="*/ 1143 w 47948"/>
                          <a:gd name="connsiteY2" fmla="*/ 29702 h 38248"/>
                          <a:gd name="connsiteX3" fmla="*/ 16871 w 47948"/>
                          <a:gd name="connsiteY3" fmla="*/ 3319 h 38248"/>
                          <a:gd name="connsiteX4" fmla="*/ 46806 w 47948"/>
                          <a:gd name="connsiteY4" fmla="*/ 8900 h 382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948" h="38248">
                            <a:moveTo>
                              <a:pt x="46806" y="8900"/>
                            </a:moveTo>
                            <a:cubicBezTo>
                              <a:pt x="50865" y="18032"/>
                              <a:pt x="43762" y="29702"/>
                              <a:pt x="31078" y="35283"/>
                            </a:cubicBezTo>
                            <a:cubicBezTo>
                              <a:pt x="18394" y="40864"/>
                              <a:pt x="4695" y="38327"/>
                              <a:pt x="1143" y="29702"/>
                            </a:cubicBezTo>
                            <a:cubicBezTo>
                              <a:pt x="-2916" y="20569"/>
                              <a:pt x="4187" y="8900"/>
                              <a:pt x="16871" y="3319"/>
                            </a:cubicBezTo>
                            <a:cubicBezTo>
                              <a:pt x="29048" y="-2770"/>
                              <a:pt x="42747" y="-233"/>
                              <a:pt x="46806" y="8900"/>
                            </a:cubicBezTo>
                            <a:close/>
                          </a:path>
                        </a:pathLst>
                      </a:custGeom>
                      <a:solidFill>
                        <a:srgbClr val="72C600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9" name="Freeform: Shape 78">
                        <a:extLst>
                          <a:ext uri="{FF2B5EF4-FFF2-40B4-BE49-F238E27FC236}">
                            <a16:creationId xmlns:a16="http://schemas.microsoft.com/office/drawing/2014/main" id="{FA2C2DA9-F14A-4449-8551-987034895A1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96013" y="4163898"/>
                        <a:ext cx="47949" cy="38248"/>
                      </a:xfrm>
                      <a:custGeom>
                        <a:avLst/>
                        <a:gdLst>
                          <a:gd name="connsiteX0" fmla="*/ 46806 w 47949"/>
                          <a:gd name="connsiteY0" fmla="*/ 8900 h 38248"/>
                          <a:gd name="connsiteX1" fmla="*/ 31078 w 47949"/>
                          <a:gd name="connsiteY1" fmla="*/ 35283 h 38248"/>
                          <a:gd name="connsiteX2" fmla="*/ 1143 w 47949"/>
                          <a:gd name="connsiteY2" fmla="*/ 29702 h 38248"/>
                          <a:gd name="connsiteX3" fmla="*/ 16872 w 47949"/>
                          <a:gd name="connsiteY3" fmla="*/ 3319 h 38248"/>
                          <a:gd name="connsiteX4" fmla="*/ 46806 w 47949"/>
                          <a:gd name="connsiteY4" fmla="*/ 8900 h 382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949" h="38248">
                            <a:moveTo>
                              <a:pt x="46806" y="8900"/>
                            </a:moveTo>
                            <a:cubicBezTo>
                              <a:pt x="50865" y="18032"/>
                              <a:pt x="43762" y="29702"/>
                              <a:pt x="31078" y="35283"/>
                            </a:cubicBezTo>
                            <a:cubicBezTo>
                              <a:pt x="18394" y="40864"/>
                              <a:pt x="4695" y="38327"/>
                              <a:pt x="1143" y="29702"/>
                            </a:cubicBezTo>
                            <a:cubicBezTo>
                              <a:pt x="-2916" y="20569"/>
                              <a:pt x="4187" y="8900"/>
                              <a:pt x="16872" y="3319"/>
                            </a:cubicBezTo>
                            <a:cubicBezTo>
                              <a:pt x="29556" y="-2770"/>
                              <a:pt x="42747" y="-233"/>
                              <a:pt x="46806" y="8900"/>
                            </a:cubicBezTo>
                            <a:close/>
                          </a:path>
                        </a:pathLst>
                      </a:custGeom>
                      <a:solidFill>
                        <a:srgbClr val="FB9600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0" name="Freeform: Shape 79">
                        <a:extLst>
                          <a:ext uri="{FF2B5EF4-FFF2-40B4-BE49-F238E27FC236}">
                            <a16:creationId xmlns:a16="http://schemas.microsoft.com/office/drawing/2014/main" id="{BDC77433-7C43-44ED-B8E3-9729DFC917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759941" y="4236297"/>
                        <a:ext cx="47948" cy="37895"/>
                      </a:xfrm>
                      <a:custGeom>
                        <a:avLst/>
                        <a:gdLst>
                          <a:gd name="connsiteX0" fmla="*/ 46806 w 47948"/>
                          <a:gd name="connsiteY0" fmla="*/ 8547 h 37895"/>
                          <a:gd name="connsiteX1" fmla="*/ 31077 w 47948"/>
                          <a:gd name="connsiteY1" fmla="*/ 34930 h 37895"/>
                          <a:gd name="connsiteX2" fmla="*/ 1143 w 47948"/>
                          <a:gd name="connsiteY2" fmla="*/ 29349 h 37895"/>
                          <a:gd name="connsiteX3" fmla="*/ 16871 w 47948"/>
                          <a:gd name="connsiteY3" fmla="*/ 2966 h 37895"/>
                          <a:gd name="connsiteX4" fmla="*/ 46806 w 47948"/>
                          <a:gd name="connsiteY4" fmla="*/ 8547 h 3789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948" h="37895">
                            <a:moveTo>
                              <a:pt x="46806" y="8547"/>
                            </a:moveTo>
                            <a:cubicBezTo>
                              <a:pt x="50865" y="17680"/>
                              <a:pt x="43762" y="29349"/>
                              <a:pt x="31077" y="34930"/>
                            </a:cubicBezTo>
                            <a:cubicBezTo>
                              <a:pt x="18393" y="40511"/>
                              <a:pt x="4695" y="37974"/>
                              <a:pt x="1143" y="29349"/>
                            </a:cubicBezTo>
                            <a:cubicBezTo>
                              <a:pt x="-2916" y="20216"/>
                              <a:pt x="4187" y="8547"/>
                              <a:pt x="16871" y="2966"/>
                            </a:cubicBezTo>
                            <a:cubicBezTo>
                              <a:pt x="29048" y="-2615"/>
                              <a:pt x="42747" y="-78"/>
                              <a:pt x="46806" y="8547"/>
                            </a:cubicBezTo>
                            <a:close/>
                          </a:path>
                        </a:pathLst>
                      </a:custGeom>
                      <a:solidFill>
                        <a:srgbClr val="009EE1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1" name="Freeform: Shape 80">
                        <a:extLst>
                          <a:ext uri="{FF2B5EF4-FFF2-40B4-BE49-F238E27FC236}">
                            <a16:creationId xmlns:a16="http://schemas.microsoft.com/office/drawing/2014/main" id="{79FBB369-8D66-4CC9-8B55-8C6FD9B1493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838583" y="4089161"/>
                        <a:ext cx="47948" cy="37895"/>
                      </a:xfrm>
                      <a:custGeom>
                        <a:avLst/>
                        <a:gdLst>
                          <a:gd name="connsiteX0" fmla="*/ 46806 w 47948"/>
                          <a:gd name="connsiteY0" fmla="*/ 8547 h 37895"/>
                          <a:gd name="connsiteX1" fmla="*/ 31077 w 47948"/>
                          <a:gd name="connsiteY1" fmla="*/ 34930 h 37895"/>
                          <a:gd name="connsiteX2" fmla="*/ 1143 w 47948"/>
                          <a:gd name="connsiteY2" fmla="*/ 29349 h 37895"/>
                          <a:gd name="connsiteX3" fmla="*/ 16871 w 47948"/>
                          <a:gd name="connsiteY3" fmla="*/ 2966 h 37895"/>
                          <a:gd name="connsiteX4" fmla="*/ 46806 w 47948"/>
                          <a:gd name="connsiteY4" fmla="*/ 8547 h 3789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948" h="37895">
                            <a:moveTo>
                              <a:pt x="46806" y="8547"/>
                            </a:moveTo>
                            <a:cubicBezTo>
                              <a:pt x="50865" y="17680"/>
                              <a:pt x="43762" y="29349"/>
                              <a:pt x="31077" y="34930"/>
                            </a:cubicBezTo>
                            <a:cubicBezTo>
                              <a:pt x="18393" y="40511"/>
                              <a:pt x="4695" y="37974"/>
                              <a:pt x="1143" y="29349"/>
                            </a:cubicBezTo>
                            <a:cubicBezTo>
                              <a:pt x="-2916" y="20216"/>
                              <a:pt x="4187" y="8547"/>
                              <a:pt x="16871" y="2966"/>
                            </a:cubicBezTo>
                            <a:cubicBezTo>
                              <a:pt x="29555" y="-2615"/>
                              <a:pt x="42747" y="-78"/>
                              <a:pt x="46806" y="8547"/>
                            </a:cubicBezTo>
                            <a:close/>
                          </a:path>
                        </a:pathLst>
                      </a:custGeom>
                      <a:solidFill>
                        <a:srgbClr val="FFF200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2" name="Freeform: Shape 81">
                        <a:extLst>
                          <a:ext uri="{FF2B5EF4-FFF2-40B4-BE49-F238E27FC236}">
                            <a16:creationId xmlns:a16="http://schemas.microsoft.com/office/drawing/2014/main" id="{5FC67362-A3C9-4D26-9756-6A8E44F3CB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08092" y="4112500"/>
                        <a:ext cx="47949" cy="37896"/>
                      </a:xfrm>
                      <a:custGeom>
                        <a:avLst/>
                        <a:gdLst>
                          <a:gd name="connsiteX0" fmla="*/ 46806 w 47949"/>
                          <a:gd name="connsiteY0" fmla="*/ 8547 h 37896"/>
                          <a:gd name="connsiteX1" fmla="*/ 31078 w 47949"/>
                          <a:gd name="connsiteY1" fmla="*/ 34930 h 37896"/>
                          <a:gd name="connsiteX2" fmla="*/ 1143 w 47949"/>
                          <a:gd name="connsiteY2" fmla="*/ 29349 h 37896"/>
                          <a:gd name="connsiteX3" fmla="*/ 16871 w 47949"/>
                          <a:gd name="connsiteY3" fmla="*/ 2966 h 37896"/>
                          <a:gd name="connsiteX4" fmla="*/ 46806 w 47949"/>
                          <a:gd name="connsiteY4" fmla="*/ 8547 h 378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949" h="37896">
                            <a:moveTo>
                              <a:pt x="46806" y="8547"/>
                            </a:moveTo>
                            <a:cubicBezTo>
                              <a:pt x="50865" y="17680"/>
                              <a:pt x="43762" y="29349"/>
                              <a:pt x="31078" y="34930"/>
                            </a:cubicBezTo>
                            <a:cubicBezTo>
                              <a:pt x="18393" y="40511"/>
                              <a:pt x="4694" y="37974"/>
                              <a:pt x="1143" y="29349"/>
                            </a:cubicBezTo>
                            <a:cubicBezTo>
                              <a:pt x="-2916" y="20724"/>
                              <a:pt x="4187" y="8547"/>
                              <a:pt x="16871" y="2966"/>
                            </a:cubicBezTo>
                            <a:cubicBezTo>
                              <a:pt x="29048" y="-2615"/>
                              <a:pt x="42747" y="-78"/>
                              <a:pt x="46806" y="8547"/>
                            </a:cubicBezTo>
                            <a:close/>
                          </a:path>
                        </a:pathLst>
                      </a:custGeom>
                      <a:solidFill>
                        <a:srgbClr val="00A651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A0D69F5A-C90C-416F-8B5F-681FA185CCC7}"/>
                      </a:ext>
                    </a:extLst>
                  </p:cNvPr>
                  <p:cNvSpPr/>
                  <p:nvPr/>
                </p:nvSpPr>
                <p:spPr>
                  <a:xfrm>
                    <a:off x="2824873" y="4126539"/>
                    <a:ext cx="34639" cy="48795"/>
                  </a:xfrm>
                  <a:custGeom>
                    <a:avLst/>
                    <a:gdLst>
                      <a:gd name="connsiteX0" fmla="*/ 11301 w 34639"/>
                      <a:gd name="connsiteY0" fmla="*/ 48796 h 48795"/>
                      <a:gd name="connsiteX1" fmla="*/ 34640 w 34639"/>
                      <a:gd name="connsiteY1" fmla="*/ 31546 h 48795"/>
                      <a:gd name="connsiteX2" fmla="*/ 25000 w 34639"/>
                      <a:gd name="connsiteY2" fmla="*/ 21398 h 48795"/>
                      <a:gd name="connsiteX3" fmla="*/ 13330 w 34639"/>
                      <a:gd name="connsiteY3" fmla="*/ 596 h 48795"/>
                      <a:gd name="connsiteX4" fmla="*/ 139 w 34639"/>
                      <a:gd name="connsiteY4" fmla="*/ 20891 h 48795"/>
                      <a:gd name="connsiteX5" fmla="*/ 11301 w 34639"/>
                      <a:gd name="connsiteY5" fmla="*/ 48796 h 48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639" h="48795">
                        <a:moveTo>
                          <a:pt x="11301" y="48796"/>
                        </a:moveTo>
                        <a:cubicBezTo>
                          <a:pt x="20941" y="45752"/>
                          <a:pt x="30073" y="40171"/>
                          <a:pt x="34640" y="31546"/>
                        </a:cubicBezTo>
                        <a:cubicBezTo>
                          <a:pt x="31088" y="28501"/>
                          <a:pt x="28044" y="24950"/>
                          <a:pt x="25000" y="21398"/>
                        </a:cubicBezTo>
                        <a:cubicBezTo>
                          <a:pt x="21448" y="17339"/>
                          <a:pt x="17389" y="2118"/>
                          <a:pt x="13330" y="596"/>
                        </a:cubicBezTo>
                        <a:cubicBezTo>
                          <a:pt x="3690" y="-3463"/>
                          <a:pt x="-876" y="14295"/>
                          <a:pt x="139" y="20891"/>
                        </a:cubicBezTo>
                        <a:cubicBezTo>
                          <a:pt x="2168" y="31038"/>
                          <a:pt x="12823" y="38141"/>
                          <a:pt x="11301" y="48796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B1B897EE-DB3A-4F89-B940-149341022B41}"/>
                      </a:ext>
                    </a:extLst>
                  </p:cNvPr>
                  <p:cNvSpPr/>
                  <p:nvPr/>
                </p:nvSpPr>
                <p:spPr>
                  <a:xfrm>
                    <a:off x="2824258" y="4126698"/>
                    <a:ext cx="33225" cy="47621"/>
                  </a:xfrm>
                  <a:custGeom>
                    <a:avLst/>
                    <a:gdLst>
                      <a:gd name="connsiteX0" fmla="*/ 11916 w 33225"/>
                      <a:gd name="connsiteY0" fmla="*/ 47622 h 47621"/>
                      <a:gd name="connsiteX1" fmla="*/ 4813 w 33225"/>
                      <a:gd name="connsiteY1" fmla="*/ 2974 h 47621"/>
                      <a:gd name="connsiteX2" fmla="*/ 18512 w 33225"/>
                      <a:gd name="connsiteY2" fmla="*/ 8047 h 47621"/>
                      <a:gd name="connsiteX3" fmla="*/ 33226 w 33225"/>
                      <a:gd name="connsiteY3" fmla="*/ 30879 h 47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25" h="47621">
                        <a:moveTo>
                          <a:pt x="11916" y="47622"/>
                        </a:moveTo>
                        <a:cubicBezTo>
                          <a:pt x="12423" y="31893"/>
                          <a:pt x="-9393" y="19209"/>
                          <a:pt x="4813" y="2974"/>
                        </a:cubicBezTo>
                        <a:cubicBezTo>
                          <a:pt x="10901" y="-3622"/>
                          <a:pt x="15468" y="1959"/>
                          <a:pt x="18512" y="8047"/>
                        </a:cubicBezTo>
                        <a:cubicBezTo>
                          <a:pt x="22571" y="16672"/>
                          <a:pt x="26122" y="23776"/>
                          <a:pt x="33226" y="30879"/>
                        </a:cubicBezTo>
                      </a:path>
                    </a:pathLst>
                  </a:custGeom>
                  <a:noFill/>
                  <a:ln w="2665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5" name="Graphic 4">
                  <a:extLst>
                    <a:ext uri="{FF2B5EF4-FFF2-40B4-BE49-F238E27FC236}">
                      <a16:creationId xmlns:a16="http://schemas.microsoft.com/office/drawing/2014/main" id="{4ECCDCB3-3C35-424A-92E4-4157FE474F4F}"/>
                    </a:ext>
                  </a:extLst>
                </p:cNvPr>
                <p:cNvGrpSpPr/>
                <p:nvPr/>
              </p:nvGrpSpPr>
              <p:grpSpPr>
                <a:xfrm>
                  <a:off x="3165790" y="4003338"/>
                  <a:ext cx="249513" cy="234402"/>
                  <a:chOff x="3165790" y="4003338"/>
                  <a:chExt cx="249513" cy="234402"/>
                </a:xfrm>
                <a:solidFill>
                  <a:schemeClr val="accent1"/>
                </a:solidFill>
              </p:grpSpPr>
              <p:grpSp>
                <p:nvGrpSpPr>
                  <p:cNvPr id="49" name="Graphic 4">
                    <a:extLst>
                      <a:ext uri="{FF2B5EF4-FFF2-40B4-BE49-F238E27FC236}">
                        <a16:creationId xmlns:a16="http://schemas.microsoft.com/office/drawing/2014/main" id="{94691CD3-64A4-4A57-96EB-3E083AC42845}"/>
                      </a:ext>
                    </a:extLst>
                  </p:cNvPr>
                  <p:cNvGrpSpPr/>
                  <p:nvPr/>
                </p:nvGrpSpPr>
                <p:grpSpPr>
                  <a:xfrm>
                    <a:off x="3325258" y="4003338"/>
                    <a:ext cx="90046" cy="234402"/>
                    <a:chOff x="3325258" y="4003338"/>
                    <a:chExt cx="90046" cy="234402"/>
                  </a:xfrm>
                  <a:solidFill>
                    <a:schemeClr val="accent1"/>
                  </a:solidFill>
                </p:grpSpPr>
                <p:grpSp>
                  <p:nvGrpSpPr>
                    <p:cNvPr id="52" name="Graphic 4">
                      <a:extLst>
                        <a:ext uri="{FF2B5EF4-FFF2-40B4-BE49-F238E27FC236}">
                          <a16:creationId xmlns:a16="http://schemas.microsoft.com/office/drawing/2014/main" id="{B7A30CAD-C9FB-4030-82FC-C5EB7A68BAF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25258" y="4108725"/>
                      <a:ext cx="80325" cy="100387"/>
                      <a:chOff x="3325258" y="4108725"/>
                      <a:chExt cx="80325" cy="100387"/>
                    </a:xfrm>
                    <a:solidFill>
                      <a:schemeClr val="accent1"/>
                    </a:solidFill>
                  </p:grpSpPr>
                  <p:sp>
                    <p:nvSpPr>
                      <p:cNvPr id="66" name="Freeform: Shape 65">
                        <a:extLst>
                          <a:ext uri="{FF2B5EF4-FFF2-40B4-BE49-F238E27FC236}">
                            <a16:creationId xmlns:a16="http://schemas.microsoft.com/office/drawing/2014/main" id="{AC755A93-4940-4809-AB5F-CBEA0F553D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25258" y="4108725"/>
                        <a:ext cx="80325" cy="100387"/>
                      </a:xfrm>
                      <a:custGeom>
                        <a:avLst/>
                        <a:gdLst>
                          <a:gd name="connsiteX0" fmla="*/ 15746 w 80325"/>
                          <a:gd name="connsiteY0" fmla="*/ 98067 h 100387"/>
                          <a:gd name="connsiteX1" fmla="*/ 78659 w 80325"/>
                          <a:gd name="connsiteY1" fmla="*/ 82846 h 100387"/>
                          <a:gd name="connsiteX2" fmla="*/ 77644 w 80325"/>
                          <a:gd name="connsiteY2" fmla="*/ 56970 h 100387"/>
                          <a:gd name="connsiteX3" fmla="*/ 64453 w 80325"/>
                          <a:gd name="connsiteY3" fmla="*/ 46823 h 100387"/>
                          <a:gd name="connsiteX4" fmla="*/ 55828 w 80325"/>
                          <a:gd name="connsiteY4" fmla="*/ 44286 h 100387"/>
                          <a:gd name="connsiteX5" fmla="*/ 52783 w 80325"/>
                          <a:gd name="connsiteY5" fmla="*/ 31095 h 100387"/>
                          <a:gd name="connsiteX6" fmla="*/ 54813 w 80325"/>
                          <a:gd name="connsiteY6" fmla="*/ 18410 h 100387"/>
                          <a:gd name="connsiteX7" fmla="*/ 45680 w 80325"/>
                          <a:gd name="connsiteY7" fmla="*/ 145 h 100387"/>
                          <a:gd name="connsiteX8" fmla="*/ 41621 w 80325"/>
                          <a:gd name="connsiteY8" fmla="*/ 5726 h 100387"/>
                          <a:gd name="connsiteX9" fmla="*/ 39084 w 80325"/>
                          <a:gd name="connsiteY9" fmla="*/ 15366 h 100387"/>
                          <a:gd name="connsiteX10" fmla="*/ 30459 w 80325"/>
                          <a:gd name="connsiteY10" fmla="*/ 32109 h 100387"/>
                          <a:gd name="connsiteX11" fmla="*/ 18790 w 80325"/>
                          <a:gd name="connsiteY11" fmla="*/ 42764 h 100387"/>
                          <a:gd name="connsiteX12" fmla="*/ 7120 w 80325"/>
                          <a:gd name="connsiteY12" fmla="*/ 53926 h 100387"/>
                          <a:gd name="connsiteX13" fmla="*/ 15746 w 80325"/>
                          <a:gd name="connsiteY13" fmla="*/ 98067 h 1003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80325" h="100387">
                            <a:moveTo>
                              <a:pt x="15746" y="98067"/>
                            </a:moveTo>
                            <a:cubicBezTo>
                              <a:pt x="37055" y="99589"/>
                              <a:pt x="63438" y="107199"/>
                              <a:pt x="78659" y="82846"/>
                            </a:cubicBezTo>
                            <a:cubicBezTo>
                              <a:pt x="82718" y="76757"/>
                              <a:pt x="78152" y="64581"/>
                              <a:pt x="77644" y="56970"/>
                            </a:cubicBezTo>
                            <a:cubicBezTo>
                              <a:pt x="77137" y="49360"/>
                              <a:pt x="71049" y="47330"/>
                              <a:pt x="64453" y="46823"/>
                            </a:cubicBezTo>
                            <a:cubicBezTo>
                              <a:pt x="61409" y="46316"/>
                              <a:pt x="57857" y="46316"/>
                              <a:pt x="55828" y="44286"/>
                            </a:cubicBezTo>
                            <a:cubicBezTo>
                              <a:pt x="52783" y="41242"/>
                              <a:pt x="52783" y="34646"/>
                              <a:pt x="52783" y="31095"/>
                            </a:cubicBezTo>
                            <a:cubicBezTo>
                              <a:pt x="52783" y="26528"/>
                              <a:pt x="54305" y="22977"/>
                              <a:pt x="54813" y="18410"/>
                            </a:cubicBezTo>
                            <a:cubicBezTo>
                              <a:pt x="55320" y="12322"/>
                              <a:pt x="52276" y="1667"/>
                              <a:pt x="45680" y="145"/>
                            </a:cubicBezTo>
                            <a:cubicBezTo>
                              <a:pt x="42636" y="-870"/>
                              <a:pt x="42129" y="3697"/>
                              <a:pt x="41621" y="5726"/>
                            </a:cubicBezTo>
                            <a:cubicBezTo>
                              <a:pt x="41114" y="8770"/>
                              <a:pt x="40099" y="12322"/>
                              <a:pt x="39084" y="15366"/>
                            </a:cubicBezTo>
                            <a:cubicBezTo>
                              <a:pt x="37055" y="20947"/>
                              <a:pt x="34011" y="27036"/>
                              <a:pt x="30459" y="32109"/>
                            </a:cubicBezTo>
                            <a:cubicBezTo>
                              <a:pt x="27415" y="36676"/>
                              <a:pt x="22849" y="39720"/>
                              <a:pt x="18790" y="42764"/>
                            </a:cubicBezTo>
                            <a:cubicBezTo>
                              <a:pt x="14224" y="45808"/>
                              <a:pt x="10672" y="49867"/>
                              <a:pt x="7120" y="53926"/>
                            </a:cubicBezTo>
                            <a:cubicBezTo>
                              <a:pt x="-4549" y="65595"/>
                              <a:pt x="-2012" y="96545"/>
                              <a:pt x="15746" y="98067"/>
                            </a:cubicBezTo>
                            <a:close/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7" name="Freeform: Shape 66">
                        <a:extLst>
                          <a:ext uri="{FF2B5EF4-FFF2-40B4-BE49-F238E27FC236}">
                            <a16:creationId xmlns:a16="http://schemas.microsoft.com/office/drawing/2014/main" id="{8A9879CE-5E91-4996-AAF0-8CF03DEE31A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0548" y="4151969"/>
                        <a:ext cx="16586" cy="37083"/>
                      </a:xfrm>
                      <a:custGeom>
                        <a:avLst/>
                        <a:gdLst>
                          <a:gd name="connsiteX0" fmla="*/ 15758 w 16586"/>
                          <a:gd name="connsiteY0" fmla="*/ 37065 h 37083"/>
                          <a:gd name="connsiteX1" fmla="*/ 10177 w 16586"/>
                          <a:gd name="connsiteY1" fmla="*/ 17785 h 37083"/>
                          <a:gd name="connsiteX2" fmla="*/ 30 w 16586"/>
                          <a:gd name="connsiteY2" fmla="*/ 27 h 37083"/>
                          <a:gd name="connsiteX3" fmla="*/ 12714 w 16586"/>
                          <a:gd name="connsiteY3" fmla="*/ 16770 h 37083"/>
                          <a:gd name="connsiteX4" fmla="*/ 15758 w 16586"/>
                          <a:gd name="connsiteY4" fmla="*/ 37065 h 3708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6586" h="37083">
                            <a:moveTo>
                              <a:pt x="15758" y="37065"/>
                            </a:moveTo>
                            <a:cubicBezTo>
                              <a:pt x="14743" y="37065"/>
                              <a:pt x="14743" y="27932"/>
                              <a:pt x="10177" y="17785"/>
                            </a:cubicBezTo>
                            <a:cubicBezTo>
                              <a:pt x="5611" y="7638"/>
                              <a:pt x="-478" y="535"/>
                              <a:pt x="30" y="27"/>
                            </a:cubicBezTo>
                            <a:cubicBezTo>
                              <a:pt x="537" y="-480"/>
                              <a:pt x="7640" y="6116"/>
                              <a:pt x="12714" y="16770"/>
                            </a:cubicBezTo>
                            <a:cubicBezTo>
                              <a:pt x="17788" y="27425"/>
                              <a:pt x="16773" y="37572"/>
                              <a:pt x="15758" y="37065"/>
                            </a:cubicBezTo>
                            <a:close/>
                          </a:path>
                        </a:pathLst>
                      </a:custGeom>
                      <a:solidFill>
                        <a:srgbClr val="CE7352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53" name="Graphic 4">
                      <a:extLst>
                        <a:ext uri="{FF2B5EF4-FFF2-40B4-BE49-F238E27FC236}">
                          <a16:creationId xmlns:a16="http://schemas.microsoft.com/office/drawing/2014/main" id="{91E50CBD-FCA5-4B13-8AD5-97ECBCC97AC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72460" y="4003338"/>
                      <a:ext cx="30103" cy="234402"/>
                      <a:chOff x="3372460" y="4003338"/>
                      <a:chExt cx="30103" cy="234402"/>
                    </a:xfrm>
                    <a:solidFill>
                      <a:schemeClr val="accent1"/>
                    </a:solidFill>
                  </p:grpSpPr>
                  <p:grpSp>
                    <p:nvGrpSpPr>
                      <p:cNvPr id="62" name="Graphic 4">
                        <a:extLst>
                          <a:ext uri="{FF2B5EF4-FFF2-40B4-BE49-F238E27FC236}">
                            <a16:creationId xmlns:a16="http://schemas.microsoft.com/office/drawing/2014/main" id="{FF347D17-C5F5-4539-A14D-CE706F7FE6A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372460" y="4003338"/>
                        <a:ext cx="30103" cy="80224"/>
                        <a:chOff x="3372460" y="4003338"/>
                        <a:chExt cx="30103" cy="80224"/>
                      </a:xfrm>
                      <a:solidFill>
                        <a:schemeClr val="accent1"/>
                      </a:solidFill>
                    </p:grpSpPr>
                    <p:sp>
                      <p:nvSpPr>
                        <p:cNvPr id="64" name="Freeform: Shape 63">
                          <a:extLst>
                            <a:ext uri="{FF2B5EF4-FFF2-40B4-BE49-F238E27FC236}">
                              <a16:creationId xmlns:a16="http://schemas.microsoft.com/office/drawing/2014/main" id="{DAB2C776-899B-4852-BA6A-3DD98770D3C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72563" y="4003845"/>
                          <a:ext cx="30000" cy="79717"/>
                        </a:xfrm>
                        <a:custGeom>
                          <a:avLst/>
                          <a:gdLst>
                            <a:gd name="connsiteX0" fmla="*/ 10045 w 30000"/>
                            <a:gd name="connsiteY0" fmla="*/ 77120 h 79717"/>
                            <a:gd name="connsiteX1" fmla="*/ 12074 w 30000"/>
                            <a:gd name="connsiteY1" fmla="*/ 0 h 79717"/>
                            <a:gd name="connsiteX2" fmla="*/ 21207 w 30000"/>
                            <a:gd name="connsiteY2" fmla="*/ 79149 h 79717"/>
                            <a:gd name="connsiteX3" fmla="*/ 10045 w 30000"/>
                            <a:gd name="connsiteY3" fmla="*/ 77120 h 7971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0000" h="79717">
                              <a:moveTo>
                                <a:pt x="10045" y="77120"/>
                              </a:moveTo>
                              <a:cubicBezTo>
                                <a:pt x="-18368" y="41097"/>
                                <a:pt x="23744" y="21309"/>
                                <a:pt x="12074" y="0"/>
                              </a:cubicBezTo>
                              <a:cubicBezTo>
                                <a:pt x="29325" y="14714"/>
                                <a:pt x="37442" y="45663"/>
                                <a:pt x="21207" y="79149"/>
                              </a:cubicBezTo>
                              <a:cubicBezTo>
                                <a:pt x="16133" y="81179"/>
                                <a:pt x="10045" y="77120"/>
                                <a:pt x="10045" y="7712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EC19"/>
                        </a:solidFill>
                        <a:ln w="507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65" name="Freeform: Shape 64">
                          <a:extLst>
                            <a:ext uri="{FF2B5EF4-FFF2-40B4-BE49-F238E27FC236}">
                              <a16:creationId xmlns:a16="http://schemas.microsoft.com/office/drawing/2014/main" id="{87771E14-8B2D-4301-B078-EE772244286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372460" y="4003338"/>
                          <a:ext cx="29523" cy="48772"/>
                        </a:xfrm>
                        <a:custGeom>
                          <a:avLst/>
                          <a:gdLst>
                            <a:gd name="connsiteX0" fmla="*/ 14206 w 29523"/>
                            <a:gd name="connsiteY0" fmla="*/ 43126 h 48772"/>
                            <a:gd name="connsiteX1" fmla="*/ 15221 w 29523"/>
                            <a:gd name="connsiteY1" fmla="*/ 48200 h 48772"/>
                            <a:gd name="connsiteX2" fmla="*/ 20802 w 29523"/>
                            <a:gd name="connsiteY2" fmla="*/ 46678 h 48772"/>
                            <a:gd name="connsiteX3" fmla="*/ 29427 w 29523"/>
                            <a:gd name="connsiteY3" fmla="*/ 47185 h 48772"/>
                            <a:gd name="connsiteX4" fmla="*/ 11669 w 29523"/>
                            <a:gd name="connsiteY4" fmla="*/ 0 h 48772"/>
                            <a:gd name="connsiteX5" fmla="*/ 1015 w 29523"/>
                            <a:gd name="connsiteY5" fmla="*/ 41604 h 48772"/>
                            <a:gd name="connsiteX6" fmla="*/ 0 w 29523"/>
                            <a:gd name="connsiteY6" fmla="*/ 48200 h 48772"/>
                            <a:gd name="connsiteX7" fmla="*/ 14206 w 29523"/>
                            <a:gd name="connsiteY7" fmla="*/ 43126 h 4877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9523" h="48772">
                              <a:moveTo>
                                <a:pt x="14206" y="43126"/>
                              </a:moveTo>
                              <a:cubicBezTo>
                                <a:pt x="15221" y="43633"/>
                                <a:pt x="14206" y="47692"/>
                                <a:pt x="15221" y="48200"/>
                              </a:cubicBezTo>
                              <a:cubicBezTo>
                                <a:pt x="16236" y="50229"/>
                                <a:pt x="18773" y="46170"/>
                                <a:pt x="20802" y="46678"/>
                              </a:cubicBezTo>
                              <a:cubicBezTo>
                                <a:pt x="23846" y="47185"/>
                                <a:pt x="26890" y="47185"/>
                                <a:pt x="29427" y="47185"/>
                              </a:cubicBezTo>
                              <a:cubicBezTo>
                                <a:pt x="30442" y="26890"/>
                                <a:pt x="23339" y="10147"/>
                                <a:pt x="11669" y="0"/>
                              </a:cubicBezTo>
                              <a:cubicBezTo>
                                <a:pt x="18773" y="13191"/>
                                <a:pt x="5581" y="25368"/>
                                <a:pt x="1015" y="41604"/>
                              </a:cubicBezTo>
                              <a:cubicBezTo>
                                <a:pt x="507" y="43633"/>
                                <a:pt x="0" y="45663"/>
                                <a:pt x="0" y="48200"/>
                              </a:cubicBezTo>
                              <a:cubicBezTo>
                                <a:pt x="5074" y="46678"/>
                                <a:pt x="9133" y="41604"/>
                                <a:pt x="14206" y="4312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04AD0"/>
                        </a:solidFill>
                        <a:ln w="507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63" name="Freeform: Shape 62">
                        <a:extLst>
                          <a:ext uri="{FF2B5EF4-FFF2-40B4-BE49-F238E27FC236}">
                            <a16:creationId xmlns:a16="http://schemas.microsoft.com/office/drawing/2014/main" id="{02220DE1-23EC-4BAC-A4A8-A09BB81624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8548" y="4079950"/>
                        <a:ext cx="20294" cy="157790"/>
                      </a:xfrm>
                      <a:custGeom>
                        <a:avLst/>
                        <a:gdLst>
                          <a:gd name="connsiteX0" fmla="*/ 4566 w 20294"/>
                          <a:gd name="connsiteY0" fmla="*/ 507 h 157790"/>
                          <a:gd name="connsiteX1" fmla="*/ 0 w 20294"/>
                          <a:gd name="connsiteY1" fmla="*/ 72046 h 157790"/>
                          <a:gd name="connsiteX2" fmla="*/ 10147 w 20294"/>
                          <a:gd name="connsiteY2" fmla="*/ 157791 h 157790"/>
                          <a:gd name="connsiteX3" fmla="*/ 20295 w 20294"/>
                          <a:gd name="connsiteY3" fmla="*/ 72046 h 157790"/>
                          <a:gd name="connsiteX4" fmla="*/ 15728 w 20294"/>
                          <a:gd name="connsiteY4" fmla="*/ 0 h 157790"/>
                          <a:gd name="connsiteX5" fmla="*/ 4566 w 20294"/>
                          <a:gd name="connsiteY5" fmla="*/ 507 h 1577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0294" h="157790">
                            <a:moveTo>
                              <a:pt x="4566" y="507"/>
                            </a:moveTo>
                            <a:cubicBezTo>
                              <a:pt x="2029" y="15728"/>
                              <a:pt x="0" y="42111"/>
                              <a:pt x="0" y="72046"/>
                            </a:cubicBezTo>
                            <a:cubicBezTo>
                              <a:pt x="0" y="119231"/>
                              <a:pt x="4566" y="157791"/>
                              <a:pt x="10147" y="157791"/>
                            </a:cubicBezTo>
                            <a:cubicBezTo>
                              <a:pt x="15728" y="157791"/>
                              <a:pt x="20295" y="119231"/>
                              <a:pt x="20295" y="72046"/>
                            </a:cubicBezTo>
                            <a:cubicBezTo>
                              <a:pt x="20295" y="42111"/>
                              <a:pt x="18265" y="15728"/>
                              <a:pt x="15728" y="0"/>
                            </a:cubicBezTo>
                            <a:cubicBezTo>
                              <a:pt x="11669" y="507"/>
                              <a:pt x="8118" y="507"/>
                              <a:pt x="4566" y="507"/>
                            </a:cubicBezTo>
                            <a:close/>
                          </a:path>
                        </a:pathLst>
                      </a:custGeom>
                      <a:solidFill>
                        <a:srgbClr val="E70000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54" name="Graphic 4">
                      <a:extLst>
                        <a:ext uri="{FF2B5EF4-FFF2-40B4-BE49-F238E27FC236}">
                          <a16:creationId xmlns:a16="http://schemas.microsoft.com/office/drawing/2014/main" id="{EA5426F5-2994-4BB5-9194-DC5BC16B7E2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77026" y="4141263"/>
                      <a:ext cx="38278" cy="67634"/>
                      <a:chOff x="3377026" y="4141263"/>
                      <a:chExt cx="38278" cy="67634"/>
                    </a:xfrm>
                    <a:solidFill>
                      <a:schemeClr val="accent1"/>
                    </a:solidFill>
                  </p:grpSpPr>
                  <p:sp>
                    <p:nvSpPr>
                      <p:cNvPr id="55" name="Freeform: Shape 54">
                        <a:extLst>
                          <a:ext uri="{FF2B5EF4-FFF2-40B4-BE49-F238E27FC236}">
                            <a16:creationId xmlns:a16="http://schemas.microsoft.com/office/drawing/2014/main" id="{02946394-742B-4DA2-B12A-4F4B6098C3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7377" y="4141770"/>
                        <a:ext cx="37420" cy="23493"/>
                      </a:xfrm>
                      <a:custGeom>
                        <a:avLst/>
                        <a:gdLst>
                          <a:gd name="connsiteX0" fmla="*/ 3201 w 37420"/>
                          <a:gd name="connsiteY0" fmla="*/ 20373 h 23493"/>
                          <a:gd name="connsiteX1" fmla="*/ 19944 w 37420"/>
                          <a:gd name="connsiteY1" fmla="*/ 22910 h 23493"/>
                          <a:gd name="connsiteX2" fmla="*/ 33643 w 37420"/>
                          <a:gd name="connsiteY2" fmla="*/ 20881 h 23493"/>
                          <a:gd name="connsiteX3" fmla="*/ 37195 w 37420"/>
                          <a:gd name="connsiteY3" fmla="*/ 16314 h 23493"/>
                          <a:gd name="connsiteX4" fmla="*/ 37195 w 37420"/>
                          <a:gd name="connsiteY4" fmla="*/ 6167 h 23493"/>
                          <a:gd name="connsiteX5" fmla="*/ 31614 w 37420"/>
                          <a:gd name="connsiteY5" fmla="*/ 586 h 23493"/>
                          <a:gd name="connsiteX6" fmla="*/ 14870 w 37420"/>
                          <a:gd name="connsiteY6" fmla="*/ 586 h 23493"/>
                          <a:gd name="connsiteX7" fmla="*/ 1172 w 37420"/>
                          <a:gd name="connsiteY7" fmla="*/ 6167 h 23493"/>
                          <a:gd name="connsiteX8" fmla="*/ 1172 w 37420"/>
                          <a:gd name="connsiteY8" fmla="*/ 17329 h 23493"/>
                          <a:gd name="connsiteX9" fmla="*/ 3201 w 37420"/>
                          <a:gd name="connsiteY9" fmla="*/ 20373 h 234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7420" h="23493">
                            <a:moveTo>
                              <a:pt x="3201" y="20373"/>
                            </a:moveTo>
                            <a:cubicBezTo>
                              <a:pt x="8275" y="23925"/>
                              <a:pt x="14363" y="23925"/>
                              <a:pt x="19944" y="22910"/>
                            </a:cubicBezTo>
                            <a:cubicBezTo>
                              <a:pt x="24510" y="22403"/>
                              <a:pt x="29584" y="22910"/>
                              <a:pt x="33643" y="20881"/>
                            </a:cubicBezTo>
                            <a:cubicBezTo>
                              <a:pt x="35673" y="19866"/>
                              <a:pt x="36687" y="18851"/>
                              <a:pt x="37195" y="16314"/>
                            </a:cubicBezTo>
                            <a:cubicBezTo>
                              <a:pt x="37702" y="13270"/>
                              <a:pt x="37195" y="9211"/>
                              <a:pt x="37195" y="6167"/>
                            </a:cubicBezTo>
                            <a:cubicBezTo>
                              <a:pt x="36687" y="2108"/>
                              <a:pt x="34658" y="1093"/>
                              <a:pt x="31614" y="586"/>
                            </a:cubicBezTo>
                            <a:cubicBezTo>
                              <a:pt x="26033" y="-429"/>
                              <a:pt x="20452" y="78"/>
                              <a:pt x="14870" y="586"/>
                            </a:cubicBezTo>
                            <a:cubicBezTo>
                              <a:pt x="10304" y="1093"/>
                              <a:pt x="4723" y="2108"/>
                              <a:pt x="1172" y="6167"/>
                            </a:cubicBezTo>
                            <a:cubicBezTo>
                              <a:pt x="-858" y="8704"/>
                              <a:pt x="157" y="14285"/>
                              <a:pt x="1172" y="17329"/>
                            </a:cubicBezTo>
                            <a:cubicBezTo>
                              <a:pt x="1172" y="18344"/>
                              <a:pt x="2186" y="19358"/>
                              <a:pt x="3201" y="20373"/>
                            </a:cubicBezTo>
                            <a:close/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6" name="Freeform: Shape 55">
                        <a:extLst>
                          <a:ext uri="{FF2B5EF4-FFF2-40B4-BE49-F238E27FC236}">
                            <a16:creationId xmlns:a16="http://schemas.microsoft.com/office/drawing/2014/main" id="{4819D0F3-3376-4D89-BA77-A740CFC5A6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7884" y="4141263"/>
                        <a:ext cx="31613" cy="21387"/>
                      </a:xfrm>
                      <a:custGeom>
                        <a:avLst/>
                        <a:gdLst>
                          <a:gd name="connsiteX0" fmla="*/ 3709 w 31613"/>
                          <a:gd name="connsiteY0" fmla="*/ 14792 h 21387"/>
                          <a:gd name="connsiteX1" fmla="*/ 31614 w 31613"/>
                          <a:gd name="connsiteY1" fmla="*/ 586 h 21387"/>
                          <a:gd name="connsiteX2" fmla="*/ 31614 w 31613"/>
                          <a:gd name="connsiteY2" fmla="*/ 586 h 21387"/>
                          <a:gd name="connsiteX3" fmla="*/ 14871 w 31613"/>
                          <a:gd name="connsiteY3" fmla="*/ 586 h 21387"/>
                          <a:gd name="connsiteX4" fmla="*/ 1172 w 31613"/>
                          <a:gd name="connsiteY4" fmla="*/ 6167 h 21387"/>
                          <a:gd name="connsiteX5" fmla="*/ 1172 w 31613"/>
                          <a:gd name="connsiteY5" fmla="*/ 17329 h 21387"/>
                          <a:gd name="connsiteX6" fmla="*/ 3201 w 31613"/>
                          <a:gd name="connsiteY6" fmla="*/ 20373 h 21387"/>
                          <a:gd name="connsiteX7" fmla="*/ 4723 w 31613"/>
                          <a:gd name="connsiteY7" fmla="*/ 21388 h 21387"/>
                          <a:gd name="connsiteX8" fmla="*/ 3709 w 31613"/>
                          <a:gd name="connsiteY8" fmla="*/ 14792 h 213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1613" h="21387">
                            <a:moveTo>
                              <a:pt x="3709" y="14792"/>
                            </a:moveTo>
                            <a:cubicBezTo>
                              <a:pt x="9290" y="3630"/>
                              <a:pt x="20959" y="1093"/>
                              <a:pt x="31614" y="586"/>
                            </a:cubicBezTo>
                            <a:cubicBezTo>
                              <a:pt x="31614" y="586"/>
                              <a:pt x="31614" y="586"/>
                              <a:pt x="31614" y="586"/>
                            </a:cubicBezTo>
                            <a:cubicBezTo>
                              <a:pt x="26033" y="-429"/>
                              <a:pt x="20452" y="78"/>
                              <a:pt x="14871" y="586"/>
                            </a:cubicBezTo>
                            <a:cubicBezTo>
                              <a:pt x="10304" y="1093"/>
                              <a:pt x="4723" y="2108"/>
                              <a:pt x="1172" y="6167"/>
                            </a:cubicBezTo>
                            <a:cubicBezTo>
                              <a:pt x="-858" y="8704"/>
                              <a:pt x="157" y="14285"/>
                              <a:pt x="1172" y="17329"/>
                            </a:cubicBezTo>
                            <a:cubicBezTo>
                              <a:pt x="1679" y="18851"/>
                              <a:pt x="2187" y="19866"/>
                              <a:pt x="3201" y="20373"/>
                            </a:cubicBezTo>
                            <a:cubicBezTo>
                              <a:pt x="3709" y="20881"/>
                              <a:pt x="4216" y="20881"/>
                              <a:pt x="4723" y="21388"/>
                            </a:cubicBezTo>
                            <a:cubicBezTo>
                              <a:pt x="2694" y="19866"/>
                              <a:pt x="2187" y="17836"/>
                              <a:pt x="3709" y="14792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7" name="Freeform: Shape 56">
                        <a:extLst>
                          <a:ext uri="{FF2B5EF4-FFF2-40B4-BE49-F238E27FC236}">
                            <a16:creationId xmlns:a16="http://schemas.microsoft.com/office/drawing/2014/main" id="{4801BCC3-6BC7-4107-AE31-AC74D9E547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7884" y="4163665"/>
                        <a:ext cx="37420" cy="23415"/>
                      </a:xfrm>
                      <a:custGeom>
                        <a:avLst/>
                        <a:gdLst>
                          <a:gd name="connsiteX0" fmla="*/ 3201 w 37420"/>
                          <a:gd name="connsiteY0" fmla="*/ 20295 h 23415"/>
                          <a:gd name="connsiteX1" fmla="*/ 19944 w 37420"/>
                          <a:gd name="connsiteY1" fmla="*/ 22831 h 23415"/>
                          <a:gd name="connsiteX2" fmla="*/ 33643 w 37420"/>
                          <a:gd name="connsiteY2" fmla="*/ 20802 h 23415"/>
                          <a:gd name="connsiteX3" fmla="*/ 37195 w 37420"/>
                          <a:gd name="connsiteY3" fmla="*/ 16236 h 23415"/>
                          <a:gd name="connsiteX4" fmla="*/ 37195 w 37420"/>
                          <a:gd name="connsiteY4" fmla="*/ 6088 h 23415"/>
                          <a:gd name="connsiteX5" fmla="*/ 31614 w 37420"/>
                          <a:gd name="connsiteY5" fmla="*/ 507 h 23415"/>
                          <a:gd name="connsiteX6" fmla="*/ 26033 w 37420"/>
                          <a:gd name="connsiteY6" fmla="*/ 0 h 23415"/>
                          <a:gd name="connsiteX7" fmla="*/ 1172 w 37420"/>
                          <a:gd name="connsiteY7" fmla="*/ 6088 h 23415"/>
                          <a:gd name="connsiteX8" fmla="*/ 1172 w 37420"/>
                          <a:gd name="connsiteY8" fmla="*/ 17251 h 23415"/>
                          <a:gd name="connsiteX9" fmla="*/ 3201 w 37420"/>
                          <a:gd name="connsiteY9" fmla="*/ 20295 h 234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7420" h="23415">
                            <a:moveTo>
                              <a:pt x="3201" y="20295"/>
                            </a:moveTo>
                            <a:cubicBezTo>
                              <a:pt x="8275" y="23846"/>
                              <a:pt x="14363" y="23846"/>
                              <a:pt x="19944" y="22831"/>
                            </a:cubicBezTo>
                            <a:cubicBezTo>
                              <a:pt x="24510" y="22324"/>
                              <a:pt x="29584" y="22831"/>
                              <a:pt x="33643" y="20802"/>
                            </a:cubicBezTo>
                            <a:cubicBezTo>
                              <a:pt x="35673" y="19787"/>
                              <a:pt x="36687" y="18773"/>
                              <a:pt x="37195" y="16236"/>
                            </a:cubicBezTo>
                            <a:cubicBezTo>
                              <a:pt x="37702" y="13192"/>
                              <a:pt x="37195" y="9133"/>
                              <a:pt x="37195" y="6088"/>
                            </a:cubicBezTo>
                            <a:cubicBezTo>
                              <a:pt x="36687" y="2030"/>
                              <a:pt x="35165" y="1015"/>
                              <a:pt x="31614" y="507"/>
                            </a:cubicBezTo>
                            <a:cubicBezTo>
                              <a:pt x="29584" y="0"/>
                              <a:pt x="28062" y="0"/>
                              <a:pt x="26033" y="0"/>
                            </a:cubicBezTo>
                            <a:cubicBezTo>
                              <a:pt x="18930" y="507"/>
                              <a:pt x="6753" y="-1015"/>
                              <a:pt x="1172" y="6088"/>
                            </a:cubicBezTo>
                            <a:cubicBezTo>
                              <a:pt x="-858" y="8625"/>
                              <a:pt x="157" y="14206"/>
                              <a:pt x="1172" y="17251"/>
                            </a:cubicBezTo>
                            <a:cubicBezTo>
                              <a:pt x="1172" y="18773"/>
                              <a:pt x="2187" y="19787"/>
                              <a:pt x="3201" y="20295"/>
                            </a:cubicBezTo>
                            <a:close/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8" name="Freeform: Shape 57">
                        <a:extLst>
                          <a:ext uri="{FF2B5EF4-FFF2-40B4-BE49-F238E27FC236}">
                            <a16:creationId xmlns:a16="http://schemas.microsoft.com/office/drawing/2014/main" id="{EFB5B129-0792-473B-9826-FF8FE57094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8391" y="4163665"/>
                        <a:ext cx="29076" cy="22831"/>
                      </a:xfrm>
                      <a:custGeom>
                        <a:avLst/>
                        <a:gdLst>
                          <a:gd name="connsiteX0" fmla="*/ 5231 w 29076"/>
                          <a:gd name="connsiteY0" fmla="*/ 13192 h 22831"/>
                          <a:gd name="connsiteX1" fmla="*/ 29077 w 29076"/>
                          <a:gd name="connsiteY1" fmla="*/ 0 h 22831"/>
                          <a:gd name="connsiteX2" fmla="*/ 26033 w 29076"/>
                          <a:gd name="connsiteY2" fmla="*/ 0 h 22831"/>
                          <a:gd name="connsiteX3" fmla="*/ 1172 w 29076"/>
                          <a:gd name="connsiteY3" fmla="*/ 6088 h 22831"/>
                          <a:gd name="connsiteX4" fmla="*/ 1172 w 29076"/>
                          <a:gd name="connsiteY4" fmla="*/ 17251 h 22831"/>
                          <a:gd name="connsiteX5" fmla="*/ 3201 w 29076"/>
                          <a:gd name="connsiteY5" fmla="*/ 20295 h 22831"/>
                          <a:gd name="connsiteX6" fmla="*/ 8782 w 29076"/>
                          <a:gd name="connsiteY6" fmla="*/ 22831 h 22831"/>
                          <a:gd name="connsiteX7" fmla="*/ 5231 w 29076"/>
                          <a:gd name="connsiteY7" fmla="*/ 13192 h 228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9076" h="22831">
                            <a:moveTo>
                              <a:pt x="5231" y="13192"/>
                            </a:moveTo>
                            <a:cubicBezTo>
                              <a:pt x="8782" y="2537"/>
                              <a:pt x="19437" y="1522"/>
                              <a:pt x="29077" y="0"/>
                            </a:cubicBezTo>
                            <a:cubicBezTo>
                              <a:pt x="28062" y="0"/>
                              <a:pt x="27047" y="0"/>
                              <a:pt x="26033" y="0"/>
                            </a:cubicBezTo>
                            <a:cubicBezTo>
                              <a:pt x="18929" y="507"/>
                              <a:pt x="6753" y="-1015"/>
                              <a:pt x="1172" y="6088"/>
                            </a:cubicBezTo>
                            <a:cubicBezTo>
                              <a:pt x="-858" y="8625"/>
                              <a:pt x="157" y="14206"/>
                              <a:pt x="1172" y="17251"/>
                            </a:cubicBezTo>
                            <a:cubicBezTo>
                              <a:pt x="1679" y="18773"/>
                              <a:pt x="2186" y="19787"/>
                              <a:pt x="3201" y="20295"/>
                            </a:cubicBezTo>
                            <a:cubicBezTo>
                              <a:pt x="4723" y="21309"/>
                              <a:pt x="6753" y="22324"/>
                              <a:pt x="8782" y="22831"/>
                            </a:cubicBezTo>
                            <a:cubicBezTo>
                              <a:pt x="5231" y="20802"/>
                              <a:pt x="3708" y="17251"/>
                              <a:pt x="5231" y="13192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9" name="Freeform: Shape 58">
                        <a:extLst>
                          <a:ext uri="{FF2B5EF4-FFF2-40B4-BE49-F238E27FC236}">
                            <a16:creationId xmlns:a16="http://schemas.microsoft.com/office/drawing/2014/main" id="{3AE3CDD4-95D4-4718-B5FA-6887EE67E42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7026" y="4185482"/>
                        <a:ext cx="37263" cy="23415"/>
                      </a:xfrm>
                      <a:custGeom>
                        <a:avLst/>
                        <a:gdLst>
                          <a:gd name="connsiteX0" fmla="*/ 0 w 37263"/>
                          <a:gd name="connsiteY0" fmla="*/ 11162 h 23415"/>
                          <a:gd name="connsiteX1" fmla="*/ 1015 w 37263"/>
                          <a:gd name="connsiteY1" fmla="*/ 17250 h 23415"/>
                          <a:gd name="connsiteX2" fmla="*/ 3044 w 37263"/>
                          <a:gd name="connsiteY2" fmla="*/ 20295 h 23415"/>
                          <a:gd name="connsiteX3" fmla="*/ 19787 w 37263"/>
                          <a:gd name="connsiteY3" fmla="*/ 22831 h 23415"/>
                          <a:gd name="connsiteX4" fmla="*/ 33486 w 37263"/>
                          <a:gd name="connsiteY4" fmla="*/ 20802 h 23415"/>
                          <a:gd name="connsiteX5" fmla="*/ 37038 w 37263"/>
                          <a:gd name="connsiteY5" fmla="*/ 16236 h 23415"/>
                          <a:gd name="connsiteX6" fmla="*/ 37038 w 37263"/>
                          <a:gd name="connsiteY6" fmla="*/ 6088 h 23415"/>
                          <a:gd name="connsiteX7" fmla="*/ 31457 w 37263"/>
                          <a:gd name="connsiteY7" fmla="*/ 507 h 23415"/>
                          <a:gd name="connsiteX8" fmla="*/ 25876 w 37263"/>
                          <a:gd name="connsiteY8" fmla="*/ 0 h 23415"/>
                          <a:gd name="connsiteX9" fmla="*/ 1015 w 37263"/>
                          <a:gd name="connsiteY9" fmla="*/ 6088 h 23415"/>
                          <a:gd name="connsiteX10" fmla="*/ 0 w 37263"/>
                          <a:gd name="connsiteY10" fmla="*/ 11162 h 234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7263" h="23415">
                            <a:moveTo>
                              <a:pt x="0" y="11162"/>
                            </a:moveTo>
                            <a:cubicBezTo>
                              <a:pt x="0" y="13192"/>
                              <a:pt x="508" y="15728"/>
                              <a:pt x="1015" y="17250"/>
                            </a:cubicBezTo>
                            <a:cubicBezTo>
                              <a:pt x="1522" y="18772"/>
                              <a:pt x="2030" y="19787"/>
                              <a:pt x="3044" y="20295"/>
                            </a:cubicBezTo>
                            <a:cubicBezTo>
                              <a:pt x="8118" y="23846"/>
                              <a:pt x="14206" y="23846"/>
                              <a:pt x="19787" y="22831"/>
                            </a:cubicBezTo>
                            <a:cubicBezTo>
                              <a:pt x="24354" y="22324"/>
                              <a:pt x="29427" y="22831"/>
                              <a:pt x="33486" y="20802"/>
                            </a:cubicBezTo>
                            <a:cubicBezTo>
                              <a:pt x="35516" y="19787"/>
                              <a:pt x="36530" y="18772"/>
                              <a:pt x="37038" y="16236"/>
                            </a:cubicBezTo>
                            <a:cubicBezTo>
                              <a:pt x="37545" y="13192"/>
                              <a:pt x="37038" y="9133"/>
                              <a:pt x="37038" y="6088"/>
                            </a:cubicBezTo>
                            <a:cubicBezTo>
                              <a:pt x="36530" y="2029"/>
                              <a:pt x="35008" y="1015"/>
                              <a:pt x="31457" y="507"/>
                            </a:cubicBezTo>
                            <a:cubicBezTo>
                              <a:pt x="29427" y="0"/>
                              <a:pt x="27905" y="0"/>
                              <a:pt x="25876" y="0"/>
                            </a:cubicBezTo>
                            <a:cubicBezTo>
                              <a:pt x="18773" y="507"/>
                              <a:pt x="6596" y="-1015"/>
                              <a:pt x="1015" y="6088"/>
                            </a:cubicBezTo>
                            <a:cubicBezTo>
                              <a:pt x="0" y="7610"/>
                              <a:pt x="0" y="9640"/>
                              <a:pt x="0" y="11162"/>
                            </a:cubicBezTo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0" name="Freeform: Shape 59">
                        <a:extLst>
                          <a:ext uri="{FF2B5EF4-FFF2-40B4-BE49-F238E27FC236}">
                            <a16:creationId xmlns:a16="http://schemas.microsoft.com/office/drawing/2014/main" id="{C3DDCA12-4394-4AD2-9427-3E71B5992C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7534" y="4185989"/>
                        <a:ext cx="35008" cy="20801"/>
                      </a:xfrm>
                      <a:custGeom>
                        <a:avLst/>
                        <a:gdLst>
                          <a:gd name="connsiteX0" fmla="*/ 10655 w 35008"/>
                          <a:gd name="connsiteY0" fmla="*/ 5581 h 20801"/>
                          <a:gd name="connsiteX1" fmla="*/ 35008 w 35008"/>
                          <a:gd name="connsiteY1" fmla="*/ 1522 h 20801"/>
                          <a:gd name="connsiteX2" fmla="*/ 31457 w 35008"/>
                          <a:gd name="connsiteY2" fmla="*/ 507 h 20801"/>
                          <a:gd name="connsiteX3" fmla="*/ 25876 w 35008"/>
                          <a:gd name="connsiteY3" fmla="*/ 0 h 20801"/>
                          <a:gd name="connsiteX4" fmla="*/ 1015 w 35008"/>
                          <a:gd name="connsiteY4" fmla="*/ 6088 h 20801"/>
                          <a:gd name="connsiteX5" fmla="*/ 0 w 35008"/>
                          <a:gd name="connsiteY5" fmla="*/ 10655 h 20801"/>
                          <a:gd name="connsiteX6" fmla="*/ 1015 w 35008"/>
                          <a:gd name="connsiteY6" fmla="*/ 16743 h 20801"/>
                          <a:gd name="connsiteX7" fmla="*/ 3044 w 35008"/>
                          <a:gd name="connsiteY7" fmla="*/ 19787 h 20801"/>
                          <a:gd name="connsiteX8" fmla="*/ 4566 w 35008"/>
                          <a:gd name="connsiteY8" fmla="*/ 20802 h 20801"/>
                          <a:gd name="connsiteX9" fmla="*/ 10655 w 35008"/>
                          <a:gd name="connsiteY9" fmla="*/ 5581 h 2080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35008" h="20801">
                            <a:moveTo>
                              <a:pt x="10655" y="5581"/>
                            </a:moveTo>
                            <a:cubicBezTo>
                              <a:pt x="18265" y="1522"/>
                              <a:pt x="26890" y="1522"/>
                              <a:pt x="35008" y="1522"/>
                            </a:cubicBezTo>
                            <a:cubicBezTo>
                              <a:pt x="33994" y="1015"/>
                              <a:pt x="32979" y="507"/>
                              <a:pt x="31457" y="507"/>
                            </a:cubicBezTo>
                            <a:cubicBezTo>
                              <a:pt x="29427" y="0"/>
                              <a:pt x="27905" y="0"/>
                              <a:pt x="25876" y="0"/>
                            </a:cubicBezTo>
                            <a:cubicBezTo>
                              <a:pt x="18773" y="507"/>
                              <a:pt x="6596" y="-1015"/>
                              <a:pt x="1015" y="6088"/>
                            </a:cubicBezTo>
                            <a:cubicBezTo>
                              <a:pt x="0" y="7103"/>
                              <a:pt x="0" y="9133"/>
                              <a:pt x="0" y="10655"/>
                            </a:cubicBezTo>
                            <a:cubicBezTo>
                              <a:pt x="0" y="12684"/>
                              <a:pt x="507" y="15221"/>
                              <a:pt x="1015" y="16743"/>
                            </a:cubicBezTo>
                            <a:cubicBezTo>
                              <a:pt x="1522" y="18265"/>
                              <a:pt x="2029" y="19280"/>
                              <a:pt x="3044" y="19787"/>
                            </a:cubicBezTo>
                            <a:cubicBezTo>
                              <a:pt x="3552" y="20295"/>
                              <a:pt x="4059" y="20295"/>
                              <a:pt x="4566" y="20802"/>
                            </a:cubicBezTo>
                            <a:cubicBezTo>
                              <a:pt x="2537" y="14714"/>
                              <a:pt x="5074" y="7610"/>
                              <a:pt x="10655" y="5581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1" name="Freeform: Shape 60">
                        <a:extLst>
                          <a:ext uri="{FF2B5EF4-FFF2-40B4-BE49-F238E27FC236}">
                            <a16:creationId xmlns:a16="http://schemas.microsoft.com/office/drawing/2014/main" id="{80A079DD-8A79-4FCD-BC72-082ECFAFC9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01380" y="4188526"/>
                        <a:ext cx="8117" cy="1014"/>
                      </a:xfrm>
                      <a:custGeom>
                        <a:avLst/>
                        <a:gdLst>
                          <a:gd name="connsiteX0" fmla="*/ 5074 w 8117"/>
                          <a:gd name="connsiteY0" fmla="*/ 507 h 1014"/>
                          <a:gd name="connsiteX1" fmla="*/ 0 w 8117"/>
                          <a:gd name="connsiteY1" fmla="*/ 0 h 1014"/>
                          <a:gd name="connsiteX2" fmla="*/ 8118 w 8117"/>
                          <a:gd name="connsiteY2" fmla="*/ 1015 h 1014"/>
                          <a:gd name="connsiteX3" fmla="*/ 5074 w 8117"/>
                          <a:gd name="connsiteY3" fmla="*/ 507 h 10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117" h="1014">
                            <a:moveTo>
                              <a:pt x="5074" y="507"/>
                            </a:moveTo>
                            <a:cubicBezTo>
                              <a:pt x="3551" y="0"/>
                              <a:pt x="2029" y="0"/>
                              <a:pt x="0" y="0"/>
                            </a:cubicBezTo>
                            <a:cubicBezTo>
                              <a:pt x="2537" y="0"/>
                              <a:pt x="5074" y="507"/>
                              <a:pt x="8118" y="1015"/>
                            </a:cubicBezTo>
                            <a:cubicBezTo>
                              <a:pt x="7610" y="1015"/>
                              <a:pt x="6596" y="507"/>
                              <a:pt x="5074" y="507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CF9C9C4A-83CF-4898-8506-7BF5079E1AA7}"/>
                      </a:ext>
                    </a:extLst>
                  </p:cNvPr>
                  <p:cNvSpPr/>
                  <p:nvPr/>
                </p:nvSpPr>
                <p:spPr>
                  <a:xfrm>
                    <a:off x="3334408" y="4160621"/>
                    <a:ext cx="2536" cy="4058"/>
                  </a:xfrm>
                  <a:custGeom>
                    <a:avLst/>
                    <a:gdLst>
                      <a:gd name="connsiteX0" fmla="*/ 0 w 2536"/>
                      <a:gd name="connsiteY0" fmla="*/ 507 h 4058"/>
                      <a:gd name="connsiteX1" fmla="*/ 1015 w 2536"/>
                      <a:gd name="connsiteY1" fmla="*/ 4059 h 4058"/>
                      <a:gd name="connsiteX2" fmla="*/ 2537 w 2536"/>
                      <a:gd name="connsiteY2" fmla="*/ 0 h 4058"/>
                      <a:gd name="connsiteX3" fmla="*/ 0 w 2536"/>
                      <a:gd name="connsiteY3" fmla="*/ 507 h 40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36" h="4058">
                        <a:moveTo>
                          <a:pt x="0" y="507"/>
                        </a:moveTo>
                        <a:cubicBezTo>
                          <a:pt x="0" y="507"/>
                          <a:pt x="507" y="2029"/>
                          <a:pt x="1015" y="4059"/>
                        </a:cubicBezTo>
                        <a:cubicBezTo>
                          <a:pt x="1522" y="2537"/>
                          <a:pt x="2029" y="1015"/>
                          <a:pt x="2537" y="0"/>
                        </a:cubicBezTo>
                        <a:lnTo>
                          <a:pt x="0" y="507"/>
                        </a:ln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DCEE30F1-F810-4B0B-B9E3-736540124509}"/>
                      </a:ext>
                    </a:extLst>
                  </p:cNvPr>
                  <p:cNvSpPr/>
                  <p:nvPr/>
                </p:nvSpPr>
                <p:spPr>
                  <a:xfrm>
                    <a:off x="3165790" y="4078428"/>
                    <a:ext cx="183330" cy="137416"/>
                  </a:xfrm>
                  <a:custGeom>
                    <a:avLst/>
                    <a:gdLst>
                      <a:gd name="connsiteX0" fmla="*/ 33150 w 183330"/>
                      <a:gd name="connsiteY0" fmla="*/ 0 h 137416"/>
                      <a:gd name="connsiteX1" fmla="*/ 182823 w 183330"/>
                      <a:gd name="connsiteY1" fmla="*/ 67480 h 137416"/>
                      <a:gd name="connsiteX2" fmla="*/ 183331 w 183330"/>
                      <a:gd name="connsiteY2" fmla="*/ 133437 h 137416"/>
                      <a:gd name="connsiteX3" fmla="*/ 19452 w 183330"/>
                      <a:gd name="connsiteY3" fmla="*/ 89804 h 137416"/>
                      <a:gd name="connsiteX4" fmla="*/ 33150 w 183330"/>
                      <a:gd name="connsiteY4" fmla="*/ 0 h 137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3330" h="137416">
                        <a:moveTo>
                          <a:pt x="33150" y="0"/>
                        </a:moveTo>
                        <a:cubicBezTo>
                          <a:pt x="65622" y="32979"/>
                          <a:pt x="134116" y="82193"/>
                          <a:pt x="182823" y="67480"/>
                        </a:cubicBezTo>
                        <a:cubicBezTo>
                          <a:pt x="175720" y="82701"/>
                          <a:pt x="183331" y="133437"/>
                          <a:pt x="183331" y="133437"/>
                        </a:cubicBezTo>
                        <a:cubicBezTo>
                          <a:pt x="83887" y="153732"/>
                          <a:pt x="19452" y="89804"/>
                          <a:pt x="19452" y="89804"/>
                        </a:cubicBezTo>
                        <a:cubicBezTo>
                          <a:pt x="-16064" y="73568"/>
                          <a:pt x="2201" y="32979"/>
                          <a:pt x="33150" y="0"/>
                        </a:cubicBezTo>
                        <a:close/>
                      </a:path>
                    </a:pathLst>
                  </a:custGeom>
                  <a:solidFill>
                    <a:srgbClr val="5DF3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6" name="Graphic 4">
                  <a:extLst>
                    <a:ext uri="{FF2B5EF4-FFF2-40B4-BE49-F238E27FC236}">
                      <a16:creationId xmlns:a16="http://schemas.microsoft.com/office/drawing/2014/main" id="{767CEA63-9E7E-428E-84CC-BB3A4337189E}"/>
                    </a:ext>
                  </a:extLst>
                </p:cNvPr>
                <p:cNvGrpSpPr/>
                <p:nvPr/>
              </p:nvGrpSpPr>
              <p:grpSpPr>
                <a:xfrm>
                  <a:off x="2936536" y="4059148"/>
                  <a:ext cx="353715" cy="519108"/>
                  <a:chOff x="2936536" y="4059148"/>
                  <a:chExt cx="353715" cy="519108"/>
                </a:xfrm>
                <a:solidFill>
                  <a:schemeClr val="accent1"/>
                </a:solidFill>
              </p:grpSpPr>
              <p:grpSp>
                <p:nvGrpSpPr>
                  <p:cNvPr id="37" name="Graphic 4">
                    <a:extLst>
                      <a:ext uri="{FF2B5EF4-FFF2-40B4-BE49-F238E27FC236}">
                        <a16:creationId xmlns:a16="http://schemas.microsoft.com/office/drawing/2014/main" id="{915EF3E8-27C1-407E-8667-567C7B5E612D}"/>
                      </a:ext>
                    </a:extLst>
                  </p:cNvPr>
                  <p:cNvGrpSpPr/>
                  <p:nvPr/>
                </p:nvGrpSpPr>
                <p:grpSpPr>
                  <a:xfrm>
                    <a:off x="2936536" y="4265456"/>
                    <a:ext cx="353715" cy="312800"/>
                    <a:chOff x="2936536" y="4265456"/>
                    <a:chExt cx="353715" cy="312800"/>
                  </a:xfrm>
                  <a:solidFill>
                    <a:schemeClr val="accent1"/>
                  </a:solidFill>
                </p:grpSpPr>
                <p:sp>
                  <p:nvSpPr>
                    <p:cNvPr id="45" name="Freeform: Shape 44">
                      <a:extLst>
                        <a:ext uri="{FF2B5EF4-FFF2-40B4-BE49-F238E27FC236}">
                          <a16:creationId xmlns:a16="http://schemas.microsoft.com/office/drawing/2014/main" id="{9E5B8D20-7FEA-4242-9C54-CDBD9099F6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31529" y="4468085"/>
                      <a:ext cx="158722" cy="76482"/>
                    </a:xfrm>
                    <a:custGeom>
                      <a:avLst/>
                      <a:gdLst>
                        <a:gd name="connsiteX0" fmla="*/ 8557 w 158722"/>
                        <a:gd name="connsiteY0" fmla="*/ 0 h 76482"/>
                        <a:gd name="connsiteX1" fmla="*/ 2976 w 158722"/>
                        <a:gd name="connsiteY1" fmla="*/ 56825 h 76482"/>
                        <a:gd name="connsiteX2" fmla="*/ 29867 w 158722"/>
                        <a:gd name="connsiteY2" fmla="*/ 62913 h 76482"/>
                        <a:gd name="connsiteX3" fmla="*/ 156201 w 158722"/>
                        <a:gd name="connsiteY3" fmla="*/ 70524 h 76482"/>
                        <a:gd name="connsiteX4" fmla="*/ 157723 w 158722"/>
                        <a:gd name="connsiteY4" fmla="*/ 59362 h 76482"/>
                        <a:gd name="connsiteX5" fmla="*/ 69949 w 158722"/>
                        <a:gd name="connsiteY5" fmla="*/ 5581 h 7648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58722" h="76482">
                          <a:moveTo>
                            <a:pt x="8557" y="0"/>
                          </a:moveTo>
                          <a:cubicBezTo>
                            <a:pt x="-3112" y="30442"/>
                            <a:pt x="-575" y="48200"/>
                            <a:pt x="2976" y="56825"/>
                          </a:cubicBezTo>
                          <a:cubicBezTo>
                            <a:pt x="9065" y="64436"/>
                            <a:pt x="18197" y="64436"/>
                            <a:pt x="29867" y="62913"/>
                          </a:cubicBezTo>
                          <a:cubicBezTo>
                            <a:pt x="58279" y="58854"/>
                            <a:pt x="80096" y="88789"/>
                            <a:pt x="156201" y="70524"/>
                          </a:cubicBezTo>
                          <a:cubicBezTo>
                            <a:pt x="159245" y="68494"/>
                            <a:pt x="159245" y="62913"/>
                            <a:pt x="157723" y="59362"/>
                          </a:cubicBezTo>
                          <a:cubicBezTo>
                            <a:pt x="155694" y="53781"/>
                            <a:pt x="116119" y="34501"/>
                            <a:pt x="69949" y="5581"/>
                          </a:cubicBezTo>
                        </a:path>
                      </a:pathLst>
                    </a:custGeom>
                    <a:solidFill>
                      <a:srgbClr val="5629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6" name="Freeform: Shape 45">
                      <a:extLst>
                        <a:ext uri="{FF2B5EF4-FFF2-40B4-BE49-F238E27FC236}">
                          <a16:creationId xmlns:a16="http://schemas.microsoft.com/office/drawing/2014/main" id="{8BDEB2A0-8B2E-4405-8437-F39F1DBDED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12228" y="4265456"/>
                      <a:ext cx="99396" cy="216891"/>
                    </a:xfrm>
                    <a:custGeom>
                      <a:avLst/>
                      <a:gdLst>
                        <a:gd name="connsiteX0" fmla="*/ 967 w 99396"/>
                        <a:gd name="connsiteY0" fmla="*/ 65132 h 216891"/>
                        <a:gd name="connsiteX1" fmla="*/ 25321 w 99396"/>
                        <a:gd name="connsiteY1" fmla="*/ 209224 h 216891"/>
                        <a:gd name="connsiteX2" fmla="*/ 92293 w 99396"/>
                        <a:gd name="connsiteY2" fmla="*/ 209224 h 216891"/>
                        <a:gd name="connsiteX3" fmla="*/ 99396 w 99396"/>
                        <a:gd name="connsiteY3" fmla="*/ 14903 h 216891"/>
                        <a:gd name="connsiteX4" fmla="*/ 967 w 99396"/>
                        <a:gd name="connsiteY4" fmla="*/ 65132 h 21689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396" h="216891">
                          <a:moveTo>
                            <a:pt x="967" y="65132"/>
                          </a:moveTo>
                          <a:cubicBezTo>
                            <a:pt x="18725" y="97096"/>
                            <a:pt x="34454" y="161532"/>
                            <a:pt x="25321" y="209224"/>
                          </a:cubicBezTo>
                          <a:cubicBezTo>
                            <a:pt x="25321" y="209224"/>
                            <a:pt x="54748" y="226475"/>
                            <a:pt x="92293" y="209224"/>
                          </a:cubicBezTo>
                          <a:cubicBezTo>
                            <a:pt x="92293" y="209224"/>
                            <a:pt x="98382" y="100141"/>
                            <a:pt x="99396" y="14903"/>
                          </a:cubicBezTo>
                          <a:cubicBezTo>
                            <a:pt x="12129" y="-24164"/>
                            <a:pt x="-4614" y="20992"/>
                            <a:pt x="967" y="65132"/>
                          </a:cubicBezTo>
                        </a:path>
                      </a:pathLst>
                    </a:custGeom>
                    <a:solidFill>
                      <a:srgbClr val="005289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7" name="Freeform: Shape 46">
                      <a:extLst>
                        <a:ext uri="{FF2B5EF4-FFF2-40B4-BE49-F238E27FC236}">
                          <a16:creationId xmlns:a16="http://schemas.microsoft.com/office/drawing/2014/main" id="{1DAE4115-0F85-4309-9AE2-382F232EE4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36536" y="4457937"/>
                      <a:ext cx="129221" cy="120319"/>
                    </a:xfrm>
                    <a:custGeom>
                      <a:avLst/>
                      <a:gdLst>
                        <a:gd name="connsiteX0" fmla="*/ 128460 w 129221"/>
                        <a:gd name="connsiteY0" fmla="*/ 14714 h 120319"/>
                        <a:gd name="connsiteX1" fmla="*/ 125416 w 129221"/>
                        <a:gd name="connsiteY1" fmla="*/ 60884 h 120319"/>
                        <a:gd name="connsiteX2" fmla="*/ 111717 w 129221"/>
                        <a:gd name="connsiteY2" fmla="*/ 74583 h 120319"/>
                        <a:gd name="connsiteX3" fmla="*/ 39671 w 129221"/>
                        <a:gd name="connsiteY3" fmla="*/ 120246 h 120319"/>
                        <a:gd name="connsiteX4" fmla="*/ 96 w 129221"/>
                        <a:gd name="connsiteY4" fmla="*/ 99951 h 120319"/>
                        <a:gd name="connsiteX5" fmla="*/ 61488 w 129221"/>
                        <a:gd name="connsiteY5" fmla="*/ 0 h 1203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9221" h="120319">
                          <a:moveTo>
                            <a:pt x="128460" y="14714"/>
                          </a:moveTo>
                          <a:cubicBezTo>
                            <a:pt x="128460" y="14714"/>
                            <a:pt x="131504" y="40082"/>
                            <a:pt x="125416" y="60884"/>
                          </a:cubicBezTo>
                          <a:cubicBezTo>
                            <a:pt x="121864" y="64436"/>
                            <a:pt x="114254" y="64436"/>
                            <a:pt x="111717" y="74583"/>
                          </a:cubicBezTo>
                          <a:cubicBezTo>
                            <a:pt x="109180" y="85238"/>
                            <a:pt x="69606" y="113143"/>
                            <a:pt x="39671" y="120246"/>
                          </a:cubicBezTo>
                          <a:cubicBezTo>
                            <a:pt x="32060" y="121261"/>
                            <a:pt x="2633" y="111620"/>
                            <a:pt x="96" y="99951"/>
                          </a:cubicBezTo>
                          <a:cubicBezTo>
                            <a:pt x="-2440" y="87774"/>
                            <a:pt x="45759" y="50229"/>
                            <a:pt x="61488" y="0"/>
                          </a:cubicBezTo>
                        </a:path>
                      </a:pathLst>
                    </a:custGeom>
                    <a:solidFill>
                      <a:srgbClr val="5629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8" name="Freeform: Shape 47">
                      <a:extLst>
                        <a:ext uri="{FF2B5EF4-FFF2-40B4-BE49-F238E27FC236}">
                          <a16:creationId xmlns:a16="http://schemas.microsoft.com/office/drawing/2014/main" id="{4A491C4E-CAFA-4DAC-9E6F-F5AD8D0BD6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5995" y="4268826"/>
                      <a:ext cx="135973" cy="211285"/>
                    </a:xfrm>
                    <a:custGeom>
                      <a:avLst/>
                      <a:gdLst>
                        <a:gd name="connsiteX0" fmla="*/ 24353 w 135973"/>
                        <a:gd name="connsiteY0" fmla="*/ 20159 h 211285"/>
                        <a:gd name="connsiteX1" fmla="*/ 0 w 135973"/>
                        <a:gd name="connsiteY1" fmla="*/ 194185 h 211285"/>
                        <a:gd name="connsiteX2" fmla="*/ 69002 w 135973"/>
                        <a:gd name="connsiteY2" fmla="*/ 204333 h 211285"/>
                        <a:gd name="connsiteX3" fmla="*/ 135974 w 135973"/>
                        <a:gd name="connsiteY3" fmla="*/ 38424 h 211285"/>
                        <a:gd name="connsiteX4" fmla="*/ 24353 w 135973"/>
                        <a:gd name="connsiteY4" fmla="*/ 20159 h 211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5973" h="211285">
                          <a:moveTo>
                            <a:pt x="24353" y="20159"/>
                          </a:moveTo>
                          <a:cubicBezTo>
                            <a:pt x="24353" y="20159"/>
                            <a:pt x="24861" y="66837"/>
                            <a:pt x="0" y="194185"/>
                          </a:cubicBezTo>
                          <a:cubicBezTo>
                            <a:pt x="9133" y="207884"/>
                            <a:pt x="30442" y="219046"/>
                            <a:pt x="69002" y="204333"/>
                          </a:cubicBezTo>
                          <a:cubicBezTo>
                            <a:pt x="96907" y="133302"/>
                            <a:pt x="116187" y="92712"/>
                            <a:pt x="135974" y="38424"/>
                          </a:cubicBezTo>
                          <a:cubicBezTo>
                            <a:pt x="135974" y="38424"/>
                            <a:pt x="130393" y="-34129"/>
                            <a:pt x="24353" y="20159"/>
                          </a:cubicBezTo>
                          <a:close/>
                        </a:path>
                      </a:pathLst>
                    </a:custGeom>
                    <a:solidFill>
                      <a:srgbClr val="005289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38" name="Graphic 4">
                    <a:extLst>
                      <a:ext uri="{FF2B5EF4-FFF2-40B4-BE49-F238E27FC236}">
                        <a16:creationId xmlns:a16="http://schemas.microsoft.com/office/drawing/2014/main" id="{D75D4E0A-FFBB-45EB-8C27-C5752E566B74}"/>
                      </a:ext>
                    </a:extLst>
                  </p:cNvPr>
                  <p:cNvGrpSpPr/>
                  <p:nvPr/>
                </p:nvGrpSpPr>
                <p:grpSpPr>
                  <a:xfrm>
                    <a:off x="3009186" y="4059148"/>
                    <a:ext cx="210055" cy="247340"/>
                    <a:chOff x="3009186" y="4059148"/>
                    <a:chExt cx="210055" cy="247340"/>
                  </a:xfrm>
                  <a:solidFill>
                    <a:schemeClr val="accent1"/>
                  </a:solidFill>
                </p:grpSpPr>
                <p:sp>
                  <p:nvSpPr>
                    <p:cNvPr id="39" name="Freeform: Shape 38">
                      <a:extLst>
                        <a:ext uri="{FF2B5EF4-FFF2-40B4-BE49-F238E27FC236}">
                          <a16:creationId xmlns:a16="http://schemas.microsoft.com/office/drawing/2014/main" id="{ACDAE245-C740-4D2A-917C-434068C5C7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09186" y="4061177"/>
                      <a:ext cx="210055" cy="245311"/>
                    </a:xfrm>
                    <a:custGeom>
                      <a:avLst/>
                      <a:gdLst>
                        <a:gd name="connsiteX0" fmla="*/ 202439 w 210055"/>
                        <a:gd name="connsiteY0" fmla="*/ 221719 h 245311"/>
                        <a:gd name="connsiteX1" fmla="*/ 11670 w 210055"/>
                        <a:gd name="connsiteY1" fmla="*/ 229329 h 245311"/>
                        <a:gd name="connsiteX2" fmla="*/ 6596 w 210055"/>
                        <a:gd name="connsiteY2" fmla="*/ 207005 h 245311"/>
                        <a:gd name="connsiteX3" fmla="*/ 19280 w 210055"/>
                        <a:gd name="connsiteY3" fmla="*/ 111113 h 245311"/>
                        <a:gd name="connsiteX4" fmla="*/ 0 w 210055"/>
                        <a:gd name="connsiteY4" fmla="*/ 18265 h 245311"/>
                        <a:gd name="connsiteX5" fmla="*/ 39575 w 210055"/>
                        <a:gd name="connsiteY5" fmla="*/ 0 h 245311"/>
                        <a:gd name="connsiteX6" fmla="*/ 104518 w 210055"/>
                        <a:gd name="connsiteY6" fmla="*/ 14206 h 245311"/>
                        <a:gd name="connsiteX7" fmla="*/ 148658 w 210055"/>
                        <a:gd name="connsiteY7" fmla="*/ 2537 h 245311"/>
                        <a:gd name="connsiteX8" fmla="*/ 188740 w 210055"/>
                        <a:gd name="connsiteY8" fmla="*/ 15728 h 245311"/>
                        <a:gd name="connsiteX9" fmla="*/ 195336 w 210055"/>
                        <a:gd name="connsiteY9" fmla="*/ 72553 h 245311"/>
                        <a:gd name="connsiteX10" fmla="*/ 199395 w 210055"/>
                        <a:gd name="connsiteY10" fmla="*/ 139018 h 245311"/>
                        <a:gd name="connsiteX11" fmla="*/ 206498 w 210055"/>
                        <a:gd name="connsiteY11" fmla="*/ 197873 h 245311"/>
                        <a:gd name="connsiteX12" fmla="*/ 207005 w 210055"/>
                        <a:gd name="connsiteY12" fmla="*/ 216645 h 245311"/>
                        <a:gd name="connsiteX13" fmla="*/ 202439 w 210055"/>
                        <a:gd name="connsiteY13" fmla="*/ 221719 h 245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210055" h="245311">
                          <a:moveTo>
                            <a:pt x="202439" y="221719"/>
                          </a:moveTo>
                          <a:cubicBezTo>
                            <a:pt x="162865" y="255712"/>
                            <a:pt x="36023" y="248102"/>
                            <a:pt x="11670" y="229329"/>
                          </a:cubicBezTo>
                          <a:cubicBezTo>
                            <a:pt x="-1014" y="224763"/>
                            <a:pt x="2537" y="218167"/>
                            <a:pt x="6596" y="207005"/>
                          </a:cubicBezTo>
                          <a:cubicBezTo>
                            <a:pt x="18773" y="174026"/>
                            <a:pt x="23339" y="146121"/>
                            <a:pt x="19280" y="111113"/>
                          </a:cubicBezTo>
                          <a:cubicBezTo>
                            <a:pt x="17251" y="73061"/>
                            <a:pt x="9133" y="48200"/>
                            <a:pt x="0" y="18265"/>
                          </a:cubicBezTo>
                          <a:cubicBezTo>
                            <a:pt x="3552" y="14206"/>
                            <a:pt x="37038" y="3044"/>
                            <a:pt x="39575" y="0"/>
                          </a:cubicBezTo>
                          <a:lnTo>
                            <a:pt x="104518" y="14206"/>
                          </a:lnTo>
                          <a:cubicBezTo>
                            <a:pt x="105532" y="-1522"/>
                            <a:pt x="148658" y="2537"/>
                            <a:pt x="148658" y="2537"/>
                          </a:cubicBezTo>
                          <a:cubicBezTo>
                            <a:pt x="148658" y="2537"/>
                            <a:pt x="188740" y="15728"/>
                            <a:pt x="188740" y="15728"/>
                          </a:cubicBezTo>
                          <a:cubicBezTo>
                            <a:pt x="193307" y="17250"/>
                            <a:pt x="194829" y="67480"/>
                            <a:pt x="195336" y="72553"/>
                          </a:cubicBezTo>
                          <a:cubicBezTo>
                            <a:pt x="197365" y="94370"/>
                            <a:pt x="198380" y="116694"/>
                            <a:pt x="199395" y="139018"/>
                          </a:cubicBezTo>
                          <a:cubicBezTo>
                            <a:pt x="200409" y="158298"/>
                            <a:pt x="201424" y="179100"/>
                            <a:pt x="206498" y="197873"/>
                          </a:cubicBezTo>
                          <a:cubicBezTo>
                            <a:pt x="208528" y="204468"/>
                            <a:pt x="213094" y="211064"/>
                            <a:pt x="207005" y="216645"/>
                          </a:cubicBezTo>
                          <a:cubicBezTo>
                            <a:pt x="206498" y="218675"/>
                            <a:pt x="204469" y="220197"/>
                            <a:pt x="202439" y="221719"/>
                          </a:cubicBezTo>
                          <a:close/>
                        </a:path>
                      </a:pathLst>
                    </a:custGeom>
                    <a:solidFill>
                      <a:srgbClr val="F27A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0" name="Freeform: Shape 39">
                      <a:extLst>
                        <a:ext uri="{FF2B5EF4-FFF2-40B4-BE49-F238E27FC236}">
                          <a16:creationId xmlns:a16="http://schemas.microsoft.com/office/drawing/2014/main" id="{5536602C-390B-45B7-9C08-21C3E3854E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68041" y="4071832"/>
                      <a:ext cx="96614" cy="84222"/>
                    </a:xfrm>
                    <a:custGeom>
                      <a:avLst/>
                      <a:gdLst>
                        <a:gd name="connsiteX0" fmla="*/ 0 w 96614"/>
                        <a:gd name="connsiteY0" fmla="*/ 10147 h 84222"/>
                        <a:gd name="connsiteX1" fmla="*/ 34501 w 96614"/>
                        <a:gd name="connsiteY1" fmla="*/ 14206 h 84222"/>
                        <a:gd name="connsiteX2" fmla="*/ 53781 w 96614"/>
                        <a:gd name="connsiteY2" fmla="*/ 0 h 84222"/>
                        <a:gd name="connsiteX3" fmla="*/ 78134 w 96614"/>
                        <a:gd name="connsiteY3" fmla="*/ 7103 h 84222"/>
                        <a:gd name="connsiteX4" fmla="*/ 96400 w 96614"/>
                        <a:gd name="connsiteY4" fmla="*/ 5581 h 84222"/>
                        <a:gd name="connsiteX5" fmla="*/ 56317 w 96614"/>
                        <a:gd name="connsiteY5" fmla="*/ 84223 h 84222"/>
                        <a:gd name="connsiteX6" fmla="*/ 0 w 96614"/>
                        <a:gd name="connsiteY6" fmla="*/ 10147 h 842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96614" h="84222">
                          <a:moveTo>
                            <a:pt x="0" y="10147"/>
                          </a:moveTo>
                          <a:cubicBezTo>
                            <a:pt x="2029" y="11162"/>
                            <a:pt x="34501" y="14206"/>
                            <a:pt x="34501" y="14206"/>
                          </a:cubicBezTo>
                          <a:lnTo>
                            <a:pt x="53781" y="0"/>
                          </a:lnTo>
                          <a:cubicBezTo>
                            <a:pt x="53781" y="0"/>
                            <a:pt x="78134" y="7103"/>
                            <a:pt x="78134" y="7103"/>
                          </a:cubicBezTo>
                          <a:cubicBezTo>
                            <a:pt x="78134" y="7103"/>
                            <a:pt x="98936" y="3044"/>
                            <a:pt x="96400" y="5581"/>
                          </a:cubicBezTo>
                          <a:cubicBezTo>
                            <a:pt x="93863" y="8118"/>
                            <a:pt x="56317" y="84223"/>
                            <a:pt x="56317" y="84223"/>
                          </a:cubicBezTo>
                          <a:lnTo>
                            <a:pt x="0" y="10147"/>
                          </a:lnTo>
                          <a:close/>
                        </a:path>
                      </a:pathLst>
                    </a:custGeom>
                    <a:solidFill>
                      <a:srgbClr val="54E5E8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41" name="Graphic 4">
                      <a:extLst>
                        <a:ext uri="{FF2B5EF4-FFF2-40B4-BE49-F238E27FC236}">
                          <a16:creationId xmlns:a16="http://schemas.microsoft.com/office/drawing/2014/main" id="{66BBAA4F-CEDB-4604-BFBB-FBBBDBCE9E5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56878" y="4059148"/>
                      <a:ext cx="101473" cy="47692"/>
                      <a:chOff x="3056878" y="4059148"/>
                      <a:chExt cx="101473" cy="47692"/>
                    </a:xfrm>
                    <a:solidFill>
                      <a:srgbClr val="5DF3FF"/>
                    </a:solidFill>
                  </p:grpSpPr>
                  <p:sp>
                    <p:nvSpPr>
                      <p:cNvPr id="43" name="Freeform: Shape 42">
                        <a:extLst>
                          <a:ext uri="{FF2B5EF4-FFF2-40B4-BE49-F238E27FC236}">
                            <a16:creationId xmlns:a16="http://schemas.microsoft.com/office/drawing/2014/main" id="{F365777F-AF14-48D0-BAB8-0E4AE441D3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56878" y="4066758"/>
                        <a:ext cx="59869" cy="40081"/>
                      </a:xfrm>
                      <a:custGeom>
                        <a:avLst/>
                        <a:gdLst>
                          <a:gd name="connsiteX0" fmla="*/ 59869 w 59869"/>
                          <a:gd name="connsiteY0" fmla="*/ 11162 h 40081"/>
                          <a:gd name="connsiteX1" fmla="*/ 50737 w 59869"/>
                          <a:gd name="connsiteY1" fmla="*/ 40082 h 40081"/>
                          <a:gd name="connsiteX2" fmla="*/ 0 w 59869"/>
                          <a:gd name="connsiteY2" fmla="*/ 7610 h 40081"/>
                          <a:gd name="connsiteX3" fmla="*/ 12177 w 59869"/>
                          <a:gd name="connsiteY3" fmla="*/ 0 h 40081"/>
                          <a:gd name="connsiteX4" fmla="*/ 59869 w 59869"/>
                          <a:gd name="connsiteY4" fmla="*/ 11162 h 4008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59869" h="40081">
                            <a:moveTo>
                              <a:pt x="59869" y="11162"/>
                            </a:moveTo>
                            <a:lnTo>
                              <a:pt x="50737" y="40082"/>
                            </a:lnTo>
                            <a:cubicBezTo>
                              <a:pt x="50737" y="40082"/>
                              <a:pt x="16236" y="34501"/>
                              <a:pt x="0" y="7610"/>
                            </a:cubicBezTo>
                            <a:lnTo>
                              <a:pt x="12177" y="0"/>
                            </a:lnTo>
                            <a:lnTo>
                              <a:pt x="59869" y="11162"/>
                            </a:lnTo>
                            <a:close/>
                          </a:path>
                        </a:pathLst>
                      </a:custGeom>
                      <a:solidFill>
                        <a:srgbClr val="5DF3FF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44" name="Freeform: Shape 43">
                        <a:extLst>
                          <a:ext uri="{FF2B5EF4-FFF2-40B4-BE49-F238E27FC236}">
                            <a16:creationId xmlns:a16="http://schemas.microsoft.com/office/drawing/2014/main" id="{498827F6-2578-43EB-BFF5-601ECDA8ED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116748" y="4059148"/>
                        <a:ext cx="41604" cy="45662"/>
                      </a:xfrm>
                      <a:custGeom>
                        <a:avLst/>
                        <a:gdLst>
                          <a:gd name="connsiteX0" fmla="*/ 0 w 41604"/>
                          <a:gd name="connsiteY0" fmla="*/ 20295 h 45662"/>
                          <a:gd name="connsiteX1" fmla="*/ 8625 w 41604"/>
                          <a:gd name="connsiteY1" fmla="*/ 45663 h 45662"/>
                          <a:gd name="connsiteX2" fmla="*/ 41604 w 41604"/>
                          <a:gd name="connsiteY2" fmla="*/ 11162 h 45662"/>
                          <a:gd name="connsiteX3" fmla="*/ 36023 w 41604"/>
                          <a:gd name="connsiteY3" fmla="*/ 0 h 45662"/>
                          <a:gd name="connsiteX4" fmla="*/ 0 w 41604"/>
                          <a:gd name="connsiteY4" fmla="*/ 20295 h 456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1604" h="45662">
                            <a:moveTo>
                              <a:pt x="0" y="20295"/>
                            </a:moveTo>
                            <a:lnTo>
                              <a:pt x="8625" y="45663"/>
                            </a:lnTo>
                            <a:cubicBezTo>
                              <a:pt x="8625" y="45663"/>
                              <a:pt x="31964" y="39067"/>
                              <a:pt x="41604" y="11162"/>
                            </a:cubicBezTo>
                            <a:lnTo>
                              <a:pt x="36023" y="0"/>
                            </a:lnTo>
                            <a:lnTo>
                              <a:pt x="0" y="20295"/>
                            </a:lnTo>
                            <a:close/>
                          </a:path>
                        </a:pathLst>
                      </a:custGeom>
                      <a:solidFill>
                        <a:srgbClr val="5DF3FF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42" name="Freeform: Shape 41">
                      <a:extLst>
                        <a:ext uri="{FF2B5EF4-FFF2-40B4-BE49-F238E27FC236}">
                          <a16:creationId xmlns:a16="http://schemas.microsoft.com/office/drawing/2014/main" id="{AAAEF504-9D71-429B-858B-A5EF574F06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40135" y="4061177"/>
                      <a:ext cx="135466" cy="116186"/>
                    </a:xfrm>
                    <a:custGeom>
                      <a:avLst/>
                      <a:gdLst>
                        <a:gd name="connsiteX0" fmla="*/ 120246 w 135466"/>
                        <a:gd name="connsiteY0" fmla="*/ 0 h 116186"/>
                        <a:gd name="connsiteX1" fmla="*/ 80164 w 135466"/>
                        <a:gd name="connsiteY1" fmla="*/ 85745 h 116186"/>
                        <a:gd name="connsiteX2" fmla="*/ 19787 w 135466"/>
                        <a:gd name="connsiteY2" fmla="*/ 0 h 116186"/>
                        <a:gd name="connsiteX3" fmla="*/ 0 w 135466"/>
                        <a:gd name="connsiteY3" fmla="*/ 0 h 116186"/>
                        <a:gd name="connsiteX4" fmla="*/ 82701 w 135466"/>
                        <a:gd name="connsiteY4" fmla="*/ 116187 h 116186"/>
                        <a:gd name="connsiteX5" fmla="*/ 135467 w 135466"/>
                        <a:gd name="connsiteY5" fmla="*/ 0 h 116186"/>
                        <a:gd name="connsiteX6" fmla="*/ 120246 w 135466"/>
                        <a:gd name="connsiteY6" fmla="*/ 0 h 1161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35466" h="116186">
                          <a:moveTo>
                            <a:pt x="120246" y="0"/>
                          </a:moveTo>
                          <a:lnTo>
                            <a:pt x="80164" y="85745"/>
                          </a:lnTo>
                          <a:cubicBezTo>
                            <a:pt x="80164" y="85745"/>
                            <a:pt x="24353" y="2029"/>
                            <a:pt x="19787" y="0"/>
                          </a:cubicBezTo>
                          <a:lnTo>
                            <a:pt x="0" y="0"/>
                          </a:lnTo>
                          <a:cubicBezTo>
                            <a:pt x="5581" y="1522"/>
                            <a:pt x="82701" y="116187"/>
                            <a:pt x="82701" y="116187"/>
                          </a:cubicBezTo>
                          <a:lnTo>
                            <a:pt x="135467" y="0"/>
                          </a:lnTo>
                          <a:lnTo>
                            <a:pt x="120246" y="0"/>
                          </a:lnTo>
                          <a:close/>
                        </a:path>
                      </a:pathLst>
                    </a:custGeom>
                    <a:solidFill>
                      <a:srgbClr val="FFEC19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7" name="Graphic 4">
                <a:extLst>
                  <a:ext uri="{FF2B5EF4-FFF2-40B4-BE49-F238E27FC236}">
                    <a16:creationId xmlns:a16="http://schemas.microsoft.com/office/drawing/2014/main" id="{3A071D51-F380-4AAD-B6C7-C6D05F24A6FD}"/>
                  </a:ext>
                </a:extLst>
              </p:cNvPr>
              <p:cNvGrpSpPr/>
              <p:nvPr/>
            </p:nvGrpSpPr>
            <p:grpSpPr>
              <a:xfrm>
                <a:off x="2883507" y="3717809"/>
                <a:ext cx="370480" cy="362846"/>
                <a:chOff x="2883507" y="3717809"/>
                <a:chExt cx="370480" cy="362846"/>
              </a:xfrm>
              <a:solidFill>
                <a:schemeClr val="accent1"/>
              </a:solidFill>
            </p:grpSpPr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AD257401-8D77-42B0-9C70-3E69EC24BE9A}"/>
                    </a:ext>
                  </a:extLst>
                </p:cNvPr>
                <p:cNvSpPr/>
                <p:nvPr/>
              </p:nvSpPr>
              <p:spPr>
                <a:xfrm>
                  <a:off x="3178048" y="3778974"/>
                  <a:ext cx="75940" cy="117309"/>
                </a:xfrm>
                <a:custGeom>
                  <a:avLst/>
                  <a:gdLst>
                    <a:gd name="connsiteX0" fmla="*/ 73659 w 75940"/>
                    <a:gd name="connsiteY0" fmla="*/ 25476 h 117309"/>
                    <a:gd name="connsiteX1" fmla="*/ 30533 w 75940"/>
                    <a:gd name="connsiteY1" fmla="*/ 117310 h 117309"/>
                    <a:gd name="connsiteX2" fmla="*/ 91 w 75940"/>
                    <a:gd name="connsiteY2" fmla="*/ 71647 h 117309"/>
                    <a:gd name="connsiteX3" fmla="*/ 31041 w 75940"/>
                    <a:gd name="connsiteY3" fmla="*/ 4674 h 117309"/>
                    <a:gd name="connsiteX4" fmla="*/ 73659 w 75940"/>
                    <a:gd name="connsiteY4" fmla="*/ 25476 h 117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940" h="117309">
                      <a:moveTo>
                        <a:pt x="73659" y="25476"/>
                      </a:moveTo>
                      <a:cubicBezTo>
                        <a:pt x="73659" y="25476"/>
                        <a:pt x="90910" y="92956"/>
                        <a:pt x="30533" y="117310"/>
                      </a:cubicBezTo>
                      <a:cubicBezTo>
                        <a:pt x="30533" y="117310"/>
                        <a:pt x="-1938" y="76213"/>
                        <a:pt x="91" y="71647"/>
                      </a:cubicBezTo>
                      <a:cubicBezTo>
                        <a:pt x="2121" y="67081"/>
                        <a:pt x="26474" y="11778"/>
                        <a:pt x="31041" y="4674"/>
                      </a:cubicBezTo>
                      <a:cubicBezTo>
                        <a:pt x="42203" y="-13083"/>
                        <a:pt x="73659" y="25476"/>
                        <a:pt x="73659" y="25476"/>
                      </a:cubicBezTo>
                      <a:close/>
                    </a:path>
                  </a:pathLst>
                </a:custGeom>
                <a:solidFill>
                  <a:srgbClr val="231C1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7DF548E2-70D7-4677-8213-699874F83F39}"/>
                    </a:ext>
                  </a:extLst>
                </p:cNvPr>
                <p:cNvSpPr/>
                <p:nvPr/>
              </p:nvSpPr>
              <p:spPr>
                <a:xfrm>
                  <a:off x="3106093" y="4009933"/>
                  <a:ext cx="58347" cy="12762"/>
                </a:xfrm>
                <a:custGeom>
                  <a:avLst/>
                  <a:gdLst>
                    <a:gd name="connsiteX0" fmla="*/ 0 w 58347"/>
                    <a:gd name="connsiteY0" fmla="*/ 12684 h 12762"/>
                    <a:gd name="connsiteX1" fmla="*/ 57840 w 58347"/>
                    <a:gd name="connsiteY1" fmla="*/ 0 h 12762"/>
                    <a:gd name="connsiteX2" fmla="*/ 58347 w 58347"/>
                    <a:gd name="connsiteY2" fmla="*/ 4566 h 12762"/>
                    <a:gd name="connsiteX3" fmla="*/ 0 w 58347"/>
                    <a:gd name="connsiteY3" fmla="*/ 12684 h 12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8347" h="12762">
                      <a:moveTo>
                        <a:pt x="0" y="12684"/>
                      </a:moveTo>
                      <a:cubicBezTo>
                        <a:pt x="0" y="12684"/>
                        <a:pt x="48707" y="5581"/>
                        <a:pt x="57840" y="0"/>
                      </a:cubicBezTo>
                      <a:lnTo>
                        <a:pt x="58347" y="4566"/>
                      </a:lnTo>
                      <a:cubicBezTo>
                        <a:pt x="58347" y="4566"/>
                        <a:pt x="16743" y="13699"/>
                        <a:pt x="0" y="12684"/>
                      </a:cubicBezTo>
                      <a:close/>
                    </a:path>
                  </a:pathLst>
                </a:custGeom>
                <a:solidFill>
                  <a:srgbClr val="AAAAAA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1" name="Graphic 4">
                  <a:extLst>
                    <a:ext uri="{FF2B5EF4-FFF2-40B4-BE49-F238E27FC236}">
                      <a16:creationId xmlns:a16="http://schemas.microsoft.com/office/drawing/2014/main" id="{BF92B597-3724-4DAE-9D94-64F6316787CA}"/>
                    </a:ext>
                  </a:extLst>
                </p:cNvPr>
                <p:cNvGrpSpPr/>
                <p:nvPr/>
              </p:nvGrpSpPr>
              <p:grpSpPr>
                <a:xfrm>
                  <a:off x="2895409" y="3737491"/>
                  <a:ext cx="341961" cy="343164"/>
                  <a:chOff x="2895409" y="3737491"/>
                  <a:chExt cx="341961" cy="343164"/>
                </a:xfrm>
                <a:solidFill>
                  <a:schemeClr val="accent1"/>
                </a:solidFill>
              </p:grpSpPr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FD07DD5A-1620-4370-9663-DE2B74C309E5}"/>
                      </a:ext>
                    </a:extLst>
                  </p:cNvPr>
                  <p:cNvSpPr/>
                  <p:nvPr/>
                </p:nvSpPr>
                <p:spPr>
                  <a:xfrm>
                    <a:off x="2914105" y="3737491"/>
                    <a:ext cx="323265" cy="343164"/>
                  </a:xfrm>
                  <a:custGeom>
                    <a:avLst/>
                    <a:gdLst>
                      <a:gd name="connsiteX0" fmla="*/ 320352 w 323265"/>
                      <a:gd name="connsiteY0" fmla="*/ 216125 h 343164"/>
                      <a:gd name="connsiteX1" fmla="*/ 233085 w 323265"/>
                      <a:gd name="connsiteY1" fmla="*/ 337893 h 343164"/>
                      <a:gd name="connsiteX2" fmla="*/ 64132 w 323265"/>
                      <a:gd name="connsiteY2" fmla="*/ 286142 h 343164"/>
                      <a:gd name="connsiteX3" fmla="*/ 34197 w 323265"/>
                      <a:gd name="connsiteY3" fmla="*/ 259251 h 343164"/>
                      <a:gd name="connsiteX4" fmla="*/ 9844 w 323265"/>
                      <a:gd name="connsiteY4" fmla="*/ 96387 h 343164"/>
                      <a:gd name="connsiteX5" fmla="*/ 278748 w 323265"/>
                      <a:gd name="connsiteY5" fmla="*/ 47680 h 343164"/>
                      <a:gd name="connsiteX6" fmla="*/ 308175 w 323265"/>
                      <a:gd name="connsiteY6" fmla="*/ 126322 h 343164"/>
                      <a:gd name="connsiteX7" fmla="*/ 315278 w 323265"/>
                      <a:gd name="connsiteY7" fmla="*/ 202426 h 343164"/>
                      <a:gd name="connsiteX8" fmla="*/ 320352 w 323265"/>
                      <a:gd name="connsiteY8" fmla="*/ 216125 h 3431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23265" h="343164">
                        <a:moveTo>
                          <a:pt x="320352" y="216125"/>
                        </a:moveTo>
                        <a:cubicBezTo>
                          <a:pt x="334051" y="251133"/>
                          <a:pt x="298535" y="318106"/>
                          <a:pt x="233085" y="337893"/>
                        </a:cubicBezTo>
                        <a:cubicBezTo>
                          <a:pt x="130597" y="358695"/>
                          <a:pt x="68191" y="313032"/>
                          <a:pt x="64132" y="286142"/>
                        </a:cubicBezTo>
                        <a:cubicBezTo>
                          <a:pt x="53985" y="275995"/>
                          <a:pt x="41301" y="271935"/>
                          <a:pt x="34197" y="259251"/>
                        </a:cubicBezTo>
                        <a:cubicBezTo>
                          <a:pt x="5278" y="206485"/>
                          <a:pt x="-11973" y="155749"/>
                          <a:pt x="9844" y="96387"/>
                        </a:cubicBezTo>
                        <a:cubicBezTo>
                          <a:pt x="45867" y="-3057"/>
                          <a:pt x="210761" y="-36036"/>
                          <a:pt x="278748" y="47680"/>
                        </a:cubicBezTo>
                        <a:cubicBezTo>
                          <a:pt x="294476" y="66960"/>
                          <a:pt x="308175" y="100953"/>
                          <a:pt x="308175" y="126322"/>
                        </a:cubicBezTo>
                        <a:cubicBezTo>
                          <a:pt x="308175" y="150675"/>
                          <a:pt x="303101" y="179595"/>
                          <a:pt x="315278" y="202426"/>
                        </a:cubicBezTo>
                        <a:cubicBezTo>
                          <a:pt x="317308" y="206485"/>
                          <a:pt x="319337" y="211052"/>
                          <a:pt x="320352" y="216125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:a16="http://schemas.microsoft.com/office/drawing/2014/main" id="{ADC3C4BF-EDC8-4BA8-94B8-6EF5BDCCC3A9}"/>
                      </a:ext>
                    </a:extLst>
                  </p:cNvPr>
                  <p:cNvSpPr/>
                  <p:nvPr/>
                </p:nvSpPr>
                <p:spPr>
                  <a:xfrm>
                    <a:off x="2895409" y="3960459"/>
                    <a:ext cx="102271" cy="80315"/>
                  </a:xfrm>
                  <a:custGeom>
                    <a:avLst/>
                    <a:gdLst>
                      <a:gd name="connsiteX0" fmla="*/ 69636 w 102271"/>
                      <a:gd name="connsiteY0" fmla="*/ 7363 h 80315"/>
                      <a:gd name="connsiteX1" fmla="*/ 98048 w 102271"/>
                      <a:gd name="connsiteY1" fmla="*/ 67740 h 80315"/>
                      <a:gd name="connsiteX2" fmla="*/ 3171 w 102271"/>
                      <a:gd name="connsiteY2" fmla="*/ 51504 h 80315"/>
                      <a:gd name="connsiteX3" fmla="*/ 3678 w 102271"/>
                      <a:gd name="connsiteY3" fmla="*/ 20047 h 80315"/>
                      <a:gd name="connsiteX4" fmla="*/ 69636 w 102271"/>
                      <a:gd name="connsiteY4" fmla="*/ 7363 h 803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271" h="80315">
                        <a:moveTo>
                          <a:pt x="69636" y="7363"/>
                        </a:moveTo>
                        <a:cubicBezTo>
                          <a:pt x="89423" y="17511"/>
                          <a:pt x="111747" y="44908"/>
                          <a:pt x="98048" y="67740"/>
                        </a:cubicBezTo>
                        <a:cubicBezTo>
                          <a:pt x="86379" y="87020"/>
                          <a:pt x="24480" y="86005"/>
                          <a:pt x="3171" y="51504"/>
                        </a:cubicBezTo>
                        <a:cubicBezTo>
                          <a:pt x="-888" y="41357"/>
                          <a:pt x="-1395" y="29687"/>
                          <a:pt x="3678" y="20047"/>
                        </a:cubicBezTo>
                        <a:cubicBezTo>
                          <a:pt x="14333" y="-247"/>
                          <a:pt x="43760" y="-6336"/>
                          <a:pt x="69636" y="7363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7" name="Graphic 4">
                    <a:extLst>
                      <a:ext uri="{FF2B5EF4-FFF2-40B4-BE49-F238E27FC236}">
                        <a16:creationId xmlns:a16="http://schemas.microsoft.com/office/drawing/2014/main" id="{6A926904-7657-4EB0-82E9-B65D66AD57E4}"/>
                      </a:ext>
                    </a:extLst>
                  </p:cNvPr>
                  <p:cNvGrpSpPr/>
                  <p:nvPr/>
                </p:nvGrpSpPr>
                <p:grpSpPr>
                  <a:xfrm>
                    <a:off x="3040070" y="3931688"/>
                    <a:ext cx="30617" cy="30155"/>
                    <a:chOff x="3040070" y="3931688"/>
                    <a:chExt cx="30617" cy="30155"/>
                  </a:xfrm>
                  <a:solidFill>
                    <a:schemeClr val="accent1"/>
                  </a:solidFill>
                </p:grpSpPr>
                <p:sp>
                  <p:nvSpPr>
                    <p:cNvPr id="32" name="Freeform: Shape 31">
                      <a:extLst>
                        <a:ext uri="{FF2B5EF4-FFF2-40B4-BE49-F238E27FC236}">
                          <a16:creationId xmlns:a16="http://schemas.microsoft.com/office/drawing/2014/main" id="{F5A3ED5A-978C-42F3-A2A4-BCC656212A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40532" y="3931688"/>
                      <a:ext cx="30156" cy="30155"/>
                    </a:xfrm>
                    <a:custGeom>
                      <a:avLst/>
                      <a:gdLst>
                        <a:gd name="connsiteX0" fmla="*/ 30045 w 30156"/>
                        <a:gd name="connsiteY0" fmla="*/ 13302 h 30155"/>
                        <a:gd name="connsiteX1" fmla="*/ 16854 w 30156"/>
                        <a:gd name="connsiteY1" fmla="*/ 30045 h 30155"/>
                        <a:gd name="connsiteX2" fmla="*/ 111 w 30156"/>
                        <a:gd name="connsiteY2" fmla="*/ 16854 h 30155"/>
                        <a:gd name="connsiteX3" fmla="*/ 13302 w 30156"/>
                        <a:gd name="connsiteY3" fmla="*/ 111 h 30155"/>
                        <a:gd name="connsiteX4" fmla="*/ 30045 w 30156"/>
                        <a:gd name="connsiteY4" fmla="*/ 13302 h 301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0156" h="30155">
                          <a:moveTo>
                            <a:pt x="30045" y="13302"/>
                          </a:moveTo>
                          <a:cubicBezTo>
                            <a:pt x="31060" y="21420"/>
                            <a:pt x="24972" y="29030"/>
                            <a:pt x="16854" y="30045"/>
                          </a:cubicBezTo>
                          <a:cubicBezTo>
                            <a:pt x="8736" y="31060"/>
                            <a:pt x="1125" y="24972"/>
                            <a:pt x="111" y="16854"/>
                          </a:cubicBezTo>
                          <a:cubicBezTo>
                            <a:pt x="-904" y="8736"/>
                            <a:pt x="5184" y="1125"/>
                            <a:pt x="13302" y="111"/>
                          </a:cubicBezTo>
                          <a:cubicBezTo>
                            <a:pt x="21420" y="-904"/>
                            <a:pt x="29031" y="5184"/>
                            <a:pt x="30045" y="1330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3" name="Freeform: Shape 32">
                      <a:extLst>
                        <a:ext uri="{FF2B5EF4-FFF2-40B4-BE49-F238E27FC236}">
                          <a16:creationId xmlns:a16="http://schemas.microsoft.com/office/drawing/2014/main" id="{ABA895EC-6602-4A2F-A732-22B665D5C4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40070" y="3940359"/>
                      <a:ext cx="11799" cy="11799"/>
                    </a:xfrm>
                    <a:custGeom>
                      <a:avLst/>
                      <a:gdLst>
                        <a:gd name="connsiteX0" fmla="*/ 11734 w 11799"/>
                        <a:gd name="connsiteY0" fmla="*/ 5139 h 11799"/>
                        <a:gd name="connsiteX1" fmla="*/ 6661 w 11799"/>
                        <a:gd name="connsiteY1" fmla="*/ 11734 h 11799"/>
                        <a:gd name="connsiteX2" fmla="*/ 65 w 11799"/>
                        <a:gd name="connsiteY2" fmla="*/ 6661 h 11799"/>
                        <a:gd name="connsiteX3" fmla="*/ 5139 w 11799"/>
                        <a:gd name="connsiteY3" fmla="*/ 65 h 11799"/>
                        <a:gd name="connsiteX4" fmla="*/ 11734 w 11799"/>
                        <a:gd name="connsiteY4" fmla="*/ 5139 h 1179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99" h="11799">
                          <a:moveTo>
                            <a:pt x="11734" y="5139"/>
                          </a:moveTo>
                          <a:cubicBezTo>
                            <a:pt x="12242" y="8183"/>
                            <a:pt x="9705" y="11227"/>
                            <a:pt x="6661" y="11734"/>
                          </a:cubicBezTo>
                          <a:cubicBezTo>
                            <a:pt x="3617" y="12242"/>
                            <a:pt x="572" y="9705"/>
                            <a:pt x="65" y="6661"/>
                          </a:cubicBezTo>
                          <a:cubicBezTo>
                            <a:pt x="-443" y="3617"/>
                            <a:pt x="2094" y="572"/>
                            <a:pt x="5139" y="65"/>
                          </a:cubicBezTo>
                          <a:cubicBezTo>
                            <a:pt x="8183" y="-442"/>
                            <a:pt x="11227" y="2095"/>
                            <a:pt x="11734" y="513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8" name="Graphic 4">
                    <a:extLst>
                      <a:ext uri="{FF2B5EF4-FFF2-40B4-BE49-F238E27FC236}">
                        <a16:creationId xmlns:a16="http://schemas.microsoft.com/office/drawing/2014/main" id="{2C608512-042A-44CB-9F8D-6164C881FAF5}"/>
                      </a:ext>
                    </a:extLst>
                  </p:cNvPr>
                  <p:cNvGrpSpPr/>
                  <p:nvPr/>
                </p:nvGrpSpPr>
                <p:grpSpPr>
                  <a:xfrm>
                    <a:off x="3158748" y="3903268"/>
                    <a:ext cx="30155" cy="30163"/>
                    <a:chOff x="3158748" y="3903268"/>
                    <a:chExt cx="30155" cy="30163"/>
                  </a:xfrm>
                  <a:solidFill>
                    <a:schemeClr val="accent1"/>
                  </a:solidFill>
                </p:grpSpPr>
                <p:sp>
                  <p:nvSpPr>
                    <p:cNvPr id="30" name="Freeform: Shape 29">
                      <a:extLst>
                        <a:ext uri="{FF2B5EF4-FFF2-40B4-BE49-F238E27FC236}">
                          <a16:creationId xmlns:a16="http://schemas.microsoft.com/office/drawing/2014/main" id="{68267B86-E0A2-46ED-9BF9-99B1A983AB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8748" y="3903268"/>
                      <a:ext cx="30155" cy="30163"/>
                    </a:xfrm>
                    <a:custGeom>
                      <a:avLst/>
                      <a:gdLst>
                        <a:gd name="connsiteX0" fmla="*/ 30045 w 30155"/>
                        <a:gd name="connsiteY0" fmla="*/ 13310 h 30163"/>
                        <a:gd name="connsiteX1" fmla="*/ 16854 w 30155"/>
                        <a:gd name="connsiteY1" fmla="*/ 30053 h 30163"/>
                        <a:gd name="connsiteX2" fmla="*/ 111 w 30155"/>
                        <a:gd name="connsiteY2" fmla="*/ 16862 h 30163"/>
                        <a:gd name="connsiteX3" fmla="*/ 13302 w 30155"/>
                        <a:gd name="connsiteY3" fmla="*/ 119 h 30163"/>
                        <a:gd name="connsiteX4" fmla="*/ 30045 w 30155"/>
                        <a:gd name="connsiteY4" fmla="*/ 13310 h 301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0155" h="30163">
                          <a:moveTo>
                            <a:pt x="30045" y="13310"/>
                          </a:moveTo>
                          <a:cubicBezTo>
                            <a:pt x="31060" y="21428"/>
                            <a:pt x="24972" y="29039"/>
                            <a:pt x="16854" y="30053"/>
                          </a:cubicBezTo>
                          <a:cubicBezTo>
                            <a:pt x="8736" y="31068"/>
                            <a:pt x="1125" y="24980"/>
                            <a:pt x="111" y="16862"/>
                          </a:cubicBezTo>
                          <a:cubicBezTo>
                            <a:pt x="-904" y="8744"/>
                            <a:pt x="5184" y="1134"/>
                            <a:pt x="13302" y="119"/>
                          </a:cubicBezTo>
                          <a:cubicBezTo>
                            <a:pt x="21420" y="-896"/>
                            <a:pt x="29031" y="4685"/>
                            <a:pt x="30045" y="1331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1" name="Freeform: Shape 30">
                      <a:extLst>
                        <a:ext uri="{FF2B5EF4-FFF2-40B4-BE49-F238E27FC236}">
                          <a16:creationId xmlns:a16="http://schemas.microsoft.com/office/drawing/2014/main" id="{84598D72-8560-4466-ABD2-AFF2F282C3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59301" y="3913964"/>
                      <a:ext cx="11799" cy="11811"/>
                    </a:xfrm>
                    <a:custGeom>
                      <a:avLst/>
                      <a:gdLst>
                        <a:gd name="connsiteX0" fmla="*/ 11734 w 11799"/>
                        <a:gd name="connsiteY0" fmla="*/ 5151 h 11811"/>
                        <a:gd name="connsiteX1" fmla="*/ 6661 w 11799"/>
                        <a:gd name="connsiteY1" fmla="*/ 11747 h 11811"/>
                        <a:gd name="connsiteX2" fmla="*/ 65 w 11799"/>
                        <a:gd name="connsiteY2" fmla="*/ 6673 h 11811"/>
                        <a:gd name="connsiteX3" fmla="*/ 5139 w 11799"/>
                        <a:gd name="connsiteY3" fmla="*/ 77 h 11811"/>
                        <a:gd name="connsiteX4" fmla="*/ 11734 w 11799"/>
                        <a:gd name="connsiteY4" fmla="*/ 5151 h 118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799" h="11811">
                          <a:moveTo>
                            <a:pt x="11734" y="5151"/>
                          </a:moveTo>
                          <a:cubicBezTo>
                            <a:pt x="12242" y="8195"/>
                            <a:pt x="9705" y="11239"/>
                            <a:pt x="6661" y="11747"/>
                          </a:cubicBezTo>
                          <a:cubicBezTo>
                            <a:pt x="3617" y="12254"/>
                            <a:pt x="572" y="9717"/>
                            <a:pt x="65" y="6673"/>
                          </a:cubicBezTo>
                          <a:cubicBezTo>
                            <a:pt x="-443" y="3629"/>
                            <a:pt x="2094" y="585"/>
                            <a:pt x="5139" y="77"/>
                          </a:cubicBezTo>
                          <a:cubicBezTo>
                            <a:pt x="8183" y="-430"/>
                            <a:pt x="11227" y="1599"/>
                            <a:pt x="11734" y="515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8A40C785-8F2C-466D-BB9C-55ECB1E88CB9}"/>
                      </a:ext>
                    </a:extLst>
                  </p:cNvPr>
                  <p:cNvSpPr/>
                  <p:nvPr/>
                </p:nvSpPr>
                <p:spPr>
                  <a:xfrm>
                    <a:off x="3007664" y="3890516"/>
                    <a:ext cx="52258" cy="30628"/>
                  </a:xfrm>
                  <a:custGeom>
                    <a:avLst/>
                    <a:gdLst>
                      <a:gd name="connsiteX0" fmla="*/ 0 w 52258"/>
                      <a:gd name="connsiteY0" fmla="*/ 30628 h 30628"/>
                      <a:gd name="connsiteX1" fmla="*/ 52259 w 52258"/>
                      <a:gd name="connsiteY1" fmla="*/ 13378 h 30628"/>
                      <a:gd name="connsiteX2" fmla="*/ 42619 w 52258"/>
                      <a:gd name="connsiteY2" fmla="*/ 186 h 30628"/>
                      <a:gd name="connsiteX3" fmla="*/ 0 w 52258"/>
                      <a:gd name="connsiteY3" fmla="*/ 30628 h 30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258" h="30628">
                        <a:moveTo>
                          <a:pt x="0" y="30628"/>
                        </a:moveTo>
                        <a:cubicBezTo>
                          <a:pt x="4566" y="22510"/>
                          <a:pt x="39067" y="10333"/>
                          <a:pt x="52259" y="13378"/>
                        </a:cubicBezTo>
                        <a:cubicBezTo>
                          <a:pt x="52259" y="6782"/>
                          <a:pt x="46678" y="-1336"/>
                          <a:pt x="42619" y="186"/>
                        </a:cubicBezTo>
                        <a:cubicBezTo>
                          <a:pt x="27398" y="3738"/>
                          <a:pt x="9133" y="14392"/>
                          <a:pt x="0" y="30628"/>
                        </a:cubicBezTo>
                        <a:close/>
                      </a:path>
                    </a:pathLst>
                  </a:custGeom>
                  <a:solidFill>
                    <a:srgbClr val="231C1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686DAE3F-AEEC-426B-8338-B4E97C3CB326}"/>
                      </a:ext>
                    </a:extLst>
                  </p:cNvPr>
                  <p:cNvSpPr/>
                  <p:nvPr/>
                </p:nvSpPr>
                <p:spPr>
                  <a:xfrm>
                    <a:off x="3087828" y="3993698"/>
                    <a:ext cx="84222" cy="43128"/>
                  </a:xfrm>
                  <a:custGeom>
                    <a:avLst/>
                    <a:gdLst>
                      <a:gd name="connsiteX0" fmla="*/ 84223 w 84222"/>
                      <a:gd name="connsiteY0" fmla="*/ 0 h 43128"/>
                      <a:gd name="connsiteX1" fmla="*/ 0 w 84222"/>
                      <a:gd name="connsiteY1" fmla="*/ 23339 h 43128"/>
                      <a:gd name="connsiteX2" fmla="*/ 81179 w 84222"/>
                      <a:gd name="connsiteY2" fmla="*/ 31964 h 43128"/>
                      <a:gd name="connsiteX3" fmla="*/ 84223 w 84222"/>
                      <a:gd name="connsiteY3" fmla="*/ 0 h 431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222" h="43128">
                        <a:moveTo>
                          <a:pt x="84223" y="0"/>
                        </a:moveTo>
                        <a:cubicBezTo>
                          <a:pt x="84223" y="0"/>
                          <a:pt x="35008" y="28920"/>
                          <a:pt x="0" y="23339"/>
                        </a:cubicBezTo>
                        <a:cubicBezTo>
                          <a:pt x="0" y="23339"/>
                          <a:pt x="22831" y="61391"/>
                          <a:pt x="81179" y="31964"/>
                        </a:cubicBezTo>
                        <a:cubicBezTo>
                          <a:pt x="81686" y="31964"/>
                          <a:pt x="67987" y="15221"/>
                          <a:pt x="84223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8F3702FB-FCCC-48DC-96BB-40E3919DCF5B}"/>
                      </a:ext>
                    </a:extLst>
                  </p:cNvPr>
                  <p:cNvSpPr/>
                  <p:nvPr/>
                </p:nvSpPr>
                <p:spPr>
                  <a:xfrm>
                    <a:off x="3088335" y="4015007"/>
                    <a:ext cx="33993" cy="20802"/>
                  </a:xfrm>
                  <a:custGeom>
                    <a:avLst/>
                    <a:gdLst>
                      <a:gd name="connsiteX0" fmla="*/ 29934 w 33993"/>
                      <a:gd name="connsiteY0" fmla="*/ 0 h 20802"/>
                      <a:gd name="connsiteX1" fmla="*/ 0 w 33993"/>
                      <a:gd name="connsiteY1" fmla="*/ 2029 h 20802"/>
                      <a:gd name="connsiteX2" fmla="*/ 33994 w 33993"/>
                      <a:gd name="connsiteY2" fmla="*/ 20802 h 20802"/>
                      <a:gd name="connsiteX3" fmla="*/ 17250 w 33993"/>
                      <a:gd name="connsiteY3" fmla="*/ 8625 h 20802"/>
                      <a:gd name="connsiteX4" fmla="*/ 29934 w 33993"/>
                      <a:gd name="connsiteY4" fmla="*/ 0 h 208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993" h="20802">
                        <a:moveTo>
                          <a:pt x="29934" y="0"/>
                        </a:moveTo>
                        <a:cubicBezTo>
                          <a:pt x="19787" y="2029"/>
                          <a:pt x="9133" y="3044"/>
                          <a:pt x="0" y="2029"/>
                        </a:cubicBezTo>
                        <a:cubicBezTo>
                          <a:pt x="0" y="2029"/>
                          <a:pt x="11162" y="18265"/>
                          <a:pt x="33994" y="20802"/>
                        </a:cubicBezTo>
                        <a:cubicBezTo>
                          <a:pt x="25876" y="19280"/>
                          <a:pt x="20802" y="14206"/>
                          <a:pt x="17250" y="8625"/>
                        </a:cubicBezTo>
                        <a:cubicBezTo>
                          <a:pt x="22831" y="4059"/>
                          <a:pt x="26890" y="0"/>
                          <a:pt x="29934" y="0"/>
                        </a:cubicBezTo>
                        <a:close/>
                      </a:path>
                    </a:pathLst>
                  </a:custGeom>
                  <a:solidFill>
                    <a:srgbClr val="BCBCBC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6D1CCCE9-0A78-4DCB-8F3C-AAE4E0643582}"/>
                      </a:ext>
                    </a:extLst>
                  </p:cNvPr>
                  <p:cNvSpPr/>
                  <p:nvPr/>
                </p:nvSpPr>
                <p:spPr>
                  <a:xfrm>
                    <a:off x="3144816" y="3880555"/>
                    <a:ext cx="13535" cy="89296"/>
                  </a:xfrm>
                  <a:custGeom>
                    <a:avLst/>
                    <a:gdLst>
                      <a:gd name="connsiteX0" fmla="*/ 8462 w 13535"/>
                      <a:gd name="connsiteY0" fmla="*/ 0 h 89296"/>
                      <a:gd name="connsiteX1" fmla="*/ 13536 w 13535"/>
                      <a:gd name="connsiteY1" fmla="*/ 89296 h 89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535" h="89296">
                        <a:moveTo>
                          <a:pt x="8462" y="0"/>
                        </a:moveTo>
                        <a:cubicBezTo>
                          <a:pt x="11506" y="29427"/>
                          <a:pt x="-15384" y="64943"/>
                          <a:pt x="13536" y="89296"/>
                        </a:cubicBezTo>
                      </a:path>
                    </a:pathLst>
                  </a:custGeom>
                  <a:noFill/>
                  <a:ln w="2665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D1AFC6BB-2605-46D9-BF80-77647E824B62}"/>
                      </a:ext>
                    </a:extLst>
                  </p:cNvPr>
                  <p:cNvSpPr/>
                  <p:nvPr/>
                </p:nvSpPr>
                <p:spPr>
                  <a:xfrm>
                    <a:off x="3124358" y="3964718"/>
                    <a:ext cx="36309" cy="25444"/>
                  </a:xfrm>
                  <a:custGeom>
                    <a:avLst/>
                    <a:gdLst>
                      <a:gd name="connsiteX0" fmla="*/ 36023 w 36309"/>
                      <a:gd name="connsiteY0" fmla="*/ 5134 h 25444"/>
                      <a:gd name="connsiteX1" fmla="*/ 0 w 36309"/>
                      <a:gd name="connsiteY1" fmla="*/ 15281 h 25444"/>
                      <a:gd name="connsiteX2" fmla="*/ 36023 w 36309"/>
                      <a:gd name="connsiteY2" fmla="*/ 5134 h 254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6309" h="25444">
                        <a:moveTo>
                          <a:pt x="36023" y="5134"/>
                        </a:moveTo>
                        <a:cubicBezTo>
                          <a:pt x="39574" y="26950"/>
                          <a:pt x="9133" y="32531"/>
                          <a:pt x="0" y="15281"/>
                        </a:cubicBezTo>
                        <a:cubicBezTo>
                          <a:pt x="6088" y="6148"/>
                          <a:pt x="21817" y="-7551"/>
                          <a:pt x="36023" y="5134"/>
                        </a:cubicBezTo>
                        <a:close/>
                      </a:path>
                    </a:pathLst>
                  </a:custGeom>
                  <a:solidFill>
                    <a:srgbClr val="D3A17D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6E1D6B9A-9BF0-4141-8F04-305F62263E96}"/>
                      </a:ext>
                    </a:extLst>
                  </p:cNvPr>
                  <p:cNvSpPr/>
                  <p:nvPr/>
                </p:nvSpPr>
                <p:spPr>
                  <a:xfrm>
                    <a:off x="3149636" y="3869825"/>
                    <a:ext cx="55393" cy="16311"/>
                  </a:xfrm>
                  <a:custGeom>
                    <a:avLst/>
                    <a:gdLst>
                      <a:gd name="connsiteX0" fmla="*/ 55393 w 55393"/>
                      <a:gd name="connsiteY0" fmla="*/ 13267 h 16311"/>
                      <a:gd name="connsiteX1" fmla="*/ 1105 w 55393"/>
                      <a:gd name="connsiteY1" fmla="*/ 16311 h 16311"/>
                      <a:gd name="connsiteX2" fmla="*/ 5164 w 55393"/>
                      <a:gd name="connsiteY2" fmla="*/ 583 h 16311"/>
                      <a:gd name="connsiteX3" fmla="*/ 55393 w 55393"/>
                      <a:gd name="connsiteY3" fmla="*/ 13267 h 16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393" h="16311">
                        <a:moveTo>
                          <a:pt x="55393" y="13267"/>
                        </a:moveTo>
                        <a:cubicBezTo>
                          <a:pt x="48290" y="7179"/>
                          <a:pt x="12267" y="9208"/>
                          <a:pt x="1105" y="16311"/>
                        </a:cubicBezTo>
                        <a:cubicBezTo>
                          <a:pt x="-1432" y="10223"/>
                          <a:pt x="598" y="583"/>
                          <a:pt x="5164" y="583"/>
                        </a:cubicBezTo>
                        <a:cubicBezTo>
                          <a:pt x="20892" y="-1446"/>
                          <a:pt x="40680" y="1598"/>
                          <a:pt x="55393" y="13267"/>
                        </a:cubicBezTo>
                        <a:close/>
                      </a:path>
                    </a:pathLst>
                  </a:custGeom>
                  <a:solidFill>
                    <a:srgbClr val="231C1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73445331-4857-451C-98E0-90E7CAE7221E}"/>
                      </a:ext>
                    </a:extLst>
                  </p:cNvPr>
                  <p:cNvSpPr/>
                  <p:nvPr/>
                </p:nvSpPr>
                <p:spPr>
                  <a:xfrm>
                    <a:off x="3084276" y="3993698"/>
                    <a:ext cx="87774" cy="23662"/>
                  </a:xfrm>
                  <a:custGeom>
                    <a:avLst/>
                    <a:gdLst>
                      <a:gd name="connsiteX0" fmla="*/ 87774 w 87774"/>
                      <a:gd name="connsiteY0" fmla="*/ 0 h 23662"/>
                      <a:gd name="connsiteX1" fmla="*/ 0 w 87774"/>
                      <a:gd name="connsiteY1" fmla="*/ 23339 h 236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7774" h="23662">
                        <a:moveTo>
                          <a:pt x="87774" y="0"/>
                        </a:moveTo>
                        <a:cubicBezTo>
                          <a:pt x="87774" y="0"/>
                          <a:pt x="39574" y="26890"/>
                          <a:pt x="0" y="23339"/>
                        </a:cubicBezTo>
                      </a:path>
                    </a:pathLst>
                  </a:custGeom>
                  <a:noFill/>
                  <a:ln w="2665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5094F08F-3B50-45A1-A3E5-8163BF4FC2BB}"/>
                      </a:ext>
                    </a:extLst>
                  </p:cNvPr>
                  <p:cNvSpPr/>
                  <p:nvPr/>
                </p:nvSpPr>
                <p:spPr>
                  <a:xfrm>
                    <a:off x="3086306" y="4016022"/>
                    <a:ext cx="84730" cy="21229"/>
                  </a:xfrm>
                  <a:custGeom>
                    <a:avLst/>
                    <a:gdLst>
                      <a:gd name="connsiteX0" fmla="*/ 0 w 84730"/>
                      <a:gd name="connsiteY0" fmla="*/ 0 h 21229"/>
                      <a:gd name="connsiteX1" fmla="*/ 84730 w 84730"/>
                      <a:gd name="connsiteY1" fmla="*/ 10147 h 21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4730" h="21229">
                        <a:moveTo>
                          <a:pt x="0" y="0"/>
                        </a:moveTo>
                        <a:cubicBezTo>
                          <a:pt x="508" y="2537"/>
                          <a:pt x="32472" y="39067"/>
                          <a:pt x="84730" y="10147"/>
                        </a:cubicBezTo>
                      </a:path>
                    </a:pathLst>
                  </a:custGeom>
                  <a:noFill/>
                  <a:ln w="2665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DD89E5D1-947A-411D-9D8A-07061566BC3B}"/>
                      </a:ext>
                    </a:extLst>
                  </p:cNvPr>
                  <p:cNvSpPr/>
                  <p:nvPr/>
                </p:nvSpPr>
                <p:spPr>
                  <a:xfrm>
                    <a:off x="2917860" y="3990495"/>
                    <a:ext cx="57839" cy="25526"/>
                  </a:xfrm>
                  <a:custGeom>
                    <a:avLst/>
                    <a:gdLst>
                      <a:gd name="connsiteX0" fmla="*/ 0 w 57839"/>
                      <a:gd name="connsiteY0" fmla="*/ 1173 h 25526"/>
                      <a:gd name="connsiteX1" fmla="*/ 57840 w 57839"/>
                      <a:gd name="connsiteY1" fmla="*/ 25527 h 25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839" h="25526">
                        <a:moveTo>
                          <a:pt x="0" y="1173"/>
                        </a:moveTo>
                        <a:cubicBezTo>
                          <a:pt x="24354" y="-2886"/>
                          <a:pt x="44648" y="3202"/>
                          <a:pt x="57840" y="25527"/>
                        </a:cubicBezTo>
                      </a:path>
                    </a:pathLst>
                  </a:custGeom>
                  <a:noFill/>
                  <a:ln w="2665" cap="rnd">
                    <a:solidFill>
                      <a:srgbClr val="CE735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65FE59F4-CBE3-4597-B587-CC4766EEC3BA}"/>
                      </a:ext>
                    </a:extLst>
                  </p:cNvPr>
                  <p:cNvSpPr/>
                  <p:nvPr/>
                </p:nvSpPr>
                <p:spPr>
                  <a:xfrm>
                    <a:off x="2931052" y="3999561"/>
                    <a:ext cx="30441" cy="14497"/>
                  </a:xfrm>
                  <a:custGeom>
                    <a:avLst/>
                    <a:gdLst>
                      <a:gd name="connsiteX0" fmla="*/ 30442 w 30441"/>
                      <a:gd name="connsiteY0" fmla="*/ 226 h 14497"/>
                      <a:gd name="connsiteX1" fmla="*/ 23339 w 30441"/>
                      <a:gd name="connsiteY1" fmla="*/ 226 h 14497"/>
                      <a:gd name="connsiteX2" fmla="*/ 26383 w 30441"/>
                      <a:gd name="connsiteY2" fmla="*/ 10880 h 14497"/>
                      <a:gd name="connsiteX3" fmla="*/ 0 w 30441"/>
                      <a:gd name="connsiteY3" fmla="*/ 10880 h 14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441" h="14497">
                        <a:moveTo>
                          <a:pt x="30442" y="226"/>
                        </a:moveTo>
                        <a:cubicBezTo>
                          <a:pt x="28412" y="-282"/>
                          <a:pt x="25876" y="226"/>
                          <a:pt x="23339" y="226"/>
                        </a:cubicBezTo>
                        <a:cubicBezTo>
                          <a:pt x="24353" y="3270"/>
                          <a:pt x="23846" y="7329"/>
                          <a:pt x="26383" y="10880"/>
                        </a:cubicBezTo>
                        <a:cubicBezTo>
                          <a:pt x="18773" y="15954"/>
                          <a:pt x="7610" y="15446"/>
                          <a:pt x="0" y="10880"/>
                        </a:cubicBezTo>
                      </a:path>
                    </a:pathLst>
                  </a:custGeom>
                  <a:noFill/>
                  <a:ln w="2665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94137C52-781C-4E27-99C1-BA9C98DF3DDF}"/>
                      </a:ext>
                    </a:extLst>
                  </p:cNvPr>
                  <p:cNvSpPr/>
                  <p:nvPr/>
                </p:nvSpPr>
                <p:spPr>
                  <a:xfrm>
                    <a:off x="3081739" y="4005875"/>
                    <a:ext cx="10654" cy="20294"/>
                  </a:xfrm>
                  <a:custGeom>
                    <a:avLst/>
                    <a:gdLst>
                      <a:gd name="connsiteX0" fmla="*/ 10655 w 10654"/>
                      <a:gd name="connsiteY0" fmla="*/ 0 h 20294"/>
                      <a:gd name="connsiteX1" fmla="*/ 0 w 10654"/>
                      <a:gd name="connsiteY1" fmla="*/ 20295 h 20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654" h="20294">
                        <a:moveTo>
                          <a:pt x="10655" y="0"/>
                        </a:moveTo>
                        <a:cubicBezTo>
                          <a:pt x="5074" y="5581"/>
                          <a:pt x="507" y="12684"/>
                          <a:pt x="0" y="20295"/>
                        </a:cubicBezTo>
                      </a:path>
                    </a:pathLst>
                  </a:custGeom>
                  <a:noFill/>
                  <a:ln w="2665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BC3E92FB-A747-4BE3-A38E-53E6EFE7322F}"/>
                    </a:ext>
                  </a:extLst>
                </p:cNvPr>
                <p:cNvSpPr/>
                <p:nvPr/>
              </p:nvSpPr>
              <p:spPr>
                <a:xfrm>
                  <a:off x="3011215" y="3887957"/>
                  <a:ext cx="224255" cy="91907"/>
                </a:xfrm>
                <a:custGeom>
                  <a:avLst/>
                  <a:gdLst>
                    <a:gd name="connsiteX0" fmla="*/ 121261 w 224255"/>
                    <a:gd name="connsiteY0" fmla="*/ 23040 h 91907"/>
                    <a:gd name="connsiteX1" fmla="*/ 111620 w 224255"/>
                    <a:gd name="connsiteY1" fmla="*/ 24562 h 91907"/>
                    <a:gd name="connsiteX2" fmla="*/ 111113 w 224255"/>
                    <a:gd name="connsiteY2" fmla="*/ 24562 h 91907"/>
                    <a:gd name="connsiteX3" fmla="*/ 101473 w 224255"/>
                    <a:gd name="connsiteY3" fmla="*/ 26084 h 91907"/>
                    <a:gd name="connsiteX4" fmla="*/ 0 w 224255"/>
                    <a:gd name="connsiteY4" fmla="*/ 39276 h 91907"/>
                    <a:gd name="connsiteX5" fmla="*/ 2030 w 224255"/>
                    <a:gd name="connsiteY5" fmla="*/ 52467 h 91907"/>
                    <a:gd name="connsiteX6" fmla="*/ 15221 w 224255"/>
                    <a:gd name="connsiteY6" fmla="*/ 59570 h 91907"/>
                    <a:gd name="connsiteX7" fmla="*/ 31964 w 224255"/>
                    <a:gd name="connsiteY7" fmla="*/ 90520 h 91907"/>
                    <a:gd name="connsiteX8" fmla="*/ 96400 w 224255"/>
                    <a:gd name="connsiteY8" fmla="*/ 74284 h 91907"/>
                    <a:gd name="connsiteX9" fmla="*/ 104010 w 224255"/>
                    <a:gd name="connsiteY9" fmla="*/ 40290 h 91907"/>
                    <a:gd name="connsiteX10" fmla="*/ 104010 w 224255"/>
                    <a:gd name="connsiteY10" fmla="*/ 40290 h 91907"/>
                    <a:gd name="connsiteX11" fmla="*/ 112128 w 224255"/>
                    <a:gd name="connsiteY11" fmla="*/ 32173 h 91907"/>
                    <a:gd name="connsiteX12" fmla="*/ 112128 w 224255"/>
                    <a:gd name="connsiteY12" fmla="*/ 32173 h 91907"/>
                    <a:gd name="connsiteX13" fmla="*/ 112635 w 224255"/>
                    <a:gd name="connsiteY13" fmla="*/ 32173 h 91907"/>
                    <a:gd name="connsiteX14" fmla="*/ 113143 w 224255"/>
                    <a:gd name="connsiteY14" fmla="*/ 32173 h 91907"/>
                    <a:gd name="connsiteX15" fmla="*/ 113143 w 224255"/>
                    <a:gd name="connsiteY15" fmla="*/ 32173 h 91907"/>
                    <a:gd name="connsiteX16" fmla="*/ 123290 w 224255"/>
                    <a:gd name="connsiteY16" fmla="*/ 37246 h 91907"/>
                    <a:gd name="connsiteX17" fmla="*/ 123290 w 224255"/>
                    <a:gd name="connsiteY17" fmla="*/ 37246 h 91907"/>
                    <a:gd name="connsiteX18" fmla="*/ 141555 w 224255"/>
                    <a:gd name="connsiteY18" fmla="*/ 66674 h 91907"/>
                    <a:gd name="connsiteX19" fmla="*/ 208020 w 224255"/>
                    <a:gd name="connsiteY19" fmla="*/ 61093 h 91907"/>
                    <a:gd name="connsiteX20" fmla="*/ 214108 w 224255"/>
                    <a:gd name="connsiteY20" fmla="*/ 26084 h 91907"/>
                    <a:gd name="connsiteX21" fmla="*/ 224256 w 224255"/>
                    <a:gd name="connsiteY21" fmla="*/ 14922 h 91907"/>
                    <a:gd name="connsiteX22" fmla="*/ 222226 w 224255"/>
                    <a:gd name="connsiteY22" fmla="*/ 1731 h 91907"/>
                    <a:gd name="connsiteX23" fmla="*/ 121261 w 224255"/>
                    <a:gd name="connsiteY23" fmla="*/ 23040 h 91907"/>
                    <a:gd name="connsiteX24" fmla="*/ 92848 w 224255"/>
                    <a:gd name="connsiteY24" fmla="*/ 73269 h 91907"/>
                    <a:gd name="connsiteX25" fmla="*/ 32472 w 224255"/>
                    <a:gd name="connsiteY25" fmla="*/ 88998 h 91907"/>
                    <a:gd name="connsiteX26" fmla="*/ 18265 w 224255"/>
                    <a:gd name="connsiteY26" fmla="*/ 59570 h 91907"/>
                    <a:gd name="connsiteX27" fmla="*/ 16743 w 224255"/>
                    <a:gd name="connsiteY27" fmla="*/ 45872 h 91907"/>
                    <a:gd name="connsiteX28" fmla="*/ 63928 w 224255"/>
                    <a:gd name="connsiteY28" fmla="*/ 27099 h 91907"/>
                    <a:gd name="connsiteX29" fmla="*/ 98936 w 224255"/>
                    <a:gd name="connsiteY29" fmla="*/ 41813 h 91907"/>
                    <a:gd name="connsiteX30" fmla="*/ 92848 w 224255"/>
                    <a:gd name="connsiteY30" fmla="*/ 73269 h 91907"/>
                    <a:gd name="connsiteX31" fmla="*/ 210050 w 224255"/>
                    <a:gd name="connsiteY31" fmla="*/ 28114 h 91907"/>
                    <a:gd name="connsiteX32" fmla="*/ 205990 w 224255"/>
                    <a:gd name="connsiteY32" fmla="*/ 60585 h 91907"/>
                    <a:gd name="connsiteX33" fmla="*/ 143584 w 224255"/>
                    <a:gd name="connsiteY33" fmla="*/ 65151 h 91907"/>
                    <a:gd name="connsiteX34" fmla="*/ 127856 w 224255"/>
                    <a:gd name="connsiteY34" fmla="*/ 36739 h 91907"/>
                    <a:gd name="connsiteX35" fmla="*/ 156269 w 224255"/>
                    <a:gd name="connsiteY35" fmla="*/ 11371 h 91907"/>
                    <a:gd name="connsiteX36" fmla="*/ 207005 w 224255"/>
                    <a:gd name="connsiteY36" fmla="*/ 13908 h 91907"/>
                    <a:gd name="connsiteX37" fmla="*/ 210050 w 224255"/>
                    <a:gd name="connsiteY37" fmla="*/ 28114 h 919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224255" h="91907">
                      <a:moveTo>
                        <a:pt x="121261" y="23040"/>
                      </a:moveTo>
                      <a:lnTo>
                        <a:pt x="111620" y="24562"/>
                      </a:lnTo>
                      <a:lnTo>
                        <a:pt x="111113" y="24562"/>
                      </a:lnTo>
                      <a:lnTo>
                        <a:pt x="101473" y="26084"/>
                      </a:lnTo>
                      <a:cubicBezTo>
                        <a:pt x="64436" y="3253"/>
                        <a:pt x="0" y="39276"/>
                        <a:pt x="0" y="39276"/>
                      </a:cubicBezTo>
                      <a:lnTo>
                        <a:pt x="2030" y="52467"/>
                      </a:lnTo>
                      <a:cubicBezTo>
                        <a:pt x="9640" y="50945"/>
                        <a:pt x="15221" y="59570"/>
                        <a:pt x="15221" y="59570"/>
                      </a:cubicBezTo>
                      <a:cubicBezTo>
                        <a:pt x="15221" y="59570"/>
                        <a:pt x="22324" y="82402"/>
                        <a:pt x="31964" y="90520"/>
                      </a:cubicBezTo>
                      <a:cubicBezTo>
                        <a:pt x="40589" y="94071"/>
                        <a:pt x="82701" y="91534"/>
                        <a:pt x="96400" y="74284"/>
                      </a:cubicBezTo>
                      <a:cubicBezTo>
                        <a:pt x="101980" y="64644"/>
                        <a:pt x="103503" y="50438"/>
                        <a:pt x="104010" y="40290"/>
                      </a:cubicBezTo>
                      <a:lnTo>
                        <a:pt x="104010" y="40290"/>
                      </a:lnTo>
                      <a:cubicBezTo>
                        <a:pt x="104517" y="33695"/>
                        <a:pt x="110098" y="32680"/>
                        <a:pt x="112128" y="32173"/>
                      </a:cubicBezTo>
                      <a:lnTo>
                        <a:pt x="112128" y="32173"/>
                      </a:lnTo>
                      <a:cubicBezTo>
                        <a:pt x="112128" y="32173"/>
                        <a:pt x="112128" y="32173"/>
                        <a:pt x="112635" y="32173"/>
                      </a:cubicBezTo>
                      <a:cubicBezTo>
                        <a:pt x="112635" y="32173"/>
                        <a:pt x="113143" y="32173"/>
                        <a:pt x="113143" y="32173"/>
                      </a:cubicBezTo>
                      <a:lnTo>
                        <a:pt x="113143" y="32173"/>
                      </a:lnTo>
                      <a:cubicBezTo>
                        <a:pt x="115172" y="31665"/>
                        <a:pt x="120753" y="31665"/>
                        <a:pt x="123290" y="37246"/>
                      </a:cubicBezTo>
                      <a:lnTo>
                        <a:pt x="123290" y="37246"/>
                      </a:lnTo>
                      <a:cubicBezTo>
                        <a:pt x="127349" y="46886"/>
                        <a:pt x="132930" y="59570"/>
                        <a:pt x="141555" y="66674"/>
                      </a:cubicBezTo>
                      <a:cubicBezTo>
                        <a:pt x="160327" y="78343"/>
                        <a:pt x="200917" y="67181"/>
                        <a:pt x="208020" y="61093"/>
                      </a:cubicBezTo>
                      <a:cubicBezTo>
                        <a:pt x="214616" y="50438"/>
                        <a:pt x="214108" y="26084"/>
                        <a:pt x="214108" y="26084"/>
                      </a:cubicBezTo>
                      <a:cubicBezTo>
                        <a:pt x="214108" y="26084"/>
                        <a:pt x="216645" y="15937"/>
                        <a:pt x="224256" y="14922"/>
                      </a:cubicBezTo>
                      <a:lnTo>
                        <a:pt x="222226" y="1731"/>
                      </a:lnTo>
                      <a:cubicBezTo>
                        <a:pt x="221211" y="2745"/>
                        <a:pt x="149166" y="-10446"/>
                        <a:pt x="121261" y="23040"/>
                      </a:cubicBezTo>
                      <a:close/>
                      <a:moveTo>
                        <a:pt x="92848" y="73269"/>
                      </a:moveTo>
                      <a:cubicBezTo>
                        <a:pt x="80164" y="90012"/>
                        <a:pt x="40589" y="92549"/>
                        <a:pt x="32472" y="88998"/>
                      </a:cubicBezTo>
                      <a:cubicBezTo>
                        <a:pt x="23846" y="80372"/>
                        <a:pt x="18265" y="59570"/>
                        <a:pt x="18265" y="59570"/>
                      </a:cubicBezTo>
                      <a:cubicBezTo>
                        <a:pt x="17251" y="52467"/>
                        <a:pt x="16236" y="50438"/>
                        <a:pt x="16743" y="45872"/>
                      </a:cubicBezTo>
                      <a:cubicBezTo>
                        <a:pt x="21817" y="30651"/>
                        <a:pt x="56317" y="27606"/>
                        <a:pt x="63928" y="27099"/>
                      </a:cubicBezTo>
                      <a:cubicBezTo>
                        <a:pt x="89804" y="26084"/>
                        <a:pt x="97414" y="39276"/>
                        <a:pt x="98936" y="41813"/>
                      </a:cubicBezTo>
                      <a:cubicBezTo>
                        <a:pt x="98429" y="51453"/>
                        <a:pt x="98429" y="63629"/>
                        <a:pt x="92848" y="73269"/>
                      </a:cubicBezTo>
                      <a:close/>
                      <a:moveTo>
                        <a:pt x="210050" y="28114"/>
                      </a:moveTo>
                      <a:cubicBezTo>
                        <a:pt x="210050" y="28114"/>
                        <a:pt x="211572" y="49423"/>
                        <a:pt x="205990" y="60585"/>
                      </a:cubicBezTo>
                      <a:cubicBezTo>
                        <a:pt x="199395" y="66674"/>
                        <a:pt x="161342" y="77328"/>
                        <a:pt x="143584" y="65151"/>
                      </a:cubicBezTo>
                      <a:cubicBezTo>
                        <a:pt x="135467" y="57541"/>
                        <a:pt x="131408" y="46379"/>
                        <a:pt x="127856" y="36739"/>
                      </a:cubicBezTo>
                      <a:cubicBezTo>
                        <a:pt x="128363" y="33695"/>
                        <a:pt x="131408" y="18981"/>
                        <a:pt x="156269" y="11371"/>
                      </a:cubicBezTo>
                      <a:cubicBezTo>
                        <a:pt x="163372" y="9341"/>
                        <a:pt x="196858" y="1223"/>
                        <a:pt x="207005" y="13908"/>
                      </a:cubicBezTo>
                      <a:cubicBezTo>
                        <a:pt x="209035" y="18981"/>
                        <a:pt x="209035" y="21011"/>
                        <a:pt x="210050" y="28114"/>
                      </a:cubicBezTo>
                      <a:close/>
                    </a:path>
                  </a:pathLst>
                </a:custGeom>
                <a:solidFill>
                  <a:srgbClr val="30000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CCE8572C-18C1-41AE-9272-3FD136DA0233}"/>
                    </a:ext>
                  </a:extLst>
                </p:cNvPr>
                <p:cNvSpPr/>
                <p:nvPr/>
              </p:nvSpPr>
              <p:spPr>
                <a:xfrm>
                  <a:off x="2923949" y="3923681"/>
                  <a:ext cx="101980" cy="37037"/>
                </a:xfrm>
                <a:custGeom>
                  <a:avLst/>
                  <a:gdLst>
                    <a:gd name="connsiteX0" fmla="*/ 101981 w 101980"/>
                    <a:gd name="connsiteY0" fmla="*/ 16743 h 37037"/>
                    <a:gd name="connsiteX1" fmla="*/ 20295 w 101980"/>
                    <a:gd name="connsiteY1" fmla="*/ 37038 h 37037"/>
                    <a:gd name="connsiteX2" fmla="*/ 0 w 101980"/>
                    <a:gd name="connsiteY2" fmla="*/ 28920 h 37037"/>
                    <a:gd name="connsiteX3" fmla="*/ 97414 w 101980"/>
                    <a:gd name="connsiteY3" fmla="*/ 0 h 37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1980" h="37037">
                      <a:moveTo>
                        <a:pt x="101981" y="16743"/>
                      </a:moveTo>
                      <a:lnTo>
                        <a:pt x="20295" y="37038"/>
                      </a:lnTo>
                      <a:lnTo>
                        <a:pt x="0" y="28920"/>
                      </a:lnTo>
                      <a:lnTo>
                        <a:pt x="97414" y="0"/>
                      </a:lnTo>
                      <a:close/>
                    </a:path>
                  </a:pathLst>
                </a:custGeom>
                <a:solidFill>
                  <a:srgbClr val="30000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7B5DA282-1EBB-40A8-8D38-BA3A11EDAA80}"/>
                    </a:ext>
                  </a:extLst>
                </p:cNvPr>
                <p:cNvSpPr/>
                <p:nvPr/>
              </p:nvSpPr>
              <p:spPr>
                <a:xfrm>
                  <a:off x="2883507" y="3717809"/>
                  <a:ext cx="341901" cy="257623"/>
                </a:xfrm>
                <a:custGeom>
                  <a:avLst/>
                  <a:gdLst>
                    <a:gd name="connsiteX0" fmla="*/ 360 w 341901"/>
                    <a:gd name="connsiteY0" fmla="*/ 153613 h 257623"/>
                    <a:gd name="connsiteX1" fmla="*/ 6448 w 341901"/>
                    <a:gd name="connsiteY1" fmla="*/ 108965 h 257623"/>
                    <a:gd name="connsiteX2" fmla="*/ 28265 w 341901"/>
                    <a:gd name="connsiteY2" fmla="*/ 70913 h 257623"/>
                    <a:gd name="connsiteX3" fmla="*/ 111980 w 341901"/>
                    <a:gd name="connsiteY3" fmla="*/ 19161 h 257623"/>
                    <a:gd name="connsiteX4" fmla="*/ 170327 w 341901"/>
                    <a:gd name="connsiteY4" fmla="*/ 2926 h 257623"/>
                    <a:gd name="connsiteX5" fmla="*/ 219034 w 341901"/>
                    <a:gd name="connsiteY5" fmla="*/ 389 h 257623"/>
                    <a:gd name="connsiteX6" fmla="*/ 300213 w 341901"/>
                    <a:gd name="connsiteY6" fmla="*/ 18654 h 257623"/>
                    <a:gd name="connsiteX7" fmla="*/ 340802 w 341901"/>
                    <a:gd name="connsiteY7" fmla="*/ 64317 h 257623"/>
                    <a:gd name="connsiteX8" fmla="*/ 268249 w 341901"/>
                    <a:gd name="connsiteY8" fmla="*/ 103384 h 257623"/>
                    <a:gd name="connsiteX9" fmla="*/ 139378 w 341901"/>
                    <a:gd name="connsiteY9" fmla="*/ 133826 h 257623"/>
                    <a:gd name="connsiteX10" fmla="*/ 57692 w 341901"/>
                    <a:gd name="connsiteY10" fmla="*/ 224137 h 257623"/>
                    <a:gd name="connsiteX11" fmla="*/ 60229 w 341901"/>
                    <a:gd name="connsiteY11" fmla="*/ 257623 h 257623"/>
                    <a:gd name="connsiteX12" fmla="*/ 867 w 341901"/>
                    <a:gd name="connsiteY12" fmla="*/ 158180 h 257623"/>
                    <a:gd name="connsiteX13" fmla="*/ 360 w 341901"/>
                    <a:gd name="connsiteY13" fmla="*/ 153613 h 257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341901" h="257623">
                      <a:moveTo>
                        <a:pt x="360" y="153613"/>
                      </a:moveTo>
                      <a:cubicBezTo>
                        <a:pt x="-1163" y="138392"/>
                        <a:pt x="2389" y="123679"/>
                        <a:pt x="6448" y="108965"/>
                      </a:cubicBezTo>
                      <a:cubicBezTo>
                        <a:pt x="10507" y="94759"/>
                        <a:pt x="18118" y="81567"/>
                        <a:pt x="28265" y="70913"/>
                      </a:cubicBezTo>
                      <a:cubicBezTo>
                        <a:pt x="50589" y="46559"/>
                        <a:pt x="81538" y="30831"/>
                        <a:pt x="111980" y="19161"/>
                      </a:cubicBezTo>
                      <a:cubicBezTo>
                        <a:pt x="130753" y="12058"/>
                        <a:pt x="150540" y="5970"/>
                        <a:pt x="170327" y="2926"/>
                      </a:cubicBezTo>
                      <a:cubicBezTo>
                        <a:pt x="186056" y="389"/>
                        <a:pt x="203306" y="-626"/>
                        <a:pt x="219034" y="389"/>
                      </a:cubicBezTo>
                      <a:cubicBezTo>
                        <a:pt x="246939" y="1911"/>
                        <a:pt x="274845" y="6477"/>
                        <a:pt x="300213" y="18654"/>
                      </a:cubicBezTo>
                      <a:cubicBezTo>
                        <a:pt x="318985" y="27787"/>
                        <a:pt x="347905" y="43515"/>
                        <a:pt x="340802" y="64317"/>
                      </a:cubicBezTo>
                      <a:cubicBezTo>
                        <a:pt x="330148" y="94759"/>
                        <a:pt x="295646" y="99325"/>
                        <a:pt x="268249" y="103384"/>
                      </a:cubicBezTo>
                      <a:cubicBezTo>
                        <a:pt x="224615" y="109473"/>
                        <a:pt x="179460" y="115561"/>
                        <a:pt x="139378" y="133826"/>
                      </a:cubicBezTo>
                      <a:cubicBezTo>
                        <a:pt x="102847" y="150062"/>
                        <a:pt x="57692" y="179489"/>
                        <a:pt x="57692" y="224137"/>
                      </a:cubicBezTo>
                      <a:cubicBezTo>
                        <a:pt x="57692" y="229718"/>
                        <a:pt x="55155" y="254072"/>
                        <a:pt x="60229" y="257623"/>
                      </a:cubicBezTo>
                      <a:cubicBezTo>
                        <a:pt x="30294" y="235299"/>
                        <a:pt x="6448" y="195217"/>
                        <a:pt x="867" y="158180"/>
                      </a:cubicBezTo>
                      <a:cubicBezTo>
                        <a:pt x="867" y="155643"/>
                        <a:pt x="360" y="154628"/>
                        <a:pt x="360" y="1536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784EB997-0E59-463C-8F68-D865B24FD437}"/>
                  </a:ext>
                </a:extLst>
              </p:cNvPr>
              <p:cNvSpPr/>
              <p:nvPr/>
            </p:nvSpPr>
            <p:spPr>
              <a:xfrm>
                <a:off x="2858306" y="3669698"/>
                <a:ext cx="347636" cy="175471"/>
              </a:xfrm>
              <a:custGeom>
                <a:avLst/>
                <a:gdLst>
                  <a:gd name="connsiteX0" fmla="*/ 326936 w 347636"/>
                  <a:gd name="connsiteY0" fmla="*/ 35816 h 175471"/>
                  <a:gd name="connsiteX1" fmla="*/ 172190 w 347636"/>
                  <a:gd name="connsiteY1" fmla="*/ 300 h 175471"/>
                  <a:gd name="connsiteX2" fmla="*/ 95070 w 347636"/>
                  <a:gd name="connsiteY2" fmla="*/ 5374 h 175471"/>
                  <a:gd name="connsiteX3" fmla="*/ 2730 w 347636"/>
                  <a:gd name="connsiteY3" fmla="*/ 89090 h 175471"/>
                  <a:gd name="connsiteX4" fmla="*/ 11355 w 347636"/>
                  <a:gd name="connsiteY4" fmla="*/ 149973 h 175471"/>
                  <a:gd name="connsiteX5" fmla="*/ 110798 w 347636"/>
                  <a:gd name="connsiteY5" fmla="*/ 164180 h 175471"/>
                  <a:gd name="connsiteX6" fmla="*/ 198065 w 347636"/>
                  <a:gd name="connsiteY6" fmla="*/ 123590 h 175471"/>
                  <a:gd name="connsiteX7" fmla="*/ 316282 w 347636"/>
                  <a:gd name="connsiteY7" fmla="*/ 93148 h 175471"/>
                  <a:gd name="connsiteX8" fmla="*/ 346216 w 347636"/>
                  <a:gd name="connsiteY8" fmla="*/ 60170 h 175471"/>
                  <a:gd name="connsiteX9" fmla="*/ 326936 w 347636"/>
                  <a:gd name="connsiteY9" fmla="*/ 35816 h 1754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47636" h="175471">
                    <a:moveTo>
                      <a:pt x="326936" y="35816"/>
                    </a:moveTo>
                    <a:cubicBezTo>
                      <a:pt x="287869" y="4867"/>
                      <a:pt x="214301" y="2330"/>
                      <a:pt x="172190" y="300"/>
                    </a:cubicBezTo>
                    <a:cubicBezTo>
                      <a:pt x="146314" y="-714"/>
                      <a:pt x="120438" y="808"/>
                      <a:pt x="95070" y="5374"/>
                    </a:cubicBezTo>
                    <a:cubicBezTo>
                      <a:pt x="49915" y="13999"/>
                      <a:pt x="14399" y="44949"/>
                      <a:pt x="2730" y="89090"/>
                    </a:cubicBezTo>
                    <a:cubicBezTo>
                      <a:pt x="-2344" y="108369"/>
                      <a:pt x="-822" y="133230"/>
                      <a:pt x="11355" y="149973"/>
                    </a:cubicBezTo>
                    <a:cubicBezTo>
                      <a:pt x="36723" y="184474"/>
                      <a:pt x="75790" y="178386"/>
                      <a:pt x="110798" y="164180"/>
                    </a:cubicBezTo>
                    <a:cubicBezTo>
                      <a:pt x="140733" y="152510"/>
                      <a:pt x="167116" y="133230"/>
                      <a:pt x="198065" y="123590"/>
                    </a:cubicBezTo>
                    <a:cubicBezTo>
                      <a:pt x="236625" y="111414"/>
                      <a:pt x="278736" y="108877"/>
                      <a:pt x="316282" y="93148"/>
                    </a:cubicBezTo>
                    <a:cubicBezTo>
                      <a:pt x="328966" y="88075"/>
                      <a:pt x="353826" y="76913"/>
                      <a:pt x="346216" y="60170"/>
                    </a:cubicBezTo>
                    <a:cubicBezTo>
                      <a:pt x="342157" y="51037"/>
                      <a:pt x="335561" y="42919"/>
                      <a:pt x="326936" y="35816"/>
                    </a:cubicBezTo>
                    <a:close/>
                  </a:path>
                </a:pathLst>
              </a:custGeom>
              <a:solidFill>
                <a:srgbClr val="BF2D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ABF9706-2F31-4686-8C93-33121C01EFE9}"/>
                </a:ext>
              </a:extLst>
            </p:cNvPr>
            <p:cNvSpPr/>
            <p:nvPr/>
          </p:nvSpPr>
          <p:spPr>
            <a:xfrm>
              <a:off x="2901625" y="4489902"/>
              <a:ext cx="449525" cy="97414"/>
            </a:xfrm>
            <a:custGeom>
              <a:avLst/>
              <a:gdLst>
                <a:gd name="connsiteX0" fmla="*/ 449526 w 449525"/>
                <a:gd name="connsiteY0" fmla="*/ 48707 h 97414"/>
                <a:gd name="connsiteX1" fmla="*/ 224763 w 449525"/>
                <a:gd name="connsiteY1" fmla="*/ 97414 h 97414"/>
                <a:gd name="connsiteX2" fmla="*/ 0 w 449525"/>
                <a:gd name="connsiteY2" fmla="*/ 48707 h 97414"/>
                <a:gd name="connsiteX3" fmla="*/ 224763 w 449525"/>
                <a:gd name="connsiteY3" fmla="*/ 0 h 97414"/>
                <a:gd name="connsiteX4" fmla="*/ 449526 w 449525"/>
                <a:gd name="connsiteY4" fmla="*/ 48707 h 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25" h="97414">
                  <a:moveTo>
                    <a:pt x="449526" y="48707"/>
                  </a:moveTo>
                  <a:cubicBezTo>
                    <a:pt x="449526" y="75597"/>
                    <a:pt x="349068" y="97414"/>
                    <a:pt x="224763" y="97414"/>
                  </a:cubicBezTo>
                  <a:cubicBezTo>
                    <a:pt x="100966" y="97414"/>
                    <a:pt x="0" y="75597"/>
                    <a:pt x="0" y="48707"/>
                  </a:cubicBezTo>
                  <a:cubicBezTo>
                    <a:pt x="0" y="21817"/>
                    <a:pt x="100458" y="0"/>
                    <a:pt x="224763" y="0"/>
                  </a:cubicBezTo>
                  <a:cubicBezTo>
                    <a:pt x="349068" y="0"/>
                    <a:pt x="449526" y="21817"/>
                    <a:pt x="449526" y="48707"/>
                  </a:cubicBezTo>
                  <a:close/>
                </a:path>
              </a:pathLst>
            </a:custGeom>
            <a:solidFill>
              <a:srgbClr val="231F20">
                <a:alpha val="20000"/>
              </a:srgbClr>
            </a:solidFill>
            <a:ln w="507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91" name="Graphic 90">
            <a:extLst>
              <a:ext uri="{FF2B5EF4-FFF2-40B4-BE49-F238E27FC236}">
                <a16:creationId xmlns:a16="http://schemas.microsoft.com/office/drawing/2014/main" id="{BAD8022F-FE13-4358-8C1C-BD5FE3140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190052">
            <a:off x="10514622" y="5597433"/>
            <a:ext cx="1820386" cy="1774105"/>
          </a:xfrm>
          <a:prstGeom prst="rect">
            <a:avLst/>
          </a:prstGeom>
        </p:spPr>
      </p:pic>
      <p:pic>
        <p:nvPicPr>
          <p:cNvPr id="92" name="Graphic 91">
            <a:extLst>
              <a:ext uri="{FF2B5EF4-FFF2-40B4-BE49-F238E27FC236}">
                <a16:creationId xmlns:a16="http://schemas.microsoft.com/office/drawing/2014/main" id="{907AC3C1-7E4B-4F95-9ABF-21599EE7AB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559031">
            <a:off x="4377914" y="5651664"/>
            <a:ext cx="1325491" cy="129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78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B709095-93FC-4957-897D-0ECB7FFEF0CF}"/>
              </a:ext>
            </a:extLst>
          </p:cNvPr>
          <p:cNvGrpSpPr/>
          <p:nvPr/>
        </p:nvGrpSpPr>
        <p:grpSpPr>
          <a:xfrm>
            <a:off x="0" y="5952979"/>
            <a:ext cx="12255500" cy="905021"/>
            <a:chOff x="0" y="5952979"/>
            <a:chExt cx="12255500" cy="905021"/>
          </a:xfrm>
          <a:solidFill>
            <a:srgbClr val="92D050"/>
          </a:solidFill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26D34F4D-94C4-446F-8F5E-1F059BE1D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5952979"/>
              <a:ext cx="8648700" cy="905021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B67B1DE-32F2-46D6-82E5-AA2480896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06800" y="5952979"/>
              <a:ext cx="8648700" cy="905021"/>
            </a:xfrm>
            <a:prstGeom prst="rect">
              <a:avLst/>
            </a:prstGeom>
          </p:spPr>
        </p:pic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614DD85-0FF3-4B58-9FC5-BCD6EAFDB101}"/>
              </a:ext>
            </a:extLst>
          </p:cNvPr>
          <p:cNvSpPr/>
          <p:nvPr/>
        </p:nvSpPr>
        <p:spPr>
          <a:xfrm>
            <a:off x="4420111" y="653839"/>
            <a:ext cx="3156680" cy="3156680"/>
          </a:xfrm>
          <a:custGeom>
            <a:avLst/>
            <a:gdLst>
              <a:gd name="connsiteX0" fmla="*/ 3156680 w 3156680"/>
              <a:gd name="connsiteY0" fmla="*/ 1578340 h 3156680"/>
              <a:gd name="connsiteX1" fmla="*/ 1578340 w 3156680"/>
              <a:gd name="connsiteY1" fmla="*/ 3156680 h 3156680"/>
              <a:gd name="connsiteX2" fmla="*/ 0 w 3156680"/>
              <a:gd name="connsiteY2" fmla="*/ 1578340 h 3156680"/>
              <a:gd name="connsiteX3" fmla="*/ 1578340 w 3156680"/>
              <a:gd name="connsiteY3" fmla="*/ 0 h 3156680"/>
              <a:gd name="connsiteX4" fmla="*/ 3156680 w 3156680"/>
              <a:gd name="connsiteY4" fmla="*/ 1578340 h 315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6680" h="3156680">
                <a:moveTo>
                  <a:pt x="3156680" y="1578340"/>
                </a:moveTo>
                <a:cubicBezTo>
                  <a:pt x="3156680" y="2450034"/>
                  <a:pt x="2450033" y="3156680"/>
                  <a:pt x="1578340" y="3156680"/>
                </a:cubicBezTo>
                <a:cubicBezTo>
                  <a:pt x="706647" y="3156680"/>
                  <a:pt x="0" y="2450034"/>
                  <a:pt x="0" y="1578340"/>
                </a:cubicBezTo>
                <a:cubicBezTo>
                  <a:pt x="0" y="706647"/>
                  <a:pt x="706647" y="0"/>
                  <a:pt x="1578340" y="0"/>
                </a:cubicBezTo>
                <a:cubicBezTo>
                  <a:pt x="2450033" y="0"/>
                  <a:pt x="3156680" y="706647"/>
                  <a:pt x="3156680" y="1578340"/>
                </a:cubicBezTo>
                <a:close/>
              </a:path>
            </a:pathLst>
          </a:custGeom>
          <a:solidFill>
            <a:srgbClr val="FFFFFF"/>
          </a:solidFill>
          <a:ln w="2034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7" name="Graphic 7">
            <a:extLst>
              <a:ext uri="{FF2B5EF4-FFF2-40B4-BE49-F238E27FC236}">
                <a16:creationId xmlns:a16="http://schemas.microsoft.com/office/drawing/2014/main" id="{44413B3C-7D7C-45A0-943D-59073CFFFFFA}"/>
              </a:ext>
            </a:extLst>
          </p:cNvPr>
          <p:cNvGrpSpPr/>
          <p:nvPr/>
        </p:nvGrpSpPr>
        <p:grpSpPr>
          <a:xfrm>
            <a:off x="7425628" y="3500346"/>
            <a:ext cx="808712" cy="164962"/>
            <a:chOff x="7138929" y="4201540"/>
            <a:chExt cx="808712" cy="164962"/>
          </a:xfrm>
          <a:solidFill>
            <a:schemeClr val="tx1"/>
          </a:solidFill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6DD275A-03BE-453B-B60C-F9EF1D4D9B67}"/>
                </a:ext>
              </a:extLst>
            </p:cNvPr>
            <p:cNvSpPr/>
            <p:nvPr/>
          </p:nvSpPr>
          <p:spPr>
            <a:xfrm>
              <a:off x="7310001" y="4309479"/>
              <a:ext cx="637640" cy="57023"/>
            </a:xfrm>
            <a:custGeom>
              <a:avLst/>
              <a:gdLst>
                <a:gd name="connsiteX0" fmla="*/ 608934 w 637640"/>
                <a:gd name="connsiteY0" fmla="*/ 57024 h 57023"/>
                <a:gd name="connsiteX1" fmla="*/ 28512 w 637640"/>
                <a:gd name="connsiteY1" fmla="*/ 57024 h 57023"/>
                <a:gd name="connsiteX2" fmla="*/ 0 w 637640"/>
                <a:gd name="connsiteY2" fmla="*/ 28512 h 57023"/>
                <a:gd name="connsiteX3" fmla="*/ 0 w 637640"/>
                <a:gd name="connsiteY3" fmla="*/ 28512 h 57023"/>
                <a:gd name="connsiteX4" fmla="*/ 28512 w 637640"/>
                <a:gd name="connsiteY4" fmla="*/ 0 h 57023"/>
                <a:gd name="connsiteX5" fmla="*/ 608934 w 637640"/>
                <a:gd name="connsiteY5" fmla="*/ 0 h 57023"/>
                <a:gd name="connsiteX6" fmla="*/ 637446 w 637640"/>
                <a:gd name="connsiteY6" fmla="*/ 28512 h 57023"/>
                <a:gd name="connsiteX7" fmla="*/ 637446 w 637640"/>
                <a:gd name="connsiteY7" fmla="*/ 28512 h 57023"/>
                <a:gd name="connsiteX8" fmla="*/ 608934 w 637640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640" h="57023">
                  <a:moveTo>
                    <a:pt x="608934" y="57024"/>
                  </a:moveTo>
                  <a:lnTo>
                    <a:pt x="28512" y="57024"/>
                  </a:lnTo>
                  <a:cubicBezTo>
                    <a:pt x="12220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20"/>
                    <a:pt x="12220" y="0"/>
                    <a:pt x="28512" y="0"/>
                  </a:cubicBezTo>
                  <a:lnTo>
                    <a:pt x="608934" y="0"/>
                  </a:lnTo>
                  <a:cubicBezTo>
                    <a:pt x="625227" y="0"/>
                    <a:pt x="637446" y="12220"/>
                    <a:pt x="637446" y="28512"/>
                  </a:cubicBezTo>
                  <a:lnTo>
                    <a:pt x="637446" y="28512"/>
                  </a:lnTo>
                  <a:cubicBezTo>
                    <a:pt x="639483" y="42768"/>
                    <a:pt x="625227" y="57024"/>
                    <a:pt x="608934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78B4941-9547-47C0-835C-67F9634555E8}"/>
                </a:ext>
              </a:extLst>
            </p:cNvPr>
            <p:cNvSpPr/>
            <p:nvPr/>
          </p:nvSpPr>
          <p:spPr>
            <a:xfrm>
              <a:off x="7138929" y="4201540"/>
              <a:ext cx="637445" cy="57023"/>
            </a:xfrm>
            <a:custGeom>
              <a:avLst/>
              <a:gdLst>
                <a:gd name="connsiteX0" fmla="*/ 608934 w 637445"/>
                <a:gd name="connsiteY0" fmla="*/ 57024 h 57023"/>
                <a:gd name="connsiteX1" fmla="*/ 28512 w 637445"/>
                <a:gd name="connsiteY1" fmla="*/ 57024 h 57023"/>
                <a:gd name="connsiteX2" fmla="*/ 0 w 637445"/>
                <a:gd name="connsiteY2" fmla="*/ 28512 h 57023"/>
                <a:gd name="connsiteX3" fmla="*/ 0 w 637445"/>
                <a:gd name="connsiteY3" fmla="*/ 28512 h 57023"/>
                <a:gd name="connsiteX4" fmla="*/ 28512 w 637445"/>
                <a:gd name="connsiteY4" fmla="*/ 0 h 57023"/>
                <a:gd name="connsiteX5" fmla="*/ 608934 w 637445"/>
                <a:gd name="connsiteY5" fmla="*/ 0 h 57023"/>
                <a:gd name="connsiteX6" fmla="*/ 637446 w 637445"/>
                <a:gd name="connsiteY6" fmla="*/ 28512 h 57023"/>
                <a:gd name="connsiteX7" fmla="*/ 637446 w 637445"/>
                <a:gd name="connsiteY7" fmla="*/ 28512 h 57023"/>
                <a:gd name="connsiteX8" fmla="*/ 608934 w 637445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445" h="57023">
                  <a:moveTo>
                    <a:pt x="608934" y="57024"/>
                  </a:moveTo>
                  <a:lnTo>
                    <a:pt x="28512" y="57024"/>
                  </a:lnTo>
                  <a:cubicBezTo>
                    <a:pt x="12220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20"/>
                    <a:pt x="12220" y="0"/>
                    <a:pt x="28512" y="0"/>
                  </a:cubicBezTo>
                  <a:lnTo>
                    <a:pt x="608934" y="0"/>
                  </a:lnTo>
                  <a:cubicBezTo>
                    <a:pt x="625226" y="0"/>
                    <a:pt x="637446" y="12220"/>
                    <a:pt x="637446" y="28512"/>
                  </a:cubicBezTo>
                  <a:lnTo>
                    <a:pt x="637446" y="28512"/>
                  </a:lnTo>
                  <a:cubicBezTo>
                    <a:pt x="637446" y="44804"/>
                    <a:pt x="625226" y="57024"/>
                    <a:pt x="608934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0" name="Graphic 7">
            <a:extLst>
              <a:ext uri="{FF2B5EF4-FFF2-40B4-BE49-F238E27FC236}">
                <a16:creationId xmlns:a16="http://schemas.microsoft.com/office/drawing/2014/main" id="{44413B3C-7D7C-45A0-943D-59073CFFFFFA}"/>
              </a:ext>
            </a:extLst>
          </p:cNvPr>
          <p:cNvGrpSpPr/>
          <p:nvPr/>
        </p:nvGrpSpPr>
        <p:grpSpPr>
          <a:xfrm>
            <a:off x="3419642" y="696728"/>
            <a:ext cx="1372646" cy="301412"/>
            <a:chOff x="3758227" y="501097"/>
            <a:chExt cx="1372646" cy="301412"/>
          </a:xfrm>
          <a:solidFill>
            <a:schemeClr val="tx1"/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3CD6ECB-3E42-41E0-91C7-E24B32D8B9FA}"/>
                </a:ext>
              </a:extLst>
            </p:cNvPr>
            <p:cNvSpPr/>
            <p:nvPr/>
          </p:nvSpPr>
          <p:spPr>
            <a:xfrm>
              <a:off x="4134992" y="501097"/>
              <a:ext cx="637445" cy="57023"/>
            </a:xfrm>
            <a:custGeom>
              <a:avLst/>
              <a:gdLst>
                <a:gd name="connsiteX0" fmla="*/ 606897 w 637445"/>
                <a:gd name="connsiteY0" fmla="*/ 57024 h 57023"/>
                <a:gd name="connsiteX1" fmla="*/ 28512 w 637445"/>
                <a:gd name="connsiteY1" fmla="*/ 57024 h 57023"/>
                <a:gd name="connsiteX2" fmla="*/ 0 w 637445"/>
                <a:gd name="connsiteY2" fmla="*/ 28512 h 57023"/>
                <a:gd name="connsiteX3" fmla="*/ 0 w 637445"/>
                <a:gd name="connsiteY3" fmla="*/ 28512 h 57023"/>
                <a:gd name="connsiteX4" fmla="*/ 28512 w 637445"/>
                <a:gd name="connsiteY4" fmla="*/ 0 h 57023"/>
                <a:gd name="connsiteX5" fmla="*/ 608934 w 637445"/>
                <a:gd name="connsiteY5" fmla="*/ 0 h 57023"/>
                <a:gd name="connsiteX6" fmla="*/ 637446 w 637445"/>
                <a:gd name="connsiteY6" fmla="*/ 28512 h 57023"/>
                <a:gd name="connsiteX7" fmla="*/ 637446 w 637445"/>
                <a:gd name="connsiteY7" fmla="*/ 28512 h 57023"/>
                <a:gd name="connsiteX8" fmla="*/ 606897 w 637445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445" h="57023">
                  <a:moveTo>
                    <a:pt x="606897" y="57024"/>
                  </a:moveTo>
                  <a:lnTo>
                    <a:pt x="28512" y="57024"/>
                  </a:lnTo>
                  <a:cubicBezTo>
                    <a:pt x="12219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19"/>
                    <a:pt x="12219" y="0"/>
                    <a:pt x="28512" y="0"/>
                  </a:cubicBezTo>
                  <a:lnTo>
                    <a:pt x="608934" y="0"/>
                  </a:lnTo>
                  <a:cubicBezTo>
                    <a:pt x="625226" y="0"/>
                    <a:pt x="637446" y="12219"/>
                    <a:pt x="637446" y="28512"/>
                  </a:cubicBezTo>
                  <a:lnTo>
                    <a:pt x="637446" y="28512"/>
                  </a:lnTo>
                  <a:cubicBezTo>
                    <a:pt x="635409" y="44804"/>
                    <a:pt x="623190" y="57024"/>
                    <a:pt x="606897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AD502AA-5A71-4CDE-815C-0B9BF77F5898}"/>
                </a:ext>
              </a:extLst>
            </p:cNvPr>
            <p:cNvSpPr/>
            <p:nvPr/>
          </p:nvSpPr>
          <p:spPr>
            <a:xfrm>
              <a:off x="3758227" y="615144"/>
              <a:ext cx="637445" cy="57023"/>
            </a:xfrm>
            <a:custGeom>
              <a:avLst/>
              <a:gdLst>
                <a:gd name="connsiteX0" fmla="*/ 608934 w 637445"/>
                <a:gd name="connsiteY0" fmla="*/ 57024 h 57023"/>
                <a:gd name="connsiteX1" fmla="*/ 28512 w 637445"/>
                <a:gd name="connsiteY1" fmla="*/ 57024 h 57023"/>
                <a:gd name="connsiteX2" fmla="*/ 0 w 637445"/>
                <a:gd name="connsiteY2" fmla="*/ 28512 h 57023"/>
                <a:gd name="connsiteX3" fmla="*/ 0 w 637445"/>
                <a:gd name="connsiteY3" fmla="*/ 28512 h 57023"/>
                <a:gd name="connsiteX4" fmla="*/ 28512 w 637445"/>
                <a:gd name="connsiteY4" fmla="*/ 0 h 57023"/>
                <a:gd name="connsiteX5" fmla="*/ 608934 w 637445"/>
                <a:gd name="connsiteY5" fmla="*/ 0 h 57023"/>
                <a:gd name="connsiteX6" fmla="*/ 637446 w 637445"/>
                <a:gd name="connsiteY6" fmla="*/ 28512 h 57023"/>
                <a:gd name="connsiteX7" fmla="*/ 637446 w 637445"/>
                <a:gd name="connsiteY7" fmla="*/ 28512 h 57023"/>
                <a:gd name="connsiteX8" fmla="*/ 608934 w 637445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445" h="57023">
                  <a:moveTo>
                    <a:pt x="608934" y="57024"/>
                  </a:moveTo>
                  <a:lnTo>
                    <a:pt x="28512" y="57024"/>
                  </a:lnTo>
                  <a:cubicBezTo>
                    <a:pt x="12219" y="57024"/>
                    <a:pt x="0" y="44805"/>
                    <a:pt x="0" y="28512"/>
                  </a:cubicBezTo>
                  <a:lnTo>
                    <a:pt x="0" y="28512"/>
                  </a:lnTo>
                  <a:cubicBezTo>
                    <a:pt x="0" y="12219"/>
                    <a:pt x="12219" y="0"/>
                    <a:pt x="28512" y="0"/>
                  </a:cubicBezTo>
                  <a:lnTo>
                    <a:pt x="608934" y="0"/>
                  </a:lnTo>
                  <a:cubicBezTo>
                    <a:pt x="625226" y="0"/>
                    <a:pt x="637446" y="12219"/>
                    <a:pt x="637446" y="28512"/>
                  </a:cubicBezTo>
                  <a:lnTo>
                    <a:pt x="637446" y="28512"/>
                  </a:lnTo>
                  <a:cubicBezTo>
                    <a:pt x="637446" y="44805"/>
                    <a:pt x="625226" y="57024"/>
                    <a:pt x="608934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115ADDF-E476-46F3-870D-035A386BC6D8}"/>
                </a:ext>
              </a:extLst>
            </p:cNvPr>
            <p:cNvSpPr/>
            <p:nvPr/>
          </p:nvSpPr>
          <p:spPr>
            <a:xfrm>
              <a:off x="4082041" y="745485"/>
              <a:ext cx="1048832" cy="57023"/>
            </a:xfrm>
            <a:custGeom>
              <a:avLst/>
              <a:gdLst>
                <a:gd name="connsiteX0" fmla="*/ 1020321 w 1048832"/>
                <a:gd name="connsiteY0" fmla="*/ 57024 h 57023"/>
                <a:gd name="connsiteX1" fmla="*/ 28512 w 1048832"/>
                <a:gd name="connsiteY1" fmla="*/ 57024 h 57023"/>
                <a:gd name="connsiteX2" fmla="*/ 0 w 1048832"/>
                <a:gd name="connsiteY2" fmla="*/ 28512 h 57023"/>
                <a:gd name="connsiteX3" fmla="*/ 0 w 1048832"/>
                <a:gd name="connsiteY3" fmla="*/ 28512 h 57023"/>
                <a:gd name="connsiteX4" fmla="*/ 28512 w 1048832"/>
                <a:gd name="connsiteY4" fmla="*/ 0 h 57023"/>
                <a:gd name="connsiteX5" fmla="*/ 1020321 w 1048832"/>
                <a:gd name="connsiteY5" fmla="*/ 0 h 57023"/>
                <a:gd name="connsiteX6" fmla="*/ 1048833 w 1048832"/>
                <a:gd name="connsiteY6" fmla="*/ 28512 h 57023"/>
                <a:gd name="connsiteX7" fmla="*/ 1048833 w 1048832"/>
                <a:gd name="connsiteY7" fmla="*/ 28512 h 57023"/>
                <a:gd name="connsiteX8" fmla="*/ 1020321 w 1048832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8832" h="57023">
                  <a:moveTo>
                    <a:pt x="1020321" y="57024"/>
                  </a:moveTo>
                  <a:lnTo>
                    <a:pt x="28512" y="57024"/>
                  </a:lnTo>
                  <a:cubicBezTo>
                    <a:pt x="12219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19"/>
                    <a:pt x="12219" y="0"/>
                    <a:pt x="28512" y="0"/>
                  </a:cubicBezTo>
                  <a:lnTo>
                    <a:pt x="1020321" y="0"/>
                  </a:lnTo>
                  <a:cubicBezTo>
                    <a:pt x="1036613" y="0"/>
                    <a:pt x="1048833" y="12219"/>
                    <a:pt x="1048833" y="28512"/>
                  </a:cubicBezTo>
                  <a:lnTo>
                    <a:pt x="1048833" y="28512"/>
                  </a:lnTo>
                  <a:cubicBezTo>
                    <a:pt x="1048833" y="44804"/>
                    <a:pt x="1034577" y="57024"/>
                    <a:pt x="1020321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04" name="Graphic 103">
            <a:extLst>
              <a:ext uri="{FF2B5EF4-FFF2-40B4-BE49-F238E27FC236}">
                <a16:creationId xmlns:a16="http://schemas.microsoft.com/office/drawing/2014/main" id="{71C7E96D-378B-49EC-9714-ADF85AB1C2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61448" y="653839"/>
            <a:ext cx="3287748" cy="4157410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FF14BCA2-5A0A-490F-8399-6959682F7759}"/>
              </a:ext>
            </a:extLst>
          </p:cNvPr>
          <p:cNvSpPr txBox="1"/>
          <p:nvPr/>
        </p:nvSpPr>
        <p:spPr>
          <a:xfrm>
            <a:off x="3526770" y="3989785"/>
            <a:ext cx="86652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Text Here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2B34943-9DFF-46B6-8863-289A364EAD07}"/>
              </a:ext>
            </a:extLst>
          </p:cNvPr>
          <p:cNvSpPr txBox="1"/>
          <p:nvPr/>
        </p:nvSpPr>
        <p:spPr>
          <a:xfrm>
            <a:off x="4410257" y="5151974"/>
            <a:ext cx="7781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Text Here</a:t>
            </a:r>
          </a:p>
        </p:txBody>
      </p:sp>
    </p:spTree>
    <p:extLst>
      <p:ext uri="{BB962C8B-B14F-4D97-AF65-F5344CB8AC3E}">
        <p14:creationId xmlns:p14="http://schemas.microsoft.com/office/powerpoint/2010/main" val="3495352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B709095-93FC-4957-897D-0ECB7FFEF0CF}"/>
              </a:ext>
            </a:extLst>
          </p:cNvPr>
          <p:cNvGrpSpPr/>
          <p:nvPr/>
        </p:nvGrpSpPr>
        <p:grpSpPr>
          <a:xfrm>
            <a:off x="0" y="5952979"/>
            <a:ext cx="12255500" cy="905021"/>
            <a:chOff x="0" y="5952979"/>
            <a:chExt cx="12255500" cy="905021"/>
          </a:xfrm>
          <a:solidFill>
            <a:srgbClr val="92D050"/>
          </a:solidFill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26D34F4D-94C4-446F-8F5E-1F059BE1D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5952979"/>
              <a:ext cx="8648700" cy="905021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B67B1DE-32F2-46D6-82E5-AA2480896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06800" y="5952979"/>
              <a:ext cx="8648700" cy="905021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992607E7-BC5D-45E2-ADCA-2924918572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2811" y="383045"/>
            <a:ext cx="4933661" cy="566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33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5354894D-2BAA-4B4C-8261-8447A5133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527513">
            <a:off x="9892494" y="1073025"/>
            <a:ext cx="878379" cy="87837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D834259-14C2-4126-928A-4872FA8CF4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78153">
            <a:off x="10420661" y="882821"/>
            <a:ext cx="599123" cy="52863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9DF3FAA-AFE8-4F6F-BE55-74B9E78DF6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75531">
            <a:off x="10381493" y="1503116"/>
            <a:ext cx="299562" cy="26431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157EC64-41C6-46DB-98FC-80D03D719D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499722">
            <a:off x="1700380" y="5123463"/>
            <a:ext cx="368659" cy="32528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3CA734C-D9E4-46E3-A064-87B6B523BC1B}"/>
              </a:ext>
            </a:extLst>
          </p:cNvPr>
          <p:cNvGrpSpPr/>
          <p:nvPr/>
        </p:nvGrpSpPr>
        <p:grpSpPr>
          <a:xfrm>
            <a:off x="9056808" y="1147140"/>
            <a:ext cx="210408" cy="211263"/>
            <a:chOff x="11210212" y="4435748"/>
            <a:chExt cx="210408" cy="211263"/>
          </a:xfrm>
        </p:grpSpPr>
        <p:sp>
          <p:nvSpPr>
            <p:cNvPr id="10" name="Graphic 25">
              <a:extLst>
                <a:ext uri="{FF2B5EF4-FFF2-40B4-BE49-F238E27FC236}">
                  <a16:creationId xmlns:a16="http://schemas.microsoft.com/office/drawing/2014/main" id="{108C4BE3-7BDA-44BC-9D44-837EF2D87BCB}"/>
                </a:ext>
              </a:extLst>
            </p:cNvPr>
            <p:cNvSpPr/>
            <p:nvPr/>
          </p:nvSpPr>
          <p:spPr>
            <a:xfrm rot="10800000">
              <a:off x="11210212" y="4435748"/>
              <a:ext cx="210408" cy="78343"/>
            </a:xfrm>
            <a:custGeom>
              <a:avLst/>
              <a:gdLst>
                <a:gd name="connsiteX0" fmla="*/ 420815 w 420815"/>
                <a:gd name="connsiteY0" fmla="*/ 0 h 156686"/>
                <a:gd name="connsiteX1" fmla="*/ 205931 w 420815"/>
                <a:gd name="connsiteY1" fmla="*/ 156687 h 156686"/>
                <a:gd name="connsiteX2" fmla="*/ 0 w 420815"/>
                <a:gd name="connsiteY2" fmla="*/ 0 h 15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815" h="156686">
                  <a:moveTo>
                    <a:pt x="420815" y="0"/>
                  </a:moveTo>
                  <a:lnTo>
                    <a:pt x="205931" y="156687"/>
                  </a:lnTo>
                  <a:lnTo>
                    <a:pt x="0" y="0"/>
                  </a:lnTo>
                </a:path>
              </a:pathLst>
            </a:custGeom>
            <a:noFill/>
            <a:ln w="44768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Graphic 25">
              <a:extLst>
                <a:ext uri="{FF2B5EF4-FFF2-40B4-BE49-F238E27FC236}">
                  <a16:creationId xmlns:a16="http://schemas.microsoft.com/office/drawing/2014/main" id="{8C2D642C-CDF2-4E8C-A7D3-A8E42714B11E}"/>
                </a:ext>
              </a:extLst>
            </p:cNvPr>
            <p:cNvSpPr/>
            <p:nvPr/>
          </p:nvSpPr>
          <p:spPr>
            <a:xfrm rot="10800000">
              <a:off x="11210212" y="4568668"/>
              <a:ext cx="210408" cy="78343"/>
            </a:xfrm>
            <a:custGeom>
              <a:avLst/>
              <a:gdLst>
                <a:gd name="connsiteX0" fmla="*/ 420815 w 420815"/>
                <a:gd name="connsiteY0" fmla="*/ 0 h 156686"/>
                <a:gd name="connsiteX1" fmla="*/ 205931 w 420815"/>
                <a:gd name="connsiteY1" fmla="*/ 156687 h 156686"/>
                <a:gd name="connsiteX2" fmla="*/ 0 w 420815"/>
                <a:gd name="connsiteY2" fmla="*/ 0 h 15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815" h="156686">
                  <a:moveTo>
                    <a:pt x="420815" y="0"/>
                  </a:moveTo>
                  <a:lnTo>
                    <a:pt x="205931" y="156687"/>
                  </a:lnTo>
                  <a:lnTo>
                    <a:pt x="0" y="0"/>
                  </a:lnTo>
                </a:path>
              </a:pathLst>
            </a:custGeom>
            <a:noFill/>
            <a:ln w="44768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7CB76633-5AEF-4E78-BA6C-C47B097AA7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75531">
            <a:off x="1958861" y="5445014"/>
            <a:ext cx="188962" cy="166731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5C915C31-60A1-41A6-A2DF-D526B8F63B7F}"/>
              </a:ext>
            </a:extLst>
          </p:cNvPr>
          <p:cNvSpPr/>
          <p:nvPr/>
        </p:nvSpPr>
        <p:spPr>
          <a:xfrm>
            <a:off x="9680148" y="1111967"/>
            <a:ext cx="245829" cy="245829"/>
          </a:xfrm>
          <a:prstGeom prst="ellipse">
            <a:avLst/>
          </a:prstGeom>
          <a:solidFill>
            <a:srgbClr val="F78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hlinkClick r:id="rId10"/>
            <a:extLst>
              <a:ext uri="{FF2B5EF4-FFF2-40B4-BE49-F238E27FC236}">
                <a16:creationId xmlns:a16="http://schemas.microsoft.com/office/drawing/2014/main" id="{92DC0C74-EB07-4B9C-93B6-039EB6184EC0}"/>
              </a:ext>
            </a:extLst>
          </p:cNvPr>
          <p:cNvSpPr txBox="1"/>
          <p:nvPr/>
        </p:nvSpPr>
        <p:spPr>
          <a:xfrm>
            <a:off x="3101831" y="3040270"/>
            <a:ext cx="90901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SlidesBackgrounds.com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6EF393-F3DF-478C-B515-D70C13FD6D8B}"/>
              </a:ext>
            </a:extLst>
          </p:cNvPr>
          <p:cNvSpPr txBox="1"/>
          <p:nvPr/>
        </p:nvSpPr>
        <p:spPr>
          <a:xfrm>
            <a:off x="3366438" y="6448375"/>
            <a:ext cx="8825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This Template is free to use under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https://creativecommons.org/licenses/by/4.0/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Baloo" panose="03080902040302020200" pitchFamily="66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16193D-2FFD-44AE-A2D0-7DB3F117A213}"/>
              </a:ext>
            </a:extLst>
          </p:cNvPr>
          <p:cNvSpPr txBox="1"/>
          <p:nvPr/>
        </p:nvSpPr>
        <p:spPr>
          <a:xfrm>
            <a:off x="909976" y="3923363"/>
            <a:ext cx="11282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To Give us Credit Keep this slide or mention us somewhere in your presentation. Would be very appreciated!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1FE156-524E-4753-8586-9B290C87BEC2}"/>
              </a:ext>
            </a:extLst>
          </p:cNvPr>
          <p:cNvSpPr/>
          <p:nvPr/>
        </p:nvSpPr>
        <p:spPr>
          <a:xfrm>
            <a:off x="4780783" y="2670938"/>
            <a:ext cx="2767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Copyright/Created by :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Graphic 24" descr="Line arrow Counter clockwise curve">
            <a:extLst>
              <a:ext uri="{FF2B5EF4-FFF2-40B4-BE49-F238E27FC236}">
                <a16:creationId xmlns:a16="http://schemas.microsoft.com/office/drawing/2014/main" id="{64603082-DC82-4E97-86CD-39A3047D4B6B}"/>
              </a:ext>
            </a:extLst>
          </p:cNvPr>
          <p:cNvSpPr/>
          <p:nvPr/>
        </p:nvSpPr>
        <p:spPr>
          <a:xfrm rot="9900000">
            <a:off x="2572879" y="2401699"/>
            <a:ext cx="327665" cy="836403"/>
          </a:xfrm>
          <a:custGeom>
            <a:avLst/>
            <a:gdLst>
              <a:gd name="connsiteX0" fmla="*/ 95250 w 327665"/>
              <a:gd name="connsiteY0" fmla="*/ 58103 h 836403"/>
              <a:gd name="connsiteX1" fmla="*/ 220980 w 327665"/>
              <a:gd name="connsiteY1" fmla="*/ 59055 h 836403"/>
              <a:gd name="connsiteX2" fmla="*/ 249555 w 327665"/>
              <a:gd name="connsiteY2" fmla="*/ 30480 h 836403"/>
              <a:gd name="connsiteX3" fmla="*/ 220980 w 327665"/>
              <a:gd name="connsiteY3" fmla="*/ 1905 h 836403"/>
              <a:gd name="connsiteX4" fmla="*/ 30480 w 327665"/>
              <a:gd name="connsiteY4" fmla="*/ 0 h 836403"/>
              <a:gd name="connsiteX5" fmla="*/ 12382 w 327665"/>
              <a:gd name="connsiteY5" fmla="*/ 6667 h 836403"/>
              <a:gd name="connsiteX6" fmla="*/ 10478 w 327665"/>
              <a:gd name="connsiteY6" fmla="*/ 8573 h 836403"/>
              <a:gd name="connsiteX7" fmla="*/ 7620 w 327665"/>
              <a:gd name="connsiteY7" fmla="*/ 11430 h 836403"/>
              <a:gd name="connsiteX8" fmla="*/ 6668 w 327665"/>
              <a:gd name="connsiteY8" fmla="*/ 13335 h 836403"/>
              <a:gd name="connsiteX9" fmla="*/ 5715 w 327665"/>
              <a:gd name="connsiteY9" fmla="*/ 15240 h 836403"/>
              <a:gd name="connsiteX10" fmla="*/ 1905 w 327665"/>
              <a:gd name="connsiteY10" fmla="*/ 28575 h 836403"/>
              <a:gd name="connsiteX11" fmla="*/ 0 w 327665"/>
              <a:gd name="connsiteY11" fmla="*/ 219075 h 836403"/>
              <a:gd name="connsiteX12" fmla="*/ 28575 w 327665"/>
              <a:gd name="connsiteY12" fmla="*/ 247650 h 836403"/>
              <a:gd name="connsiteX13" fmla="*/ 57150 w 327665"/>
              <a:gd name="connsiteY13" fmla="*/ 219075 h 836403"/>
              <a:gd name="connsiteX14" fmla="*/ 58103 w 327665"/>
              <a:gd name="connsiteY14" fmla="*/ 100965 h 836403"/>
              <a:gd name="connsiteX15" fmla="*/ 269558 w 327665"/>
              <a:gd name="connsiteY15" fmla="*/ 534353 h 836403"/>
              <a:gd name="connsiteX16" fmla="*/ 203835 w 327665"/>
              <a:gd name="connsiteY16" fmla="*/ 796290 h 836403"/>
              <a:gd name="connsiteX17" fmla="*/ 217170 w 327665"/>
              <a:gd name="connsiteY17" fmla="*/ 833438 h 836403"/>
              <a:gd name="connsiteX18" fmla="*/ 255270 w 327665"/>
              <a:gd name="connsiteY18" fmla="*/ 821055 h 836403"/>
              <a:gd name="connsiteX19" fmla="*/ 326708 w 327665"/>
              <a:gd name="connsiteY19" fmla="*/ 538163 h 836403"/>
              <a:gd name="connsiteX20" fmla="*/ 95250 w 327665"/>
              <a:gd name="connsiteY20" fmla="*/ 58103 h 836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7665" h="836403">
                <a:moveTo>
                  <a:pt x="95250" y="58103"/>
                </a:moveTo>
                <a:lnTo>
                  <a:pt x="220980" y="59055"/>
                </a:lnTo>
                <a:cubicBezTo>
                  <a:pt x="237173" y="59055"/>
                  <a:pt x="249555" y="46672"/>
                  <a:pt x="249555" y="30480"/>
                </a:cubicBezTo>
                <a:cubicBezTo>
                  <a:pt x="249555" y="14288"/>
                  <a:pt x="237173" y="1905"/>
                  <a:pt x="220980" y="1905"/>
                </a:cubicBezTo>
                <a:lnTo>
                  <a:pt x="30480" y="0"/>
                </a:lnTo>
                <a:cubicBezTo>
                  <a:pt x="23813" y="0"/>
                  <a:pt x="18098" y="1905"/>
                  <a:pt x="12382" y="6667"/>
                </a:cubicBezTo>
                <a:cubicBezTo>
                  <a:pt x="11430" y="6667"/>
                  <a:pt x="11430" y="7620"/>
                  <a:pt x="10478" y="8573"/>
                </a:cubicBezTo>
                <a:cubicBezTo>
                  <a:pt x="9525" y="9525"/>
                  <a:pt x="8573" y="9525"/>
                  <a:pt x="7620" y="11430"/>
                </a:cubicBezTo>
                <a:cubicBezTo>
                  <a:pt x="7620" y="11430"/>
                  <a:pt x="6668" y="12383"/>
                  <a:pt x="6668" y="13335"/>
                </a:cubicBezTo>
                <a:cubicBezTo>
                  <a:pt x="6668" y="13335"/>
                  <a:pt x="5715" y="14288"/>
                  <a:pt x="5715" y="15240"/>
                </a:cubicBezTo>
                <a:cubicBezTo>
                  <a:pt x="2858" y="19050"/>
                  <a:pt x="1905" y="23813"/>
                  <a:pt x="1905" y="28575"/>
                </a:cubicBezTo>
                <a:lnTo>
                  <a:pt x="0" y="219075"/>
                </a:lnTo>
                <a:cubicBezTo>
                  <a:pt x="0" y="235268"/>
                  <a:pt x="12382" y="247650"/>
                  <a:pt x="28575" y="247650"/>
                </a:cubicBezTo>
                <a:cubicBezTo>
                  <a:pt x="44768" y="247650"/>
                  <a:pt x="57150" y="235268"/>
                  <a:pt x="57150" y="219075"/>
                </a:cubicBezTo>
                <a:lnTo>
                  <a:pt x="58103" y="100965"/>
                </a:lnTo>
                <a:cubicBezTo>
                  <a:pt x="207645" y="204788"/>
                  <a:pt x="279083" y="350520"/>
                  <a:pt x="269558" y="534353"/>
                </a:cubicBezTo>
                <a:cubicBezTo>
                  <a:pt x="263843" y="624840"/>
                  <a:pt x="241935" y="713423"/>
                  <a:pt x="203835" y="796290"/>
                </a:cubicBezTo>
                <a:cubicBezTo>
                  <a:pt x="197168" y="810578"/>
                  <a:pt x="202883" y="826770"/>
                  <a:pt x="217170" y="833438"/>
                </a:cubicBezTo>
                <a:cubicBezTo>
                  <a:pt x="230505" y="840105"/>
                  <a:pt x="247650" y="835343"/>
                  <a:pt x="255270" y="821055"/>
                </a:cubicBezTo>
                <a:cubicBezTo>
                  <a:pt x="296228" y="732473"/>
                  <a:pt x="320993" y="636270"/>
                  <a:pt x="326708" y="538163"/>
                </a:cubicBezTo>
                <a:cubicBezTo>
                  <a:pt x="334328" y="398145"/>
                  <a:pt x="300038" y="201930"/>
                  <a:pt x="95250" y="58103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9AEC25-5E10-4338-9821-DA1B1A0C30B5}"/>
              </a:ext>
            </a:extLst>
          </p:cNvPr>
          <p:cNvSpPr/>
          <p:nvPr/>
        </p:nvSpPr>
        <p:spPr>
          <a:xfrm>
            <a:off x="1649506" y="2017832"/>
            <a:ext cx="19934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Download More Stuff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0" name="Graphic 28" descr="Marketing">
            <a:extLst>
              <a:ext uri="{FF2B5EF4-FFF2-40B4-BE49-F238E27FC236}">
                <a16:creationId xmlns:a16="http://schemas.microsoft.com/office/drawing/2014/main" id="{0A87CFF6-59D5-4A10-84B8-A98256302623}"/>
              </a:ext>
            </a:extLst>
          </p:cNvPr>
          <p:cNvGrpSpPr/>
          <p:nvPr/>
        </p:nvGrpSpPr>
        <p:grpSpPr>
          <a:xfrm>
            <a:off x="5829300" y="1689900"/>
            <a:ext cx="914400" cy="914400"/>
            <a:chOff x="5829300" y="1635275"/>
            <a:chExt cx="914400" cy="9144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0AFDAA7-7661-41D9-A923-020CA504699F}"/>
                </a:ext>
              </a:extLst>
            </p:cNvPr>
            <p:cNvSpPr/>
            <p:nvPr/>
          </p:nvSpPr>
          <p:spPr>
            <a:xfrm>
              <a:off x="5972175" y="1768625"/>
              <a:ext cx="228409" cy="228409"/>
            </a:xfrm>
            <a:custGeom>
              <a:avLst/>
              <a:gdLst>
                <a:gd name="connsiteX0" fmla="*/ 228410 w 228409"/>
                <a:gd name="connsiteY0" fmla="*/ 114205 h 228409"/>
                <a:gd name="connsiteX1" fmla="*/ 114205 w 228409"/>
                <a:gd name="connsiteY1" fmla="*/ 228410 h 228409"/>
                <a:gd name="connsiteX2" fmla="*/ 0 w 228409"/>
                <a:gd name="connsiteY2" fmla="*/ 114205 h 228409"/>
                <a:gd name="connsiteX3" fmla="*/ 114205 w 228409"/>
                <a:gd name="connsiteY3" fmla="*/ 0 h 228409"/>
                <a:gd name="connsiteX4" fmla="*/ 228410 w 228409"/>
                <a:gd name="connsiteY4" fmla="*/ 114205 h 22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409" h="228409">
                  <a:moveTo>
                    <a:pt x="228410" y="114205"/>
                  </a:moveTo>
                  <a:cubicBezTo>
                    <a:pt x="228410" y="177278"/>
                    <a:pt x="177278" y="228410"/>
                    <a:pt x="114205" y="228410"/>
                  </a:cubicBezTo>
                  <a:cubicBezTo>
                    <a:pt x="51131" y="228410"/>
                    <a:pt x="0" y="177278"/>
                    <a:pt x="0" y="114205"/>
                  </a:cubicBezTo>
                  <a:cubicBezTo>
                    <a:pt x="0" y="51131"/>
                    <a:pt x="51131" y="0"/>
                    <a:pt x="114205" y="0"/>
                  </a:cubicBezTo>
                  <a:cubicBezTo>
                    <a:pt x="177278" y="0"/>
                    <a:pt x="228410" y="51131"/>
                    <a:pt x="228410" y="11420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1A91B90-44E6-41DE-BD48-6E6C54FEB131}"/>
                </a:ext>
              </a:extLst>
            </p:cNvPr>
            <p:cNvSpPr/>
            <p:nvPr/>
          </p:nvSpPr>
          <p:spPr>
            <a:xfrm>
              <a:off x="5972746" y="1786109"/>
              <a:ext cx="637603" cy="630215"/>
            </a:xfrm>
            <a:custGeom>
              <a:avLst/>
              <a:gdLst>
                <a:gd name="connsiteX0" fmla="*/ 624745 w 637603"/>
                <a:gd name="connsiteY0" fmla="*/ 328 h 630215"/>
                <a:gd name="connsiteX1" fmla="*/ 304229 w 637603"/>
                <a:gd name="connsiteY1" fmla="*/ 80338 h 630215"/>
                <a:gd name="connsiteX2" fmla="*/ 304229 w 637603"/>
                <a:gd name="connsiteY2" fmla="*/ 171968 h 630215"/>
                <a:gd name="connsiteX3" fmla="*/ 367570 w 637603"/>
                <a:gd name="connsiteY3" fmla="*/ 187875 h 630215"/>
                <a:gd name="connsiteX4" fmla="*/ 374142 w 637603"/>
                <a:gd name="connsiteY4" fmla="*/ 215974 h 630215"/>
                <a:gd name="connsiteX5" fmla="*/ 357568 w 637603"/>
                <a:gd name="connsiteY5" fmla="*/ 226737 h 630215"/>
                <a:gd name="connsiteX6" fmla="*/ 265081 w 637603"/>
                <a:gd name="connsiteY6" fmla="*/ 319129 h 630215"/>
                <a:gd name="connsiteX7" fmla="*/ 222218 w 637603"/>
                <a:gd name="connsiteY7" fmla="*/ 319129 h 630215"/>
                <a:gd name="connsiteX8" fmla="*/ 76702 w 637603"/>
                <a:gd name="connsiteY8" fmla="*/ 248745 h 630215"/>
                <a:gd name="connsiteX9" fmla="*/ 0 w 637603"/>
                <a:gd name="connsiteY9" fmla="*/ 353991 h 630215"/>
                <a:gd name="connsiteX10" fmla="*/ 0 w 637603"/>
                <a:gd name="connsiteY10" fmla="*/ 630216 h 630215"/>
                <a:gd name="connsiteX11" fmla="*/ 228029 w 637603"/>
                <a:gd name="connsiteY11" fmla="*/ 630216 h 630215"/>
                <a:gd name="connsiteX12" fmla="*/ 228029 w 637603"/>
                <a:gd name="connsiteY12" fmla="*/ 414379 h 630215"/>
                <a:gd name="connsiteX13" fmla="*/ 285179 w 637603"/>
                <a:gd name="connsiteY13" fmla="*/ 414379 h 630215"/>
                <a:gd name="connsiteX14" fmla="*/ 318897 w 637603"/>
                <a:gd name="connsiteY14" fmla="*/ 400473 h 630215"/>
                <a:gd name="connsiteX15" fmla="*/ 425291 w 637603"/>
                <a:gd name="connsiteY15" fmla="*/ 294079 h 630215"/>
                <a:gd name="connsiteX16" fmla="*/ 437579 w 637603"/>
                <a:gd name="connsiteY16" fmla="*/ 249216 h 630215"/>
                <a:gd name="connsiteX17" fmla="*/ 466154 w 637603"/>
                <a:gd name="connsiteY17" fmla="*/ 256265 h 630215"/>
                <a:gd name="connsiteX18" fmla="*/ 470059 w 637603"/>
                <a:gd name="connsiteY18" fmla="*/ 256265 h 630215"/>
                <a:gd name="connsiteX19" fmla="*/ 481393 w 637603"/>
                <a:gd name="connsiteY19" fmla="*/ 250930 h 630215"/>
                <a:gd name="connsiteX20" fmla="*/ 506635 w 637603"/>
                <a:gd name="connsiteY20" fmla="*/ 221403 h 630215"/>
                <a:gd name="connsiteX21" fmla="*/ 624650 w 637603"/>
                <a:gd name="connsiteY21" fmla="*/ 250930 h 630215"/>
                <a:gd name="connsiteX22" fmla="*/ 637497 w 637603"/>
                <a:gd name="connsiteY22" fmla="*/ 241571 h 630215"/>
                <a:gd name="connsiteX23" fmla="*/ 637604 w 637603"/>
                <a:gd name="connsiteY23" fmla="*/ 240643 h 630215"/>
                <a:gd name="connsiteX24" fmla="*/ 637604 w 637603"/>
                <a:gd name="connsiteY24" fmla="*/ 10043 h 630215"/>
                <a:gd name="connsiteX25" fmla="*/ 627076 w 637603"/>
                <a:gd name="connsiteY25" fmla="*/ 3 h 630215"/>
                <a:gd name="connsiteX26" fmla="*/ 624745 w 637603"/>
                <a:gd name="connsiteY26" fmla="*/ 328 h 630215"/>
                <a:gd name="connsiteX27" fmla="*/ 468344 w 637603"/>
                <a:gd name="connsiteY27" fmla="*/ 235214 h 630215"/>
                <a:gd name="connsiteX28" fmla="*/ 421767 w 637603"/>
                <a:gd name="connsiteY28" fmla="*/ 223879 h 630215"/>
                <a:gd name="connsiteX29" fmla="*/ 395002 w 637603"/>
                <a:gd name="connsiteY29" fmla="*/ 213116 h 630215"/>
                <a:gd name="connsiteX30" fmla="*/ 390525 w 637603"/>
                <a:gd name="connsiteY30" fmla="*/ 193018 h 630215"/>
                <a:gd name="connsiteX31" fmla="*/ 484632 w 637603"/>
                <a:gd name="connsiteY31" fmla="*/ 216069 h 63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37603" h="630215">
                  <a:moveTo>
                    <a:pt x="624745" y="328"/>
                  </a:moveTo>
                  <a:lnTo>
                    <a:pt x="304229" y="80338"/>
                  </a:lnTo>
                  <a:lnTo>
                    <a:pt x="304229" y="171968"/>
                  </a:lnTo>
                  <a:lnTo>
                    <a:pt x="367570" y="187875"/>
                  </a:lnTo>
                  <a:lnTo>
                    <a:pt x="374142" y="215974"/>
                  </a:lnTo>
                  <a:cubicBezTo>
                    <a:pt x="367892" y="218296"/>
                    <a:pt x="362232" y="221972"/>
                    <a:pt x="357568" y="226737"/>
                  </a:cubicBezTo>
                  <a:lnTo>
                    <a:pt x="265081" y="319129"/>
                  </a:lnTo>
                  <a:lnTo>
                    <a:pt x="222218" y="319129"/>
                  </a:lnTo>
                  <a:cubicBezTo>
                    <a:pt x="201471" y="259511"/>
                    <a:pt x="136321" y="227998"/>
                    <a:pt x="76702" y="248745"/>
                  </a:cubicBezTo>
                  <a:cubicBezTo>
                    <a:pt x="31694" y="264407"/>
                    <a:pt x="1128" y="306350"/>
                    <a:pt x="0" y="353991"/>
                  </a:cubicBezTo>
                  <a:lnTo>
                    <a:pt x="0" y="630216"/>
                  </a:lnTo>
                  <a:lnTo>
                    <a:pt x="228029" y="630216"/>
                  </a:lnTo>
                  <a:lnTo>
                    <a:pt x="228029" y="414379"/>
                  </a:lnTo>
                  <a:lnTo>
                    <a:pt x="285179" y="414379"/>
                  </a:lnTo>
                  <a:cubicBezTo>
                    <a:pt x="297818" y="414402"/>
                    <a:pt x="309948" y="409399"/>
                    <a:pt x="318897" y="400473"/>
                  </a:cubicBezTo>
                  <a:lnTo>
                    <a:pt x="425291" y="294079"/>
                  </a:lnTo>
                  <a:cubicBezTo>
                    <a:pt x="436908" y="282277"/>
                    <a:pt x="441561" y="265289"/>
                    <a:pt x="437579" y="249216"/>
                  </a:cubicBezTo>
                  <a:lnTo>
                    <a:pt x="466154" y="256265"/>
                  </a:lnTo>
                  <a:lnTo>
                    <a:pt x="470059" y="256265"/>
                  </a:lnTo>
                  <a:cubicBezTo>
                    <a:pt x="474435" y="256231"/>
                    <a:pt x="478578" y="254281"/>
                    <a:pt x="481393" y="250930"/>
                  </a:cubicBezTo>
                  <a:lnTo>
                    <a:pt x="506635" y="221403"/>
                  </a:lnTo>
                  <a:lnTo>
                    <a:pt x="624650" y="250930"/>
                  </a:lnTo>
                  <a:cubicBezTo>
                    <a:pt x="630782" y="251893"/>
                    <a:pt x="636534" y="247703"/>
                    <a:pt x="637497" y="241571"/>
                  </a:cubicBezTo>
                  <a:cubicBezTo>
                    <a:pt x="637545" y="241264"/>
                    <a:pt x="637581" y="240954"/>
                    <a:pt x="637604" y="240643"/>
                  </a:cubicBezTo>
                  <a:lnTo>
                    <a:pt x="637604" y="10043"/>
                  </a:lnTo>
                  <a:cubicBezTo>
                    <a:pt x="637468" y="4363"/>
                    <a:pt x="632755" y="-131"/>
                    <a:pt x="627076" y="3"/>
                  </a:cubicBezTo>
                  <a:cubicBezTo>
                    <a:pt x="626289" y="22"/>
                    <a:pt x="625507" y="131"/>
                    <a:pt x="624745" y="328"/>
                  </a:cubicBezTo>
                  <a:close/>
                  <a:moveTo>
                    <a:pt x="468344" y="235214"/>
                  </a:moveTo>
                  <a:lnTo>
                    <a:pt x="421767" y="223879"/>
                  </a:lnTo>
                  <a:cubicBezTo>
                    <a:pt x="414199" y="217566"/>
                    <a:pt x="404833" y="213800"/>
                    <a:pt x="395002" y="213116"/>
                  </a:cubicBezTo>
                  <a:lnTo>
                    <a:pt x="390525" y="193018"/>
                  </a:lnTo>
                  <a:lnTo>
                    <a:pt x="484632" y="216069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EB777F1-880A-4482-91AB-D7706B9ECDA8}"/>
                </a:ext>
              </a:extLst>
            </p:cNvPr>
            <p:cNvSpPr/>
            <p:nvPr/>
          </p:nvSpPr>
          <p:spPr>
            <a:xfrm>
              <a:off x="6230112" y="1866637"/>
              <a:ext cx="27812" cy="84962"/>
            </a:xfrm>
            <a:custGeom>
              <a:avLst/>
              <a:gdLst>
                <a:gd name="connsiteX0" fmla="*/ 13906 w 27812"/>
                <a:gd name="connsiteY0" fmla="*/ 84963 h 84962"/>
                <a:gd name="connsiteX1" fmla="*/ 27813 w 27812"/>
                <a:gd name="connsiteY1" fmla="*/ 71056 h 84962"/>
                <a:gd name="connsiteX2" fmla="*/ 27813 w 27812"/>
                <a:gd name="connsiteY2" fmla="*/ 13906 h 84962"/>
                <a:gd name="connsiteX3" fmla="*/ 13906 w 27812"/>
                <a:gd name="connsiteY3" fmla="*/ 0 h 84962"/>
                <a:gd name="connsiteX4" fmla="*/ 0 w 27812"/>
                <a:gd name="connsiteY4" fmla="*/ 13906 h 84962"/>
                <a:gd name="connsiteX5" fmla="*/ 0 w 27812"/>
                <a:gd name="connsiteY5" fmla="*/ 71056 h 84962"/>
                <a:gd name="connsiteX6" fmla="*/ 13906 w 27812"/>
                <a:gd name="connsiteY6" fmla="*/ 84963 h 84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12" h="84962">
                  <a:moveTo>
                    <a:pt x="13906" y="84963"/>
                  </a:moveTo>
                  <a:cubicBezTo>
                    <a:pt x="21586" y="84963"/>
                    <a:pt x="27813" y="78737"/>
                    <a:pt x="27813" y="71056"/>
                  </a:cubicBezTo>
                  <a:lnTo>
                    <a:pt x="27813" y="13906"/>
                  </a:lnTo>
                  <a:cubicBezTo>
                    <a:pt x="27813" y="6226"/>
                    <a:pt x="21586" y="0"/>
                    <a:pt x="13906" y="0"/>
                  </a:cubicBezTo>
                  <a:cubicBezTo>
                    <a:pt x="6226" y="0"/>
                    <a:pt x="0" y="6226"/>
                    <a:pt x="0" y="13906"/>
                  </a:cubicBezTo>
                  <a:lnTo>
                    <a:pt x="0" y="71056"/>
                  </a:lnTo>
                  <a:cubicBezTo>
                    <a:pt x="0" y="78737"/>
                    <a:pt x="6226" y="84963"/>
                    <a:pt x="13906" y="8496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895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128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Abadi</vt:lpstr>
      <vt:lpstr>Aharoni</vt:lpstr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1</cp:revision>
  <dcterms:created xsi:type="dcterms:W3CDTF">2020-01-25T18:44:30Z</dcterms:created>
  <dcterms:modified xsi:type="dcterms:W3CDTF">2020-01-25T18:46:21Z</dcterms:modified>
</cp:coreProperties>
</file>