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slideLayout" Target="../slideLayouts/slideLayout1.xml"/><Relationship Id="rId3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slideLayout" Target="../slideLayouts/slideLayout1.xml"/><Relationship Id="rId8"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3" Type="http://schemas.openxmlformats.org/officeDocument/2006/relationships/hyperlink" Target="https://eatemp.com/powerpoint-org-chart-template/" TargetMode="External"/><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image" Target="../media/image-23-11.png"/><Relationship Id="rId12" Type="http://schemas.openxmlformats.org/officeDocument/2006/relationships/image" Target="../media/image-23-12.png"/><Relationship Id="rId14" Type="http://schemas.openxmlformats.org/officeDocument/2006/relationships/slideLayout" Target="../slideLayouts/slideLayout1.xml"/><Relationship Id="rId1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5" Type="http://schemas.openxmlformats.org/officeDocument/2006/relationships/hyperlink" Target="https://unsplash.com/"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6" Type="http://schemas.openxmlformats.org/officeDocument/2006/relationships/image" Target="../media/image-24-5.png"/><Relationship Id="rId7" Type="http://schemas.openxmlformats.org/officeDocument/2006/relationships/slideLayout" Target="../slideLayouts/slideLayout1.xml"/><Relationship Id="rId8"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40075" y="457200"/>
            <a:ext cx="1800225" cy="2552700"/>
          </a:xfrm>
          <a:prstGeom prst="rect">
            <a:avLst/>
          </a:prstGeom>
        </p:spPr>
      </p:pic>
      <p:pic>
        <p:nvPicPr>
          <p:cNvPr id="3" name="Image 1" descr="preencoded.png">    </p:cNvPr>
          <p:cNvPicPr>
            <a:picLocks noChangeAspect="1"/>
          </p:cNvPicPr>
          <p:nvPr/>
        </p:nvPicPr>
        <p:blipFill>
          <a:blip r:embed="rId2"/>
          <a:stretch>
            <a:fillRect/>
          </a:stretch>
        </p:blipFill>
        <p:spPr>
          <a:xfrm>
            <a:off x="0" y="8172450"/>
            <a:ext cx="13585032" cy="2114550"/>
          </a:xfrm>
          <a:prstGeom prst="rect">
            <a:avLst/>
          </a:prstGeom>
        </p:spPr>
      </p:pic>
      <p:grpSp>
        <p:nvGrpSpPr>
          <p:cNvPr id="7443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762250" y="6143625"/>
            <a:ext cx="13563600" cy="4352925"/>
          </a:xfrm>
          <a:prstGeom prst="rect">
            <a:avLst/>
          </a:prstGeom>
          <a:noFill/>
          <a:ln/>
        </p:spPr>
        <p:txBody>
          <a:bodyPr wrap="square" lIns="0" tIns="0" rIns="0" bIns="0" rtlCol="0" anchor="t"/>
          <a:lstStyle/>
          <a:p>
            <a:pPr algn="l" indent="0" marL="0">
              <a:buNone/>
            </a:pPr>
            <a:r>
              <a:rPr lang="en-US" sz="18000" u="none" dirty="0">
                <a:solidFill>
                  <a:srgbClr val="003521"/>
                </a:solidFill>
                <a:latin typeface="Knewave" pitchFamily="34" charset="0"/>
                <a:ea typeface="Knewave" pitchFamily="34" charset="-122"/>
                <a:cs typeface="Knewave" pitchFamily="34" charset="-120"/>
              </a:rPr>
              <a:t>METABOLISM </a:t>
            </a:r>
            <a:endParaRPr lang="en-US" sz="18000" dirty="0"/>
          </a:p>
        </p:txBody>
      </p:sp>
      <p:sp>
        <p:nvSpPr>
          <p:cNvPr id="7" name="Text 2"/>
          <p:cNvSpPr/>
          <p:nvPr/>
        </p:nvSpPr>
        <p:spPr>
          <a:xfrm>
            <a:off x="2438400" y="9201150"/>
            <a:ext cx="13624560" cy="1003935"/>
          </a:xfrm>
          <a:prstGeom prst="rect">
            <a:avLst/>
          </a:prstGeom>
          <a:noFill/>
          <a:ln/>
        </p:spPr>
        <p:txBody>
          <a:bodyPr wrap="square" lIns="0" tIns="0" rIns="0" bIns="0" rtlCol="0" anchor="t"/>
          <a:lstStyle/>
          <a:p>
            <a:pPr algn="l" indent="0" marL="0">
              <a:buNone/>
            </a:pPr>
            <a:r>
              <a:rPr lang="en-US" sz="4800" b="1" u="none" dirty="0">
                <a:solidFill>
                  <a:srgbClr val="04AB3F"/>
                </a:solidFill>
                <a:latin typeface="DM Sans" pitchFamily="34" charset="0"/>
                <a:ea typeface="DM Sans" pitchFamily="34" charset="-122"/>
                <a:cs typeface="DM Sans" pitchFamily="34" charset="-120"/>
              </a:rPr>
              <a:t>FREE PRESENTATION TEMPLATE BY EATEMP</a:t>
            </a:r>
            <a:endParaRPr lang="en-US" sz="4800" dirty="0"/>
          </a:p>
        </p:txBody>
      </p:sp>
      <p:pic>
        <p:nvPicPr>
          <p:cNvPr id="8" name="Image 3" descr="preencoded.png">    </p:cNvPr>
          <p:cNvPicPr>
            <a:picLocks noChangeAspect="1"/>
          </p:cNvPicPr>
          <p:nvPr/>
        </p:nvPicPr>
        <p:blipFill>
          <a:blip r:embed="rId4"/>
          <a:stretch>
            <a:fillRect/>
          </a:stretch>
        </p:blipFill>
        <p:spPr>
          <a:xfrm>
            <a:off x="6372225" y="457200"/>
            <a:ext cx="5981700" cy="68484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50" y="342900"/>
            <a:ext cx="2856486" cy="2114548"/>
          </a:xfrm>
          <a:prstGeom prst="rect">
            <a:avLst/>
          </a:prstGeom>
        </p:spPr>
      </p:pic>
      <p:pic>
        <p:nvPicPr>
          <p:cNvPr id="3" name="Image 1" descr="preencoded.png">    </p:cNvPr>
          <p:cNvPicPr>
            <a:picLocks noChangeAspect="1"/>
          </p:cNvPicPr>
          <p:nvPr/>
        </p:nvPicPr>
        <p:blipFill>
          <a:blip r:embed="rId2"/>
          <a:stretch>
            <a:fillRect/>
          </a:stretch>
        </p:blipFill>
        <p:spPr>
          <a:xfrm>
            <a:off x="1657350" y="314325"/>
            <a:ext cx="14392275" cy="9658350"/>
          </a:xfrm>
          <a:prstGeom prst="rect">
            <a:avLst/>
          </a:prstGeom>
        </p:spPr>
      </p:pic>
      <p:pic>
        <p:nvPicPr>
          <p:cNvPr id="4" name="Image 2" descr="preencoded.png">    </p:cNvPr>
          <p:cNvPicPr>
            <a:picLocks noChangeAspect="1"/>
          </p:cNvPicPr>
          <p:nvPr/>
        </p:nvPicPr>
        <p:blipFill>
          <a:blip r:embed="rId3"/>
          <a:stretch>
            <a:fillRect/>
          </a:stretch>
        </p:blipFill>
        <p:spPr>
          <a:xfrm>
            <a:off x="15630525" y="7858125"/>
            <a:ext cx="2034851" cy="2114550"/>
          </a:xfrm>
          <a:prstGeom prst="rect">
            <a:avLst/>
          </a:prstGeom>
        </p:spPr>
      </p:pic>
      <p:grpSp>
        <p:nvGrpSpPr>
          <p:cNvPr id="8800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6377940" y="3295650"/>
            <a:ext cx="5541645" cy="2322195"/>
          </a:xfrm>
          <a:prstGeom prst="rect">
            <a:avLst/>
          </a:prstGeom>
          <a:noFill/>
          <a:ln/>
        </p:spPr>
        <p:txBody>
          <a:bodyPr wrap="square" lIns="0" tIns="0" rIns="0" bIns="0" rtlCol="0" anchor="t"/>
          <a:lstStyle/>
          <a:p>
            <a:pPr algn="ctr" indent="0" marL="0">
              <a:buNone/>
            </a:pPr>
            <a:r>
              <a:rPr lang="en-US" sz="9600" u="none" dirty="0">
                <a:solidFill>
                  <a:srgbClr val="003521"/>
                </a:solidFill>
                <a:latin typeface="Knewave" pitchFamily="34" charset="0"/>
                <a:ea typeface="Knewave" pitchFamily="34" charset="-122"/>
                <a:cs typeface="Knewave" pitchFamily="34" charset="-120"/>
              </a:rPr>
              <a:t>WELCOME</a:t>
            </a:r>
            <a:endParaRPr lang="en-US" sz="9600" dirty="0"/>
          </a:p>
        </p:txBody>
      </p:sp>
      <p:sp>
        <p:nvSpPr>
          <p:cNvPr id="8" name="Text 2"/>
          <p:cNvSpPr/>
          <p:nvPr/>
        </p:nvSpPr>
        <p:spPr>
          <a:xfrm>
            <a:off x="3769995" y="5191125"/>
            <a:ext cx="10757535" cy="17068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600" y="438150"/>
            <a:ext cx="2094812" cy="2114550"/>
          </a:xfrm>
          <a:prstGeom prst="rect">
            <a:avLst/>
          </a:prstGeom>
        </p:spPr>
      </p:pic>
      <p:pic>
        <p:nvPicPr>
          <p:cNvPr id="3" name="Image 1" descr="preencoded.png">    </p:cNvPr>
          <p:cNvPicPr>
            <a:picLocks noChangeAspect="1"/>
          </p:cNvPicPr>
          <p:nvPr/>
        </p:nvPicPr>
        <p:blipFill>
          <a:blip r:embed="rId2"/>
          <a:stretch>
            <a:fillRect/>
          </a:stretch>
        </p:blipFill>
        <p:spPr>
          <a:xfrm rot="16200000">
            <a:off x="12700026" y="4578326"/>
            <a:ext cx="8458199" cy="1625648"/>
          </a:xfrm>
          <a:prstGeom prst="rect">
            <a:avLst/>
          </a:prstGeom>
        </p:spPr>
      </p:pic>
      <p:grpSp>
        <p:nvGrpSpPr>
          <p:cNvPr id="1922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3733800" y="876300"/>
            <a:ext cx="11256645" cy="2322195"/>
          </a:xfrm>
          <a:prstGeom prst="rect">
            <a:avLst/>
          </a:prstGeom>
          <a:noFill/>
          <a:ln/>
        </p:spPr>
        <p:txBody>
          <a:bodyPr wrap="square" lIns="0" tIns="0" rIns="0" bIns="0" rtlCol="0" anchor="t"/>
          <a:lstStyle/>
          <a:p>
            <a:pPr algn="l" indent="0" marL="0">
              <a:buNone/>
            </a:pPr>
            <a:r>
              <a:rPr lang="en-US" sz="9600" u="none" dirty="0">
                <a:solidFill>
                  <a:srgbClr val="003521"/>
                </a:solidFill>
                <a:latin typeface="Knewave" pitchFamily="34" charset="0"/>
                <a:ea typeface="Knewave" pitchFamily="34" charset="-122"/>
                <a:cs typeface="Knewave" pitchFamily="34" charset="-120"/>
              </a:rPr>
              <a:t>TABLE OF CONTENTS</a:t>
            </a:r>
            <a:endParaRPr lang="en-US" sz="9600" dirty="0"/>
          </a:p>
        </p:txBody>
      </p:sp>
      <p:grpSp>
        <p:nvGrpSpPr>
          <p:cNvPr id="45929" name="Group"/>
          <p:cNvGrpSpPr/>
          <p:nvPr/>
        </p:nvGrpSpPr>
        <p:grpSpPr>
          <a:xfrm>
            <a:off x="-91440" y="3405188"/>
            <a:ext cx="4539615" cy="1297305"/>
            <a:chOff x="-91440" y="3405188"/>
            <a:chExt cx="4539615" cy="1297305"/>
          </a:xfrm>
        </p:grpSpPr>
        <p:sp>
          <p:nvSpPr>
            <p:cNvPr id="7" name="Text 2"/>
            <p:cNvSpPr/>
            <p:nvPr/>
          </p:nvSpPr>
          <p:spPr>
            <a:xfrm>
              <a:off x="-91440" y="3405188"/>
              <a:ext cx="4539615" cy="874395"/>
            </a:xfrm>
            <a:prstGeom prst="rect">
              <a:avLst/>
            </a:prstGeom>
            <a:noFill/>
            <a:ln/>
          </p:spPr>
          <p:txBody>
            <a:bodyPr wrap="square" lIns="0" tIns="0" rIns="0" bIns="0" rtlCol="0" anchor="t"/>
            <a:lstStyle/>
            <a:p>
              <a:pPr algn="r" indent="0" marL="0">
                <a:buNone/>
              </a:pPr>
              <a:r>
                <a:rPr lang="en-US" sz="3600" u="none" dirty="0">
                  <a:solidFill>
                    <a:srgbClr val="0E0E0E"/>
                  </a:solidFill>
                  <a:latin typeface="Knewave" pitchFamily="34" charset="0"/>
                  <a:ea typeface="Knewave" pitchFamily="34" charset="-122"/>
                  <a:cs typeface="Knewave" pitchFamily="34" charset="-120"/>
                </a:rPr>
                <a:t>INTRODUCTION</a:t>
              </a:r>
              <a:endParaRPr lang="en-US" sz="3600" dirty="0"/>
            </a:p>
          </p:txBody>
        </p:sp>
        <p:sp>
          <p:nvSpPr>
            <p:cNvPr id="8" name="Text 3"/>
            <p:cNvSpPr/>
            <p:nvPr/>
          </p:nvSpPr>
          <p:spPr>
            <a:xfrm>
              <a:off x="-60960" y="4195763"/>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The Extraordinary Realm</a:t>
              </a:r>
              <a:endParaRPr lang="en-US" sz="2400" dirty="0"/>
            </a:p>
          </p:txBody>
        </p:sp>
      </p:grpSp>
      <p:grpSp>
        <p:nvGrpSpPr>
          <p:cNvPr id="43316" name="Group"/>
          <p:cNvGrpSpPr/>
          <p:nvPr/>
        </p:nvGrpSpPr>
        <p:grpSpPr>
          <a:xfrm>
            <a:off x="4600575" y="3390900"/>
            <a:ext cx="1219200" cy="1219200"/>
            <a:chOff x="4600575" y="3390900"/>
            <a:chExt cx="1219200" cy="1219200"/>
          </a:xfrm>
        </p:grpSpPr>
        <p:sp>
          <p:nvSpPr>
            <p:cNvPr id="9" name="Shape 4"/>
            <p:cNvSpPr/>
            <p:nvPr/>
          </p:nvSpPr>
          <p:spPr>
            <a:xfrm>
              <a:off x="4600575" y="3390900"/>
              <a:ext cx="1219200" cy="1219200"/>
            </a:xfrm>
            <a:prstGeom prst="ellipse">
              <a:avLst/>
            </a:prstGeom>
            <a:noFill/>
            <a:ln w="38100">
              <a:solidFill>
                <a:srgbClr val="04AB3F"/>
              </a:solidFill>
              <a:prstDash val="solid"/>
            </a:ln>
          </p:spPr>
        </p:sp>
        <p:sp>
          <p:nvSpPr>
            <p:cNvPr id="10" name="Text 5"/>
            <p:cNvSpPr/>
            <p:nvPr/>
          </p:nvSpPr>
          <p:spPr>
            <a:xfrm>
              <a:off x="4901565" y="3563303"/>
              <a:ext cx="617220" cy="874395"/>
            </a:xfrm>
            <a:prstGeom prst="rect">
              <a:avLst/>
            </a:prstGeom>
            <a:noFill/>
            <a:ln/>
          </p:spPr>
          <p:txBody>
            <a:bodyPr wrap="square" lIns="0" tIns="0" rIns="0" bIns="0" rtlCol="0" anchor="ctr"/>
            <a:lstStyle/>
            <a:p>
              <a:pPr algn="ctr" indent="0" marL="0">
                <a:buNone/>
              </a:pPr>
              <a:r>
                <a:rPr lang="en-US" sz="3600" u="none" dirty="0">
                  <a:solidFill>
                    <a:srgbClr val="04AB3F"/>
                  </a:solidFill>
                  <a:latin typeface="Knewave" pitchFamily="34" charset="0"/>
                  <a:ea typeface="Knewave" pitchFamily="34" charset="-122"/>
                  <a:cs typeface="Knewave" pitchFamily="34" charset="-120"/>
                </a:rPr>
                <a:t>01</a:t>
              </a:r>
              <a:endParaRPr lang="en-US" sz="3600" dirty="0"/>
            </a:p>
          </p:txBody>
        </p:sp>
      </p:grpSp>
      <p:grpSp>
        <p:nvGrpSpPr>
          <p:cNvPr id="86025" name="Group"/>
          <p:cNvGrpSpPr/>
          <p:nvPr/>
        </p:nvGrpSpPr>
        <p:grpSpPr>
          <a:xfrm>
            <a:off x="12468225" y="3390900"/>
            <a:ext cx="1219200" cy="1219200"/>
            <a:chOff x="12468225" y="3390900"/>
            <a:chExt cx="1219200" cy="1219200"/>
          </a:xfrm>
        </p:grpSpPr>
        <p:sp>
          <p:nvSpPr>
            <p:cNvPr id="11" name="Shape 6"/>
            <p:cNvSpPr/>
            <p:nvPr/>
          </p:nvSpPr>
          <p:spPr>
            <a:xfrm>
              <a:off x="12468225" y="3390900"/>
              <a:ext cx="1219200" cy="1219200"/>
            </a:xfrm>
            <a:prstGeom prst="ellipse">
              <a:avLst/>
            </a:prstGeom>
            <a:noFill/>
            <a:ln w="38100">
              <a:solidFill>
                <a:srgbClr val="04AB3F"/>
              </a:solidFill>
              <a:prstDash val="solid"/>
            </a:ln>
          </p:spPr>
        </p:sp>
        <p:sp>
          <p:nvSpPr>
            <p:cNvPr id="12" name="Text 7"/>
            <p:cNvSpPr/>
            <p:nvPr/>
          </p:nvSpPr>
          <p:spPr>
            <a:xfrm>
              <a:off x="12735878" y="3563303"/>
              <a:ext cx="683895" cy="874395"/>
            </a:xfrm>
            <a:prstGeom prst="rect">
              <a:avLst/>
            </a:prstGeom>
            <a:noFill/>
            <a:ln/>
          </p:spPr>
          <p:txBody>
            <a:bodyPr wrap="square" lIns="0" tIns="0" rIns="0" bIns="0" rtlCol="0" anchor="ctr"/>
            <a:lstStyle/>
            <a:p>
              <a:pPr algn="ctr" indent="0" marL="0">
                <a:buNone/>
              </a:pPr>
              <a:r>
                <a:rPr lang="en-US" sz="3600" u="none" dirty="0">
                  <a:solidFill>
                    <a:srgbClr val="04AB3F"/>
                  </a:solidFill>
                  <a:latin typeface="Knewave" pitchFamily="34" charset="0"/>
                  <a:ea typeface="Knewave" pitchFamily="34" charset="-122"/>
                  <a:cs typeface="Knewave" pitchFamily="34" charset="-120"/>
                </a:rPr>
                <a:t>02</a:t>
              </a:r>
              <a:endParaRPr lang="en-US" sz="3600" dirty="0"/>
            </a:p>
          </p:txBody>
        </p:sp>
      </p:grpSp>
      <p:grpSp>
        <p:nvGrpSpPr>
          <p:cNvPr id="40301" name="Group"/>
          <p:cNvGrpSpPr/>
          <p:nvPr/>
        </p:nvGrpSpPr>
        <p:grpSpPr>
          <a:xfrm>
            <a:off x="13839825" y="3405188"/>
            <a:ext cx="4539615" cy="1297305"/>
            <a:chOff x="13839825" y="3405188"/>
            <a:chExt cx="4539615" cy="1297305"/>
          </a:xfrm>
        </p:grpSpPr>
        <p:sp>
          <p:nvSpPr>
            <p:cNvPr id="13" name="Text 8"/>
            <p:cNvSpPr/>
            <p:nvPr/>
          </p:nvSpPr>
          <p:spPr>
            <a:xfrm>
              <a:off x="13839825" y="3405188"/>
              <a:ext cx="4539615"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ENCOUNTERS</a:t>
              </a:r>
              <a:endParaRPr lang="en-US" sz="3600" dirty="0"/>
            </a:p>
          </p:txBody>
        </p:sp>
        <p:sp>
          <p:nvSpPr>
            <p:cNvPr id="14" name="Text 9"/>
            <p:cNvSpPr/>
            <p:nvPr/>
          </p:nvSpPr>
          <p:spPr>
            <a:xfrm>
              <a:off x="13839825" y="4195763"/>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Unicorn Sightings</a:t>
              </a:r>
              <a:endParaRPr lang="en-US" sz="2400" dirty="0"/>
            </a:p>
          </p:txBody>
        </p:sp>
      </p:grpSp>
      <p:grpSp>
        <p:nvGrpSpPr>
          <p:cNvPr id="22525" name="Group"/>
          <p:cNvGrpSpPr/>
          <p:nvPr/>
        </p:nvGrpSpPr>
        <p:grpSpPr>
          <a:xfrm>
            <a:off x="-91440" y="5643563"/>
            <a:ext cx="4539615" cy="1297305"/>
            <a:chOff x="-91440" y="5643563"/>
            <a:chExt cx="4539615" cy="1297305"/>
          </a:xfrm>
        </p:grpSpPr>
        <p:sp>
          <p:nvSpPr>
            <p:cNvPr id="15" name="Text 10"/>
            <p:cNvSpPr/>
            <p:nvPr/>
          </p:nvSpPr>
          <p:spPr>
            <a:xfrm>
              <a:off x="-91440" y="5643563"/>
              <a:ext cx="4539615" cy="874395"/>
            </a:xfrm>
            <a:prstGeom prst="rect">
              <a:avLst/>
            </a:prstGeom>
            <a:noFill/>
            <a:ln/>
          </p:spPr>
          <p:txBody>
            <a:bodyPr wrap="square" lIns="0" tIns="0" rIns="0" bIns="0" rtlCol="0" anchor="t"/>
            <a:lstStyle/>
            <a:p>
              <a:pPr algn="r" indent="0" marL="0">
                <a:buNone/>
              </a:pPr>
              <a:r>
                <a:rPr lang="en-US" sz="3600" u="none" dirty="0">
                  <a:solidFill>
                    <a:srgbClr val="0E0E0E"/>
                  </a:solidFill>
                  <a:latin typeface="Knewave" pitchFamily="34" charset="0"/>
                  <a:ea typeface="Knewave" pitchFamily="34" charset="-122"/>
                  <a:cs typeface="Knewave" pitchFamily="34" charset="-120"/>
                </a:rPr>
                <a:t>WONDERS</a:t>
              </a:r>
              <a:endParaRPr lang="en-US" sz="3600" dirty="0"/>
            </a:p>
          </p:txBody>
        </p:sp>
        <p:sp>
          <p:nvSpPr>
            <p:cNvPr id="16" name="Text 11"/>
            <p:cNvSpPr/>
            <p:nvPr/>
          </p:nvSpPr>
          <p:spPr>
            <a:xfrm>
              <a:off x="-60960" y="6434138"/>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Wishes Granted</a:t>
              </a:r>
              <a:endParaRPr lang="en-US" sz="2400" dirty="0"/>
            </a:p>
          </p:txBody>
        </p:sp>
      </p:grpSp>
      <p:grpSp>
        <p:nvGrpSpPr>
          <p:cNvPr id="40947" name="Group"/>
          <p:cNvGrpSpPr/>
          <p:nvPr/>
        </p:nvGrpSpPr>
        <p:grpSpPr>
          <a:xfrm>
            <a:off x="4600575" y="5629275"/>
            <a:ext cx="1219200" cy="1219200"/>
            <a:chOff x="4600575" y="5629275"/>
            <a:chExt cx="1219200" cy="1219200"/>
          </a:xfrm>
        </p:grpSpPr>
        <p:sp>
          <p:nvSpPr>
            <p:cNvPr id="17" name="Shape 12"/>
            <p:cNvSpPr/>
            <p:nvPr/>
          </p:nvSpPr>
          <p:spPr>
            <a:xfrm>
              <a:off x="4600575" y="5629275"/>
              <a:ext cx="1219200" cy="1219200"/>
            </a:xfrm>
            <a:prstGeom prst="ellipse">
              <a:avLst/>
            </a:prstGeom>
            <a:noFill/>
            <a:ln w="38100">
              <a:solidFill>
                <a:srgbClr val="04AB3F"/>
              </a:solidFill>
              <a:prstDash val="solid"/>
            </a:ln>
          </p:spPr>
        </p:sp>
        <p:sp>
          <p:nvSpPr>
            <p:cNvPr id="18" name="Text 13"/>
            <p:cNvSpPr/>
            <p:nvPr/>
          </p:nvSpPr>
          <p:spPr>
            <a:xfrm>
              <a:off x="4853940" y="5801678"/>
              <a:ext cx="712470" cy="874395"/>
            </a:xfrm>
            <a:prstGeom prst="rect">
              <a:avLst/>
            </a:prstGeom>
            <a:noFill/>
            <a:ln/>
          </p:spPr>
          <p:txBody>
            <a:bodyPr wrap="square" lIns="0" tIns="0" rIns="0" bIns="0" rtlCol="0" anchor="ctr"/>
            <a:lstStyle/>
            <a:p>
              <a:pPr algn="ctr" indent="0" marL="0">
                <a:buNone/>
              </a:pPr>
              <a:r>
                <a:rPr lang="en-US" sz="3600" u="none" dirty="0">
                  <a:solidFill>
                    <a:srgbClr val="04AB3F"/>
                  </a:solidFill>
                  <a:latin typeface="Knewave" pitchFamily="34" charset="0"/>
                  <a:ea typeface="Knewave" pitchFamily="34" charset="-122"/>
                  <a:cs typeface="Knewave" pitchFamily="34" charset="-120"/>
                </a:rPr>
                <a:t>03</a:t>
              </a:r>
              <a:endParaRPr lang="en-US" sz="3600" dirty="0"/>
            </a:p>
          </p:txBody>
        </p:sp>
      </p:grpSp>
      <p:grpSp>
        <p:nvGrpSpPr>
          <p:cNvPr id="30366" name="Group"/>
          <p:cNvGrpSpPr/>
          <p:nvPr/>
        </p:nvGrpSpPr>
        <p:grpSpPr>
          <a:xfrm>
            <a:off x="12468225" y="5629275"/>
            <a:ext cx="1219200" cy="1219200"/>
            <a:chOff x="12468225" y="5629275"/>
            <a:chExt cx="1219200" cy="1219200"/>
          </a:xfrm>
        </p:grpSpPr>
        <p:sp>
          <p:nvSpPr>
            <p:cNvPr id="19" name="Shape 14"/>
            <p:cNvSpPr/>
            <p:nvPr/>
          </p:nvSpPr>
          <p:spPr>
            <a:xfrm>
              <a:off x="12468225" y="5629275"/>
              <a:ext cx="1219200" cy="1219200"/>
            </a:xfrm>
            <a:prstGeom prst="ellipse">
              <a:avLst/>
            </a:prstGeom>
            <a:noFill/>
            <a:ln w="38100">
              <a:solidFill>
                <a:srgbClr val="04AB3F"/>
              </a:solidFill>
              <a:prstDash val="solid"/>
            </a:ln>
          </p:spPr>
        </p:sp>
        <p:sp>
          <p:nvSpPr>
            <p:cNvPr id="20" name="Text 15"/>
            <p:cNvSpPr/>
            <p:nvPr/>
          </p:nvSpPr>
          <p:spPr>
            <a:xfrm>
              <a:off x="12726353" y="5801678"/>
              <a:ext cx="702945" cy="874395"/>
            </a:xfrm>
            <a:prstGeom prst="rect">
              <a:avLst/>
            </a:prstGeom>
            <a:noFill/>
            <a:ln/>
          </p:spPr>
          <p:txBody>
            <a:bodyPr wrap="square" lIns="0" tIns="0" rIns="0" bIns="0" rtlCol="0" anchor="ctr"/>
            <a:lstStyle/>
            <a:p>
              <a:pPr algn="ctr" indent="0" marL="0">
                <a:buNone/>
              </a:pPr>
              <a:r>
                <a:rPr lang="en-US" sz="3600" u="none" dirty="0">
                  <a:solidFill>
                    <a:srgbClr val="04AB3F"/>
                  </a:solidFill>
                  <a:latin typeface="Knewave" pitchFamily="34" charset="0"/>
                  <a:ea typeface="Knewave" pitchFamily="34" charset="-122"/>
                  <a:cs typeface="Knewave" pitchFamily="34" charset="-120"/>
                </a:rPr>
                <a:t>04</a:t>
              </a:r>
              <a:endParaRPr lang="en-US" sz="3600" dirty="0"/>
            </a:p>
          </p:txBody>
        </p:sp>
      </p:grpSp>
      <p:grpSp>
        <p:nvGrpSpPr>
          <p:cNvPr id="37888" name="Group"/>
          <p:cNvGrpSpPr/>
          <p:nvPr/>
        </p:nvGrpSpPr>
        <p:grpSpPr>
          <a:xfrm>
            <a:off x="13839825" y="5643563"/>
            <a:ext cx="4539615" cy="1297305"/>
            <a:chOff x="13839825" y="5643563"/>
            <a:chExt cx="4539615" cy="1297305"/>
          </a:xfrm>
        </p:grpSpPr>
        <p:sp>
          <p:nvSpPr>
            <p:cNvPr id="21" name="Text 16"/>
            <p:cNvSpPr/>
            <p:nvPr/>
          </p:nvSpPr>
          <p:spPr>
            <a:xfrm>
              <a:off x="13839825" y="5643563"/>
              <a:ext cx="4539615"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MAGIC</a:t>
              </a:r>
              <a:endParaRPr lang="en-US" sz="3600" dirty="0"/>
            </a:p>
          </p:txBody>
        </p:sp>
        <p:sp>
          <p:nvSpPr>
            <p:cNvPr id="22" name="Text 17"/>
            <p:cNvSpPr/>
            <p:nvPr/>
          </p:nvSpPr>
          <p:spPr>
            <a:xfrm>
              <a:off x="13839825" y="6434138"/>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Spellcasting</a:t>
              </a:r>
              <a:endParaRPr lang="en-US" sz="2400" dirty="0"/>
            </a:p>
          </p:txBody>
        </p:sp>
      </p:grpSp>
      <p:grpSp>
        <p:nvGrpSpPr>
          <p:cNvPr id="26931" name="Group"/>
          <p:cNvGrpSpPr/>
          <p:nvPr/>
        </p:nvGrpSpPr>
        <p:grpSpPr>
          <a:xfrm>
            <a:off x="-91440" y="7881937"/>
            <a:ext cx="4539615" cy="1297306"/>
            <a:chOff x="-91440" y="7881937"/>
            <a:chExt cx="4539615" cy="1297306"/>
          </a:xfrm>
        </p:grpSpPr>
        <p:sp>
          <p:nvSpPr>
            <p:cNvPr id="23" name="Text 18"/>
            <p:cNvSpPr/>
            <p:nvPr/>
          </p:nvSpPr>
          <p:spPr>
            <a:xfrm>
              <a:off x="-91440" y="7881937"/>
              <a:ext cx="4539615" cy="874395"/>
            </a:xfrm>
            <a:prstGeom prst="rect">
              <a:avLst/>
            </a:prstGeom>
            <a:noFill/>
            <a:ln/>
          </p:spPr>
          <p:txBody>
            <a:bodyPr wrap="square" lIns="0" tIns="0" rIns="0" bIns="0" rtlCol="0" anchor="t"/>
            <a:lstStyle/>
            <a:p>
              <a:pPr algn="r" indent="0" marL="0">
                <a:buNone/>
              </a:pPr>
              <a:r>
                <a:rPr lang="en-US" sz="3600" u="none" dirty="0">
                  <a:solidFill>
                    <a:srgbClr val="0E0E0E"/>
                  </a:solidFill>
                  <a:latin typeface="Knewave" pitchFamily="34" charset="0"/>
                  <a:ea typeface="Knewave" pitchFamily="34" charset="-122"/>
                  <a:cs typeface="Knewave" pitchFamily="34" charset="-120"/>
                </a:rPr>
                <a:t>ADVENTURE</a:t>
              </a:r>
              <a:endParaRPr lang="en-US" sz="3600" dirty="0"/>
            </a:p>
          </p:txBody>
        </p:sp>
        <p:sp>
          <p:nvSpPr>
            <p:cNvPr id="24" name="Text 19"/>
            <p:cNvSpPr/>
            <p:nvPr/>
          </p:nvSpPr>
          <p:spPr>
            <a:xfrm>
              <a:off x="-60960" y="8672513"/>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Happily Ever After</a:t>
              </a:r>
              <a:endParaRPr lang="en-US" sz="2400" dirty="0"/>
            </a:p>
          </p:txBody>
        </p:sp>
      </p:grpSp>
      <p:grpSp>
        <p:nvGrpSpPr>
          <p:cNvPr id="99351" name="Group"/>
          <p:cNvGrpSpPr/>
          <p:nvPr/>
        </p:nvGrpSpPr>
        <p:grpSpPr>
          <a:xfrm>
            <a:off x="4600575" y="7867650"/>
            <a:ext cx="1219200" cy="1219200"/>
            <a:chOff x="4600575" y="7867650"/>
            <a:chExt cx="1219200" cy="1219200"/>
          </a:xfrm>
        </p:grpSpPr>
        <p:sp>
          <p:nvSpPr>
            <p:cNvPr id="25" name="Shape 20"/>
            <p:cNvSpPr/>
            <p:nvPr/>
          </p:nvSpPr>
          <p:spPr>
            <a:xfrm>
              <a:off x="4600575" y="7867650"/>
              <a:ext cx="1219200" cy="1219200"/>
            </a:xfrm>
            <a:prstGeom prst="ellipse">
              <a:avLst/>
            </a:prstGeom>
            <a:noFill/>
            <a:ln w="38100">
              <a:solidFill>
                <a:srgbClr val="04AB3F"/>
              </a:solidFill>
              <a:prstDash val="solid"/>
            </a:ln>
          </p:spPr>
        </p:sp>
        <p:sp>
          <p:nvSpPr>
            <p:cNvPr id="26" name="Text 21"/>
            <p:cNvSpPr/>
            <p:nvPr/>
          </p:nvSpPr>
          <p:spPr>
            <a:xfrm>
              <a:off x="4853940" y="8040053"/>
              <a:ext cx="712470" cy="874395"/>
            </a:xfrm>
            <a:prstGeom prst="rect">
              <a:avLst/>
            </a:prstGeom>
            <a:noFill/>
            <a:ln/>
          </p:spPr>
          <p:txBody>
            <a:bodyPr wrap="square" lIns="0" tIns="0" rIns="0" bIns="0" rtlCol="0" anchor="ctr"/>
            <a:lstStyle/>
            <a:p>
              <a:pPr algn="ctr" indent="0" marL="0">
                <a:buNone/>
              </a:pPr>
              <a:r>
                <a:rPr lang="en-US" sz="3600" u="none" dirty="0">
                  <a:solidFill>
                    <a:srgbClr val="04AB3F"/>
                  </a:solidFill>
                  <a:latin typeface="Knewave" pitchFamily="34" charset="0"/>
                  <a:ea typeface="Knewave" pitchFamily="34" charset="-122"/>
                  <a:cs typeface="Knewave" pitchFamily="34" charset="-120"/>
                </a:rPr>
                <a:t>05</a:t>
              </a:r>
              <a:endParaRPr lang="en-US" sz="3600" dirty="0"/>
            </a:p>
          </p:txBody>
        </p:sp>
      </p:grpSp>
      <p:grpSp>
        <p:nvGrpSpPr>
          <p:cNvPr id="34271" name="Group"/>
          <p:cNvGrpSpPr/>
          <p:nvPr/>
        </p:nvGrpSpPr>
        <p:grpSpPr>
          <a:xfrm>
            <a:off x="12468225" y="7867650"/>
            <a:ext cx="1219200" cy="1219200"/>
            <a:chOff x="12468225" y="7867650"/>
            <a:chExt cx="1219200" cy="1219200"/>
          </a:xfrm>
        </p:grpSpPr>
        <p:sp>
          <p:nvSpPr>
            <p:cNvPr id="27" name="Shape 22"/>
            <p:cNvSpPr/>
            <p:nvPr/>
          </p:nvSpPr>
          <p:spPr>
            <a:xfrm>
              <a:off x="12468225" y="7867650"/>
              <a:ext cx="1219200" cy="1219200"/>
            </a:xfrm>
            <a:prstGeom prst="ellipse">
              <a:avLst/>
            </a:prstGeom>
            <a:noFill/>
            <a:ln w="38100">
              <a:solidFill>
                <a:srgbClr val="04AB3F"/>
              </a:solidFill>
              <a:prstDash val="solid"/>
            </a:ln>
          </p:spPr>
        </p:sp>
        <p:sp>
          <p:nvSpPr>
            <p:cNvPr id="28" name="Text 23"/>
            <p:cNvSpPr/>
            <p:nvPr/>
          </p:nvSpPr>
          <p:spPr>
            <a:xfrm>
              <a:off x="12726353" y="8040053"/>
              <a:ext cx="702945" cy="874395"/>
            </a:xfrm>
            <a:prstGeom prst="rect">
              <a:avLst/>
            </a:prstGeom>
            <a:noFill/>
            <a:ln/>
          </p:spPr>
          <p:txBody>
            <a:bodyPr wrap="square" lIns="0" tIns="0" rIns="0" bIns="0" rtlCol="0" anchor="ctr"/>
            <a:lstStyle/>
            <a:p>
              <a:pPr algn="ctr" indent="0" marL="0">
                <a:buNone/>
              </a:pPr>
              <a:r>
                <a:rPr lang="en-US" sz="3600" u="none" dirty="0">
                  <a:solidFill>
                    <a:srgbClr val="04AB3F"/>
                  </a:solidFill>
                  <a:latin typeface="Knewave" pitchFamily="34" charset="0"/>
                  <a:ea typeface="Knewave" pitchFamily="34" charset="-122"/>
                  <a:cs typeface="Knewave" pitchFamily="34" charset="-120"/>
                </a:rPr>
                <a:t>06</a:t>
              </a:r>
              <a:endParaRPr lang="en-US" sz="3600" dirty="0"/>
            </a:p>
          </p:txBody>
        </p:sp>
      </p:grpSp>
      <p:grpSp>
        <p:nvGrpSpPr>
          <p:cNvPr id="81743" name="Group"/>
          <p:cNvGrpSpPr/>
          <p:nvPr/>
        </p:nvGrpSpPr>
        <p:grpSpPr>
          <a:xfrm>
            <a:off x="13839825" y="7881937"/>
            <a:ext cx="4539615" cy="1297306"/>
            <a:chOff x="13839825" y="7881937"/>
            <a:chExt cx="4539615" cy="1297306"/>
          </a:xfrm>
        </p:grpSpPr>
        <p:sp>
          <p:nvSpPr>
            <p:cNvPr id="29" name="Text 24"/>
            <p:cNvSpPr/>
            <p:nvPr/>
          </p:nvSpPr>
          <p:spPr>
            <a:xfrm>
              <a:off x="13839825" y="7881937"/>
              <a:ext cx="4539615"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CONCLUSION</a:t>
              </a:r>
              <a:endParaRPr lang="en-US" sz="3600" dirty="0"/>
            </a:p>
          </p:txBody>
        </p:sp>
        <p:sp>
          <p:nvSpPr>
            <p:cNvPr id="30" name="Text 25"/>
            <p:cNvSpPr/>
            <p:nvPr/>
          </p:nvSpPr>
          <p:spPr>
            <a:xfrm>
              <a:off x="13839825" y="8672513"/>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Embrace the Fantasy</a:t>
              </a:r>
              <a:endParaRPr lang="en-US" sz="2400" dirty="0"/>
            </a:p>
          </p:txBody>
        </p:sp>
      </p:grpSp>
      <p:pic>
        <p:nvPicPr>
          <p:cNvPr id="31" name="Image 3" descr="preencoded.png">    </p:cNvPr>
          <p:cNvPicPr>
            <a:picLocks noChangeAspect="1"/>
          </p:cNvPicPr>
          <p:nvPr/>
        </p:nvPicPr>
        <p:blipFill>
          <a:blip r:embed="rId4"/>
          <a:stretch>
            <a:fillRect/>
          </a:stretch>
        </p:blipFill>
        <p:spPr>
          <a:xfrm>
            <a:off x="5715000" y="2886075"/>
            <a:ext cx="6877050" cy="71723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916275" y="600075"/>
            <a:ext cx="1459567" cy="2114550"/>
          </a:xfrm>
          <a:prstGeom prst="rect">
            <a:avLst/>
          </a:prstGeom>
        </p:spPr>
      </p:pic>
      <p:pic>
        <p:nvPicPr>
          <p:cNvPr id="3" name="Image 1" descr="preencoded.png">    </p:cNvPr>
          <p:cNvPicPr>
            <a:picLocks noChangeAspect="1"/>
          </p:cNvPicPr>
          <p:nvPr/>
        </p:nvPicPr>
        <p:blipFill>
          <a:blip r:embed="rId2"/>
          <a:stretch>
            <a:fillRect/>
          </a:stretch>
        </p:blipFill>
        <p:spPr>
          <a:xfrm>
            <a:off x="0" y="7534275"/>
            <a:ext cx="4791075" cy="2752725"/>
          </a:xfrm>
          <a:prstGeom prst="rect">
            <a:avLst/>
          </a:prstGeom>
        </p:spPr>
      </p:pic>
      <p:grpSp>
        <p:nvGrpSpPr>
          <p:cNvPr id="2525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219325" y="2057400"/>
            <a:ext cx="12153900" cy="1447800"/>
          </a:xfrm>
          <a:prstGeom prst="rect">
            <a:avLst/>
          </a:prstGeom>
          <a:noFill/>
          <a:ln/>
        </p:spPr>
        <p:txBody>
          <a:bodyPr wrap="square" lIns="0" tIns="0" rIns="0" bIns="0" rtlCol="0" anchor="t"/>
          <a:lstStyle/>
          <a:p>
            <a:pPr algn="l" indent="0" marL="0">
              <a:buNone/>
            </a:pPr>
            <a:r>
              <a:rPr lang="en-US" sz="6000" u="none" dirty="0">
                <a:solidFill>
                  <a:srgbClr val="003521"/>
                </a:solidFill>
                <a:latin typeface="Knewave" pitchFamily="34" charset="0"/>
                <a:ea typeface="Knewave" pitchFamily="34" charset="-122"/>
                <a:cs typeface="Knewave" pitchFamily="34" charset="-120"/>
              </a:rPr>
              <a:t>THE REALM OF THE EXTRAORDINARY</a:t>
            </a:r>
            <a:endParaRPr lang="en-US" sz="6000" dirty="0"/>
          </a:p>
        </p:txBody>
      </p:sp>
      <p:grpSp>
        <p:nvGrpSpPr>
          <p:cNvPr id="30002" name="Group"/>
          <p:cNvGrpSpPr/>
          <p:nvPr/>
        </p:nvGrpSpPr>
        <p:grpSpPr>
          <a:xfrm>
            <a:off x="2219325" y="3552825"/>
            <a:ext cx="13910310" cy="4107180"/>
            <a:chOff x="2219325" y="3552825"/>
            <a:chExt cx="13910310" cy="4107180"/>
          </a:xfrm>
        </p:grpSpPr>
        <p:sp>
          <p:nvSpPr>
            <p:cNvPr id="7" name="Text 2"/>
            <p:cNvSpPr/>
            <p:nvPr/>
          </p:nvSpPr>
          <p:spPr>
            <a:xfrm>
              <a:off x="2219325"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40075" y="457200"/>
            <a:ext cx="1800225" cy="2552700"/>
          </a:xfrm>
          <a:prstGeom prst="rect">
            <a:avLst/>
          </a:prstGeom>
        </p:spPr>
      </p:pic>
      <p:pic>
        <p:nvPicPr>
          <p:cNvPr id="3" name="Image 1" descr="preencoded.png">    </p:cNvPr>
          <p:cNvPicPr>
            <a:picLocks noChangeAspect="1"/>
          </p:cNvPicPr>
          <p:nvPr/>
        </p:nvPicPr>
        <p:blipFill>
          <a:blip r:embed="rId2"/>
          <a:stretch>
            <a:fillRect/>
          </a:stretch>
        </p:blipFill>
        <p:spPr>
          <a:xfrm>
            <a:off x="0" y="8172450"/>
            <a:ext cx="13585032" cy="2114550"/>
          </a:xfrm>
          <a:prstGeom prst="rect">
            <a:avLst/>
          </a:prstGeom>
        </p:spPr>
      </p:pic>
      <p:grpSp>
        <p:nvGrpSpPr>
          <p:cNvPr id="9663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18288000" cy="6229350"/>
          </a:xfrm>
          <a:prstGeom prst="rect">
            <a:avLst/>
          </a:prstGeom>
        </p:spPr>
      </p:pic>
      <p:grpSp>
        <p:nvGrpSpPr>
          <p:cNvPr id="29840" name="Group"/>
          <p:cNvGrpSpPr/>
          <p:nvPr/>
        </p:nvGrpSpPr>
        <p:grpSpPr>
          <a:xfrm>
            <a:off x="1333500" y="7600950"/>
            <a:ext cx="1076325" cy="1114425"/>
            <a:chOff x="1333500" y="7600950"/>
            <a:chExt cx="1076325" cy="1114425"/>
          </a:xfrm>
        </p:grpSpPr>
        <p:pic>
          <p:nvPicPr>
            <p:cNvPr id="7" name="Image 4" descr="preencoded.png">    </p:cNvPr>
            <p:cNvPicPr>
              <a:picLocks noChangeAspect="1"/>
            </p:cNvPicPr>
            <p:nvPr/>
          </p:nvPicPr>
          <p:blipFill>
            <a:blip r:embed="rId5"/>
            <a:stretch>
              <a:fillRect/>
            </a:stretch>
          </p:blipFill>
          <p:spPr>
            <a:xfrm>
              <a:off x="1333500" y="7600950"/>
              <a:ext cx="1076325" cy="1114425"/>
            </a:xfrm>
            <a:prstGeom prst="rect">
              <a:avLst/>
            </a:prstGeom>
          </p:spPr>
        </p:pic>
        <p:grpSp>
          <p:nvGrpSpPr>
            <p:cNvPr id="76835" name="Group"/>
            <p:cNvGrpSpPr/>
            <p:nvPr/>
          </p:nvGrpSpPr>
          <p:grpSpPr>
            <a:xfrm>
              <a:off x="2686050" y="7124700"/>
              <a:ext cx="6196965" cy="2173605"/>
              <a:chOff x="2686050" y="7124700"/>
              <a:chExt cx="6196965" cy="2173605"/>
            </a:xfrm>
          </p:grpSpPr>
          <p:sp>
            <p:nvSpPr>
              <p:cNvPr id="8" name="Text 1"/>
              <p:cNvSpPr/>
              <p:nvPr/>
            </p:nvSpPr>
            <p:spPr>
              <a:xfrm>
                <a:off x="2686050" y="7124700"/>
                <a:ext cx="6196965"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UNICORN SIGHTINGS</a:t>
                </a:r>
                <a:endParaRPr lang="en-US" sz="3600" dirty="0"/>
              </a:p>
            </p:txBody>
          </p:sp>
          <p:sp>
            <p:nvSpPr>
              <p:cNvPr id="9" name="Text 2"/>
              <p:cNvSpPr/>
              <p:nvPr/>
            </p:nvSpPr>
            <p:spPr>
              <a:xfrm>
                <a:off x="2686050" y="7991475"/>
                <a:ext cx="61664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grpSp>
      <p:grpSp>
        <p:nvGrpSpPr>
          <p:cNvPr id="10783" name="Group"/>
          <p:cNvGrpSpPr/>
          <p:nvPr/>
        </p:nvGrpSpPr>
        <p:grpSpPr>
          <a:xfrm>
            <a:off x="9477349" y="7600950"/>
            <a:ext cx="990652" cy="1114425"/>
            <a:chOff x="9477349" y="7600950"/>
            <a:chExt cx="990652" cy="1114425"/>
          </a:xfrm>
        </p:grpSpPr>
        <p:pic>
          <p:nvPicPr>
            <p:cNvPr id="10" name="Image 5" descr="preencoded.png">    </p:cNvPr>
            <p:cNvPicPr>
              <a:picLocks noChangeAspect="1"/>
            </p:cNvPicPr>
            <p:nvPr/>
          </p:nvPicPr>
          <p:blipFill>
            <a:blip r:embed="rId6"/>
            <a:stretch>
              <a:fillRect/>
            </a:stretch>
          </p:blipFill>
          <p:spPr>
            <a:xfrm>
              <a:off x="9477349" y="7600950"/>
              <a:ext cx="990652" cy="1114425"/>
            </a:xfrm>
            <a:prstGeom prst="rect">
              <a:avLst/>
            </a:prstGeom>
          </p:spPr>
        </p:pic>
        <p:grpSp>
          <p:nvGrpSpPr>
            <p:cNvPr id="57911" name="Group"/>
            <p:cNvGrpSpPr/>
            <p:nvPr/>
          </p:nvGrpSpPr>
          <p:grpSpPr>
            <a:xfrm>
              <a:off x="10744200" y="7124700"/>
              <a:ext cx="6282690" cy="2173605"/>
              <a:chOff x="10744200" y="7124700"/>
              <a:chExt cx="6282690" cy="2173605"/>
            </a:xfrm>
          </p:grpSpPr>
          <p:sp>
            <p:nvSpPr>
              <p:cNvPr id="11" name="Text 3"/>
              <p:cNvSpPr/>
              <p:nvPr/>
            </p:nvSpPr>
            <p:spPr>
              <a:xfrm>
                <a:off x="10744200" y="7124700"/>
                <a:ext cx="6282690"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DRAGON TAMING</a:t>
                </a:r>
                <a:endParaRPr lang="en-US" sz="3600" dirty="0"/>
              </a:p>
            </p:txBody>
          </p:sp>
          <p:sp>
            <p:nvSpPr>
              <p:cNvPr id="12" name="Text 4"/>
              <p:cNvSpPr/>
              <p:nvPr/>
            </p:nvSpPr>
            <p:spPr>
              <a:xfrm>
                <a:off x="10744200" y="7991475"/>
                <a:ext cx="625221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600" y="438150"/>
            <a:ext cx="2094812" cy="2114550"/>
          </a:xfrm>
          <a:prstGeom prst="rect">
            <a:avLst/>
          </a:prstGeom>
        </p:spPr>
      </p:pic>
      <p:pic>
        <p:nvPicPr>
          <p:cNvPr id="3" name="Image 1" descr="preencoded.png">    </p:cNvPr>
          <p:cNvPicPr>
            <a:picLocks noChangeAspect="1"/>
          </p:cNvPicPr>
          <p:nvPr/>
        </p:nvPicPr>
        <p:blipFill>
          <a:blip r:embed="rId2"/>
          <a:stretch>
            <a:fillRect/>
          </a:stretch>
        </p:blipFill>
        <p:spPr>
          <a:xfrm rot="16200000">
            <a:off x="12700026" y="4578326"/>
            <a:ext cx="8458199" cy="1625648"/>
          </a:xfrm>
          <a:prstGeom prst="rect">
            <a:avLst/>
          </a:prstGeom>
        </p:spPr>
      </p:pic>
      <p:grpSp>
        <p:nvGrpSpPr>
          <p:cNvPr id="9673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grpSp>
        <p:nvGrpSpPr>
          <p:cNvPr id="56574" name="Group"/>
          <p:cNvGrpSpPr/>
          <p:nvPr/>
        </p:nvGrpSpPr>
        <p:grpSpPr>
          <a:xfrm>
            <a:off x="685800" y="5448300"/>
            <a:ext cx="5267325" cy="3743325"/>
            <a:chOff x="685800" y="5448300"/>
            <a:chExt cx="5267325" cy="3743325"/>
          </a:xfrm>
        </p:grpSpPr>
        <p:grpSp>
          <p:nvGrpSpPr>
            <p:cNvPr id="94647" name="Group"/>
            <p:cNvGrpSpPr/>
            <p:nvPr/>
          </p:nvGrpSpPr>
          <p:grpSpPr>
            <a:xfrm>
              <a:off x="685800" y="2619375"/>
              <a:ext cx="4398645" cy="874395"/>
              <a:chOff x="685800" y="2619375"/>
              <a:chExt cx="4398645" cy="874395"/>
            </a:xfrm>
          </p:grpSpPr>
          <p:sp>
            <p:nvSpPr>
              <p:cNvPr id="6" name="Text 1"/>
              <p:cNvSpPr/>
              <p:nvPr/>
            </p:nvSpPr>
            <p:spPr>
              <a:xfrm>
                <a:off x="685800" y="2619375"/>
                <a:ext cx="4398645"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UNICORN SIGHTINGS</a:t>
                </a:r>
                <a:endParaRPr lang="en-US" sz="3600" dirty="0"/>
              </a:p>
            </p:txBody>
          </p:sp>
        </p:grpSp>
        <p:grpSp>
          <p:nvGrpSpPr>
            <p:cNvPr id="77340" name="Group"/>
            <p:cNvGrpSpPr/>
            <p:nvPr/>
          </p:nvGrpSpPr>
          <p:grpSpPr>
            <a:xfrm>
              <a:off x="685800" y="3790950"/>
              <a:ext cx="5328285" cy="1306830"/>
              <a:chOff x="685800" y="3790950"/>
              <a:chExt cx="5328285" cy="1306830"/>
            </a:xfrm>
          </p:grpSpPr>
          <p:sp>
            <p:nvSpPr>
              <p:cNvPr id="7" name="Text 2"/>
              <p:cNvSpPr/>
              <p:nvPr/>
            </p:nvSpPr>
            <p:spPr>
              <a:xfrm>
                <a:off x="685800" y="3790950"/>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8" name="Image 3" descr="preencoded.png">    </p:cNvPr>
            <p:cNvPicPr>
              <a:picLocks noChangeAspect="1"/>
            </p:cNvPicPr>
            <p:nvPr/>
          </p:nvPicPr>
          <p:blipFill>
            <a:blip r:embed="rId4"/>
            <a:stretch>
              <a:fillRect/>
            </a:stretch>
          </p:blipFill>
          <p:spPr>
            <a:xfrm>
              <a:off x="685800" y="5448300"/>
              <a:ext cx="5267325" cy="3743325"/>
            </a:xfrm>
            <a:prstGeom prst="rect">
              <a:avLst/>
            </a:prstGeom>
          </p:spPr>
        </p:pic>
      </p:grpSp>
      <p:grpSp>
        <p:nvGrpSpPr>
          <p:cNvPr id="25773" name="Group"/>
          <p:cNvGrpSpPr/>
          <p:nvPr/>
        </p:nvGrpSpPr>
        <p:grpSpPr>
          <a:xfrm>
            <a:off x="11868150" y="5448300"/>
            <a:ext cx="5267325" cy="3743325"/>
            <a:chOff x="11868150" y="5448300"/>
            <a:chExt cx="5267325" cy="3743325"/>
          </a:xfrm>
        </p:grpSpPr>
        <p:grpSp>
          <p:nvGrpSpPr>
            <p:cNvPr id="72831" name="Group"/>
            <p:cNvGrpSpPr/>
            <p:nvPr/>
          </p:nvGrpSpPr>
          <p:grpSpPr>
            <a:xfrm>
              <a:off x="11868150" y="2619375"/>
              <a:ext cx="4398645" cy="874395"/>
              <a:chOff x="11868150" y="2619375"/>
              <a:chExt cx="4398645" cy="874395"/>
            </a:xfrm>
          </p:grpSpPr>
          <p:sp>
            <p:nvSpPr>
              <p:cNvPr id="9" name="Text 3"/>
              <p:cNvSpPr/>
              <p:nvPr/>
            </p:nvSpPr>
            <p:spPr>
              <a:xfrm>
                <a:off x="11868150" y="2619375"/>
                <a:ext cx="4398645"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UNICORN SIGHTINGS</a:t>
                </a:r>
                <a:endParaRPr lang="en-US" sz="3600" dirty="0"/>
              </a:p>
            </p:txBody>
          </p:sp>
        </p:grpSp>
        <p:grpSp>
          <p:nvGrpSpPr>
            <p:cNvPr id="50947" name="Group"/>
            <p:cNvGrpSpPr/>
            <p:nvPr/>
          </p:nvGrpSpPr>
          <p:grpSpPr>
            <a:xfrm>
              <a:off x="11868150" y="3790950"/>
              <a:ext cx="5328285" cy="1306830"/>
              <a:chOff x="11868150" y="3790950"/>
              <a:chExt cx="5328285" cy="1306830"/>
            </a:xfrm>
          </p:grpSpPr>
          <p:sp>
            <p:nvSpPr>
              <p:cNvPr id="10" name="Text 4"/>
              <p:cNvSpPr/>
              <p:nvPr/>
            </p:nvSpPr>
            <p:spPr>
              <a:xfrm>
                <a:off x="11868150" y="3790950"/>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11" name="Image 4" descr="preencoded.png">    </p:cNvPr>
            <p:cNvPicPr>
              <a:picLocks noChangeAspect="1"/>
            </p:cNvPicPr>
            <p:nvPr/>
          </p:nvPicPr>
          <p:blipFill>
            <a:blip r:embed="rId5"/>
            <a:stretch>
              <a:fillRect/>
            </a:stretch>
          </p:blipFill>
          <p:spPr>
            <a:xfrm>
              <a:off x="11868150" y="5448300"/>
              <a:ext cx="5267325" cy="3743325"/>
            </a:xfrm>
            <a:prstGeom prst="rect">
              <a:avLst/>
            </a:prstGeom>
          </p:spPr>
        </p:pic>
      </p:grpSp>
      <p:grpSp>
        <p:nvGrpSpPr>
          <p:cNvPr id="53063" name="Group"/>
          <p:cNvGrpSpPr/>
          <p:nvPr/>
        </p:nvGrpSpPr>
        <p:grpSpPr>
          <a:xfrm>
            <a:off x="6276975" y="3952875"/>
            <a:ext cx="5267325" cy="3743325"/>
            <a:chOff x="6276975" y="3952875"/>
            <a:chExt cx="5267325" cy="3743325"/>
          </a:xfrm>
        </p:grpSpPr>
        <p:grpSp>
          <p:nvGrpSpPr>
            <p:cNvPr id="54748" name="Group"/>
            <p:cNvGrpSpPr/>
            <p:nvPr/>
          </p:nvGrpSpPr>
          <p:grpSpPr>
            <a:xfrm>
              <a:off x="6276975" y="1123950"/>
              <a:ext cx="3522345" cy="874395"/>
              <a:chOff x="6276975" y="1123950"/>
              <a:chExt cx="3522345" cy="874395"/>
            </a:xfrm>
          </p:grpSpPr>
          <p:sp>
            <p:nvSpPr>
              <p:cNvPr id="12" name="Text 5"/>
              <p:cNvSpPr/>
              <p:nvPr/>
            </p:nvSpPr>
            <p:spPr>
              <a:xfrm>
                <a:off x="6276975" y="1123950"/>
                <a:ext cx="3522345"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DRAGON TAMING</a:t>
                </a:r>
                <a:endParaRPr lang="en-US" sz="3600" dirty="0"/>
              </a:p>
            </p:txBody>
          </p:sp>
        </p:grpSp>
        <p:grpSp>
          <p:nvGrpSpPr>
            <p:cNvPr id="82999" name="Group"/>
            <p:cNvGrpSpPr/>
            <p:nvPr/>
          </p:nvGrpSpPr>
          <p:grpSpPr>
            <a:xfrm>
              <a:off x="6276975" y="2295525"/>
              <a:ext cx="5328285" cy="1306830"/>
              <a:chOff x="6276975" y="2295525"/>
              <a:chExt cx="5328285" cy="1306830"/>
            </a:xfrm>
          </p:grpSpPr>
          <p:sp>
            <p:nvSpPr>
              <p:cNvPr id="13" name="Text 6"/>
              <p:cNvSpPr/>
              <p:nvPr/>
            </p:nvSpPr>
            <p:spPr>
              <a:xfrm>
                <a:off x="6276975" y="2295525"/>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take on these creatures.</a:t>
                </a:r>
                <a:endParaRPr lang="en-US" sz="2400" dirty="0"/>
              </a:p>
            </p:txBody>
          </p:sp>
        </p:grpSp>
        <p:pic>
          <p:nvPicPr>
            <p:cNvPr id="14" name="Image 5" descr="preencoded.png">    </p:cNvPr>
            <p:cNvPicPr>
              <a:picLocks noChangeAspect="1"/>
            </p:cNvPicPr>
            <p:nvPr/>
          </p:nvPicPr>
          <p:blipFill>
            <a:blip r:embed="rId6"/>
            <a:stretch>
              <a:fillRect/>
            </a:stretch>
          </p:blipFill>
          <p:spPr>
            <a:xfrm>
              <a:off x="6276975" y="3952875"/>
              <a:ext cx="5267325" cy="374332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50" y="342900"/>
            <a:ext cx="2856486" cy="2114548"/>
          </a:xfrm>
          <a:prstGeom prst="rect">
            <a:avLst/>
          </a:prstGeom>
        </p:spPr>
      </p:pic>
      <p:pic>
        <p:nvPicPr>
          <p:cNvPr id="3" name="Image 1" descr="preencoded.png">    </p:cNvPr>
          <p:cNvPicPr>
            <a:picLocks noChangeAspect="1"/>
          </p:cNvPicPr>
          <p:nvPr/>
        </p:nvPicPr>
        <p:blipFill>
          <a:blip r:embed="rId2"/>
          <a:stretch>
            <a:fillRect/>
          </a:stretch>
        </p:blipFill>
        <p:spPr>
          <a:xfrm>
            <a:off x="1657350" y="314325"/>
            <a:ext cx="14392275" cy="9658350"/>
          </a:xfrm>
          <a:prstGeom prst="rect">
            <a:avLst/>
          </a:prstGeom>
        </p:spPr>
      </p:pic>
      <p:pic>
        <p:nvPicPr>
          <p:cNvPr id="4" name="Image 2" descr="preencoded.png">    </p:cNvPr>
          <p:cNvPicPr>
            <a:picLocks noChangeAspect="1"/>
          </p:cNvPicPr>
          <p:nvPr/>
        </p:nvPicPr>
        <p:blipFill>
          <a:blip r:embed="rId3"/>
          <a:stretch>
            <a:fillRect/>
          </a:stretch>
        </p:blipFill>
        <p:spPr>
          <a:xfrm>
            <a:off x="15630525" y="7858125"/>
            <a:ext cx="2034851" cy="2114550"/>
          </a:xfrm>
          <a:prstGeom prst="rect">
            <a:avLst/>
          </a:prstGeom>
        </p:spPr>
      </p:pic>
      <p:grpSp>
        <p:nvGrpSpPr>
          <p:cNvPr id="52323"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0" y="1038225"/>
            <a:ext cx="4093464" cy="3328415"/>
          </a:xfrm>
          <a:prstGeom prst="rect">
            <a:avLst/>
          </a:prstGeom>
        </p:spPr>
      </p:pic>
      <p:grpSp>
        <p:nvGrpSpPr>
          <p:cNvPr id="70842" name="Group"/>
          <p:cNvGrpSpPr/>
          <p:nvPr/>
        </p:nvGrpSpPr>
        <p:grpSpPr>
          <a:xfrm>
            <a:off x="4381500" y="3171825"/>
            <a:ext cx="10321290" cy="5168265"/>
            <a:chOff x="4381500" y="3171825"/>
            <a:chExt cx="10321290" cy="5168265"/>
          </a:xfrm>
        </p:grpSpPr>
        <p:sp>
          <p:nvSpPr>
            <p:cNvPr id="8" name="Text 1"/>
            <p:cNvSpPr/>
            <p:nvPr/>
          </p:nvSpPr>
          <p:spPr>
            <a:xfrm>
              <a:off x="4381500" y="3171825"/>
              <a:ext cx="10292715" cy="4446270"/>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9" name="Text 2"/>
            <p:cNvSpPr/>
            <p:nvPr/>
          </p:nvSpPr>
          <p:spPr>
            <a:xfrm>
              <a:off x="11601450" y="7686675"/>
              <a:ext cx="3101340"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916275" y="600075"/>
            <a:ext cx="1459567" cy="2114550"/>
          </a:xfrm>
          <a:prstGeom prst="rect">
            <a:avLst/>
          </a:prstGeom>
        </p:spPr>
      </p:pic>
      <p:pic>
        <p:nvPicPr>
          <p:cNvPr id="3" name="Image 1" descr="preencoded.png">    </p:cNvPr>
          <p:cNvPicPr>
            <a:picLocks noChangeAspect="1"/>
          </p:cNvPicPr>
          <p:nvPr/>
        </p:nvPicPr>
        <p:blipFill>
          <a:blip r:embed="rId2"/>
          <a:stretch>
            <a:fillRect/>
          </a:stretch>
        </p:blipFill>
        <p:spPr>
          <a:xfrm>
            <a:off x="0" y="7534275"/>
            <a:ext cx="4791075" cy="2752725"/>
          </a:xfrm>
          <a:prstGeom prst="rect">
            <a:avLst/>
          </a:prstGeom>
        </p:spPr>
      </p:pic>
      <p:grpSp>
        <p:nvGrpSpPr>
          <p:cNvPr id="7097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1143000" y="1400175"/>
            <a:ext cx="5695950" cy="7610475"/>
          </a:xfrm>
          <a:prstGeom prst="rect">
            <a:avLst/>
          </a:prstGeom>
        </p:spPr>
      </p:pic>
      <p:pic>
        <p:nvPicPr>
          <p:cNvPr id="7" name="Image 4" descr="preencoded.png">    </p:cNvPr>
          <p:cNvPicPr>
            <a:picLocks noChangeAspect="1"/>
          </p:cNvPicPr>
          <p:nvPr/>
        </p:nvPicPr>
        <p:blipFill>
          <a:blip r:embed="rId5"/>
          <a:stretch>
            <a:fillRect/>
          </a:stretch>
        </p:blipFill>
        <p:spPr>
          <a:xfrm>
            <a:off x="7000875" y="1400175"/>
            <a:ext cx="4295775" cy="7610475"/>
          </a:xfrm>
          <a:prstGeom prst="rect">
            <a:avLst/>
          </a:prstGeom>
        </p:spPr>
      </p:pic>
      <p:grpSp>
        <p:nvGrpSpPr>
          <p:cNvPr id="81096" name="Group"/>
          <p:cNvGrpSpPr/>
          <p:nvPr/>
        </p:nvGrpSpPr>
        <p:grpSpPr>
          <a:xfrm>
            <a:off x="12001500" y="2333625"/>
            <a:ext cx="5463540" cy="2564130"/>
            <a:chOff x="12001500" y="2333625"/>
            <a:chExt cx="5463540" cy="2564130"/>
          </a:xfrm>
        </p:grpSpPr>
        <p:sp>
          <p:nvSpPr>
            <p:cNvPr id="8" name="Text 1"/>
            <p:cNvSpPr/>
            <p:nvPr/>
          </p:nvSpPr>
          <p:spPr>
            <a:xfrm>
              <a:off x="12001500" y="2333625"/>
              <a:ext cx="5463540" cy="1588770"/>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DRAGON TAMING TECHNIQUE</a:t>
              </a:r>
              <a:endParaRPr lang="en-US" sz="3600" dirty="0"/>
            </a:p>
          </p:txBody>
        </p:sp>
        <p:sp>
          <p:nvSpPr>
            <p:cNvPr id="9" name="Text 2"/>
            <p:cNvSpPr/>
            <p:nvPr/>
          </p:nvSpPr>
          <p:spPr>
            <a:xfrm>
              <a:off x="12001500" y="3990975"/>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guide to taming and caring for dragons in the realm of magic.</a:t>
              </a:r>
              <a:endParaRPr lang="en-US" sz="2400" dirty="0"/>
            </a:p>
          </p:txBody>
        </p:sp>
      </p:grpSp>
      <p:grpSp>
        <p:nvGrpSpPr>
          <p:cNvPr id="80047" name="Group"/>
          <p:cNvGrpSpPr/>
          <p:nvPr/>
        </p:nvGrpSpPr>
        <p:grpSpPr>
          <a:xfrm>
            <a:off x="12001500" y="4905375"/>
            <a:ext cx="5463540" cy="2564130"/>
            <a:chOff x="12001500" y="4905375"/>
            <a:chExt cx="5463540" cy="2564130"/>
          </a:xfrm>
        </p:grpSpPr>
        <p:sp>
          <p:nvSpPr>
            <p:cNvPr id="10" name="Text 3"/>
            <p:cNvSpPr/>
            <p:nvPr/>
          </p:nvSpPr>
          <p:spPr>
            <a:xfrm>
              <a:off x="12001500" y="4905375"/>
              <a:ext cx="5463540" cy="1588770"/>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THE ART OF UNICORN SIGHTING</a:t>
              </a:r>
              <a:endParaRPr lang="en-US" sz="3600" dirty="0"/>
            </a:p>
          </p:txBody>
        </p:sp>
        <p:sp>
          <p:nvSpPr>
            <p:cNvPr id="11" name="Text 4"/>
            <p:cNvSpPr/>
            <p:nvPr/>
          </p:nvSpPr>
          <p:spPr>
            <a:xfrm>
              <a:off x="12001500" y="6562725"/>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40075" y="457200"/>
            <a:ext cx="1800225" cy="2552700"/>
          </a:xfrm>
          <a:prstGeom prst="rect">
            <a:avLst/>
          </a:prstGeom>
        </p:spPr>
      </p:pic>
      <p:pic>
        <p:nvPicPr>
          <p:cNvPr id="3" name="Image 1" descr="preencoded.png">    </p:cNvPr>
          <p:cNvPicPr>
            <a:picLocks noChangeAspect="1"/>
          </p:cNvPicPr>
          <p:nvPr/>
        </p:nvPicPr>
        <p:blipFill>
          <a:blip r:embed="rId2"/>
          <a:stretch>
            <a:fillRect/>
          </a:stretch>
        </p:blipFill>
        <p:spPr>
          <a:xfrm>
            <a:off x="0" y="8172450"/>
            <a:ext cx="13585032" cy="2114550"/>
          </a:xfrm>
          <a:prstGeom prst="rect">
            <a:avLst/>
          </a:prstGeom>
        </p:spPr>
      </p:pic>
      <p:sp>
        <p:nvSpPr>
          <p:cNvPr id="4" name="Text 0"/>
          <p:cNvSpPr/>
          <p:nvPr/>
        </p:nvSpPr>
        <p:spPr>
          <a:xfrm>
            <a:off x="1619250" y="1181100"/>
            <a:ext cx="15059025" cy="1447800"/>
          </a:xfrm>
          <a:prstGeom prst="rect">
            <a:avLst/>
          </a:prstGeom>
          <a:noFill/>
          <a:ln/>
        </p:spPr>
        <p:txBody>
          <a:bodyPr wrap="square" lIns="0" tIns="0" rIns="0" bIns="0" rtlCol="0" anchor="t"/>
          <a:lstStyle/>
          <a:p>
            <a:pPr algn="ctr" indent="0" marL="0">
              <a:buNone/>
            </a:pPr>
            <a:r>
              <a:rPr lang="en-US" sz="6000" u="none" dirty="0">
                <a:solidFill>
                  <a:srgbClr val="003521"/>
                </a:solidFill>
                <a:latin typeface="Knewave" pitchFamily="34" charset="0"/>
                <a:ea typeface="Knewave" pitchFamily="34" charset="-122"/>
                <a:cs typeface="Knewave" pitchFamily="34" charset="-120"/>
              </a:rPr>
              <a:t>THE MAGIC OF DRAGONS: A RESEARCH</a:t>
            </a:r>
            <a:endParaRPr lang="en-US" sz="6000" dirty="0"/>
          </a:p>
        </p:txBody>
      </p:sp>
      <p:grpSp>
        <p:nvGrpSpPr>
          <p:cNvPr id="66217" name="Group"/>
          <p:cNvGrpSpPr/>
          <p:nvPr/>
        </p:nvGrpSpPr>
        <p:grpSpPr>
          <a:xfrm>
            <a:off x="10763248" y="3019425"/>
            <a:ext cx="4981577" cy="5924550"/>
            <a:chOff x="10763248" y="3019425"/>
            <a:chExt cx="4981577" cy="5924550"/>
          </a:xfrm>
        </p:grpSpPr>
        <p:pic>
          <p:nvPicPr>
            <p:cNvPr id="5" name="Image 2" descr="preencoded.png">    </p:cNvPr>
            <p:cNvPicPr>
              <a:picLocks noChangeAspect="1"/>
            </p:cNvPicPr>
            <p:nvPr/>
          </p:nvPicPr>
          <p:blipFill>
            <a:blip r:embed="rId3"/>
            <a:stretch>
              <a:fillRect/>
            </a:stretch>
          </p:blipFill>
          <p:spPr>
            <a:xfrm>
              <a:off x="10763250" y="3962400"/>
              <a:ext cx="4981575" cy="4981575"/>
            </a:xfrm>
            <a:prstGeom prst="rect">
              <a:avLst/>
            </a:prstGeom>
          </p:spPr>
        </p:pic>
        <p:pic>
          <p:nvPicPr>
            <p:cNvPr id="6" name="Image 3" descr="preencoded.png">    </p:cNvPr>
            <p:cNvPicPr>
              <a:picLocks noChangeAspect="1"/>
            </p:cNvPicPr>
            <p:nvPr/>
          </p:nvPicPr>
          <p:blipFill>
            <a:blip r:embed="rId4"/>
            <a:stretch>
              <a:fillRect/>
            </a:stretch>
          </p:blipFill>
          <p:spPr>
            <a:xfrm>
              <a:off x="10763248" y="3962400"/>
              <a:ext cx="4981577" cy="4981575"/>
            </a:xfrm>
            <a:prstGeom prst="rect">
              <a:avLst/>
            </a:prstGeom>
          </p:spPr>
        </p:pic>
        <p:sp>
          <p:nvSpPr>
            <p:cNvPr id="7" name="Shape 1"/>
            <p:cNvSpPr/>
            <p:nvPr/>
          </p:nvSpPr>
          <p:spPr>
            <a:xfrm>
              <a:off x="11820525" y="5010150"/>
              <a:ext cx="2876550" cy="2876550"/>
            </a:xfrm>
            <a:prstGeom prst="ellipse">
              <a:avLst/>
            </a:prstGeom>
            <a:solidFill>
              <a:srgbClr val="FFFFFF"/>
            </a:solidFill>
            <a:ln/>
          </p:spPr>
        </p:sp>
        <p:pic>
          <p:nvPicPr>
            <p:cNvPr id="8" name="Image 4" descr="preencoded.png">    </p:cNvPr>
            <p:cNvPicPr>
              <a:picLocks noChangeAspect="1"/>
            </p:cNvPicPr>
            <p:nvPr/>
          </p:nvPicPr>
          <p:blipFill>
            <a:blip r:embed="rId5"/>
            <a:stretch>
              <a:fillRect/>
            </a:stretch>
          </p:blipFill>
          <p:spPr>
            <a:xfrm>
              <a:off x="13001625" y="5624512"/>
              <a:ext cx="514350" cy="704850"/>
            </a:xfrm>
            <a:prstGeom prst="rect">
              <a:avLst/>
            </a:prstGeom>
          </p:spPr>
        </p:pic>
        <p:sp>
          <p:nvSpPr>
            <p:cNvPr id="9" name="Text 2"/>
            <p:cNvSpPr/>
            <p:nvPr/>
          </p:nvSpPr>
          <p:spPr>
            <a:xfrm>
              <a:off x="11492865" y="3019425"/>
              <a:ext cx="3522345" cy="874395"/>
            </a:xfrm>
            <a:prstGeom prst="rect">
              <a:avLst/>
            </a:prstGeom>
            <a:noFill/>
            <a:ln/>
          </p:spPr>
          <p:txBody>
            <a:bodyPr wrap="square" lIns="0" tIns="0" rIns="0" bIns="0" rtlCol="0" anchor="t"/>
            <a:lstStyle/>
            <a:p>
              <a:pPr algn="ctr" indent="0" marL="0">
                <a:buNone/>
              </a:pPr>
              <a:r>
                <a:rPr lang="en-US" sz="3600" u="none" dirty="0">
                  <a:solidFill>
                    <a:srgbClr val="0E0E0E"/>
                  </a:solidFill>
                  <a:latin typeface="Knewave" pitchFamily="34" charset="0"/>
                  <a:ea typeface="Knewave" pitchFamily="34" charset="-122"/>
                  <a:cs typeface="Knewave" pitchFamily="34" charset="-120"/>
                </a:rPr>
                <a:t>DRAGON TAMING</a:t>
              </a:r>
              <a:endParaRPr lang="en-US" sz="3600" dirty="0"/>
            </a:p>
          </p:txBody>
        </p:sp>
        <p:sp>
          <p:nvSpPr>
            <p:cNvPr id="10" name="Text 3"/>
            <p:cNvSpPr/>
            <p:nvPr/>
          </p:nvSpPr>
          <p:spPr>
            <a:xfrm>
              <a:off x="11889105" y="6529388"/>
              <a:ext cx="2739390" cy="874395"/>
            </a:xfrm>
            <a:prstGeom prst="rect">
              <a:avLst/>
            </a:prstGeom>
            <a:noFill/>
            <a:ln/>
          </p:spPr>
          <p:txBody>
            <a:bodyPr wrap="square" lIns="0" tIns="0" rIns="0" bIns="0" rtlCol="0" anchor="t"/>
            <a:lstStyle/>
            <a:p>
              <a:pPr algn="ctr" indent="0" marL="0">
                <a:buNone/>
              </a:pPr>
              <a:r>
                <a:rPr lang="en-US" sz="3600" u="none" dirty="0">
                  <a:solidFill>
                    <a:srgbClr val="0E0E0E"/>
                  </a:solidFill>
                  <a:latin typeface="Knewave" pitchFamily="34" charset="0"/>
                  <a:ea typeface="Knewave" pitchFamily="34" charset="-122"/>
                  <a:cs typeface="Knewave" pitchFamily="34" charset="-120"/>
                </a:rPr>
                <a:t>UNICORN </a:t>
              </a:r>
              <a:endParaRPr lang="en-US" sz="3600" dirty="0"/>
            </a:p>
          </p:txBody>
        </p:sp>
      </p:grpSp>
      <p:grpSp>
        <p:nvGrpSpPr>
          <p:cNvPr id="41272" name="Group"/>
          <p:cNvGrpSpPr/>
          <p:nvPr/>
        </p:nvGrpSpPr>
        <p:grpSpPr>
          <a:xfrm>
            <a:off x="17235487" y="8456817"/>
            <a:ext cx="1463470" cy="1601583"/>
            <a:chOff x="17235487" y="8456817"/>
            <a:chExt cx="1463470" cy="1601583"/>
          </a:xfrm>
        </p:grpSpPr>
        <p:pic>
          <p:nvPicPr>
            <p:cNvPr id="11"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12"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grpSp>
        <p:nvGrpSpPr>
          <p:cNvPr id="14819" name="Group"/>
          <p:cNvGrpSpPr/>
          <p:nvPr/>
        </p:nvGrpSpPr>
        <p:grpSpPr>
          <a:xfrm>
            <a:off x="2362200" y="3238500"/>
            <a:ext cx="2806065" cy="2573655"/>
            <a:chOff x="2362200" y="3238500"/>
            <a:chExt cx="2806065" cy="2573655"/>
          </a:xfrm>
        </p:grpSpPr>
        <p:sp>
          <p:nvSpPr>
            <p:cNvPr id="13" name="Text 5"/>
            <p:cNvSpPr/>
            <p:nvPr/>
          </p:nvSpPr>
          <p:spPr>
            <a:xfrm>
              <a:off x="2362200" y="3238500"/>
              <a:ext cx="2806065"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ARCHERY</a:t>
              </a:r>
              <a:endParaRPr lang="en-US" sz="3600" dirty="0"/>
            </a:p>
          </p:txBody>
        </p:sp>
        <p:sp>
          <p:nvSpPr>
            <p:cNvPr id="14" name="Text 6"/>
            <p:cNvSpPr/>
            <p:nvPr/>
          </p:nvSpPr>
          <p:spPr>
            <a:xfrm>
              <a:off x="2362200" y="41052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14971" name="Group"/>
          <p:cNvGrpSpPr/>
          <p:nvPr/>
        </p:nvGrpSpPr>
        <p:grpSpPr>
          <a:xfrm>
            <a:off x="6276975" y="6410325"/>
            <a:ext cx="2806065" cy="2573655"/>
            <a:chOff x="6276975" y="6410325"/>
            <a:chExt cx="2806065" cy="2573655"/>
          </a:xfrm>
        </p:grpSpPr>
        <p:sp>
          <p:nvSpPr>
            <p:cNvPr id="15" name="Text 7"/>
            <p:cNvSpPr/>
            <p:nvPr/>
          </p:nvSpPr>
          <p:spPr>
            <a:xfrm>
              <a:off x="6276975" y="6410325"/>
              <a:ext cx="2806065"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UNICORN</a:t>
              </a:r>
              <a:endParaRPr lang="en-US" sz="3600" dirty="0"/>
            </a:p>
          </p:txBody>
        </p:sp>
        <p:sp>
          <p:nvSpPr>
            <p:cNvPr id="16" name="Text 8"/>
            <p:cNvSpPr/>
            <p:nvPr/>
          </p:nvSpPr>
          <p:spPr>
            <a:xfrm>
              <a:off x="6276975" y="727710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62657" name="Group"/>
          <p:cNvGrpSpPr/>
          <p:nvPr/>
        </p:nvGrpSpPr>
        <p:grpSpPr>
          <a:xfrm>
            <a:off x="6276975" y="3238500"/>
            <a:ext cx="2806065" cy="2573655"/>
            <a:chOff x="6276975" y="3238500"/>
            <a:chExt cx="2806065" cy="2573655"/>
          </a:xfrm>
        </p:grpSpPr>
        <p:sp>
          <p:nvSpPr>
            <p:cNvPr id="17" name="Text 9"/>
            <p:cNvSpPr/>
            <p:nvPr/>
          </p:nvSpPr>
          <p:spPr>
            <a:xfrm>
              <a:off x="6276975" y="3238500"/>
              <a:ext cx="2806065"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MUSIC</a:t>
              </a:r>
              <a:endParaRPr lang="en-US" sz="3600" dirty="0"/>
            </a:p>
          </p:txBody>
        </p:sp>
        <p:sp>
          <p:nvSpPr>
            <p:cNvPr id="18" name="Text 10"/>
            <p:cNvSpPr/>
            <p:nvPr/>
          </p:nvSpPr>
          <p:spPr>
            <a:xfrm>
              <a:off x="6276975" y="41052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Music of the Elves": Immerse yourself in the enchanting music.</a:t>
              </a:r>
              <a:endParaRPr lang="en-US" sz="2400" dirty="0"/>
            </a:p>
          </p:txBody>
        </p:sp>
      </p:grpSp>
      <p:grpSp>
        <p:nvGrpSpPr>
          <p:cNvPr id="79415" name="Group"/>
          <p:cNvGrpSpPr/>
          <p:nvPr/>
        </p:nvGrpSpPr>
        <p:grpSpPr>
          <a:xfrm>
            <a:off x="2362200" y="6410325"/>
            <a:ext cx="2806065" cy="2573655"/>
            <a:chOff x="2362200" y="6410325"/>
            <a:chExt cx="2806065" cy="2573655"/>
          </a:xfrm>
        </p:grpSpPr>
        <p:sp>
          <p:nvSpPr>
            <p:cNvPr id="19" name="Text 11"/>
            <p:cNvSpPr/>
            <p:nvPr/>
          </p:nvSpPr>
          <p:spPr>
            <a:xfrm>
              <a:off x="2362200" y="6410325"/>
              <a:ext cx="2806065"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LIFE</a:t>
              </a:r>
              <a:endParaRPr lang="en-US" sz="3600" dirty="0"/>
            </a:p>
          </p:txBody>
        </p:sp>
        <p:sp>
          <p:nvSpPr>
            <p:cNvPr id="20" name="Text 12"/>
            <p:cNvSpPr/>
            <p:nvPr/>
          </p:nvSpPr>
          <p:spPr>
            <a:xfrm>
              <a:off x="2362200" y="727710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Life of an Elf": Learn about the customs and daily life of the elves.</a:t>
              </a:r>
              <a:endParaRPr lang="en-US" sz="24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916275" y="600075"/>
            <a:ext cx="1459567" cy="2114550"/>
          </a:xfrm>
          <a:prstGeom prst="rect">
            <a:avLst/>
          </a:prstGeom>
        </p:spPr>
      </p:pic>
      <p:pic>
        <p:nvPicPr>
          <p:cNvPr id="3" name="Image 1" descr="preencoded.png">    </p:cNvPr>
          <p:cNvPicPr>
            <a:picLocks noChangeAspect="1"/>
          </p:cNvPicPr>
          <p:nvPr/>
        </p:nvPicPr>
        <p:blipFill>
          <a:blip r:embed="rId2"/>
          <a:stretch>
            <a:fillRect/>
          </a:stretch>
        </p:blipFill>
        <p:spPr>
          <a:xfrm>
            <a:off x="0" y="7534275"/>
            <a:ext cx="4791075" cy="2752725"/>
          </a:xfrm>
          <a:prstGeom prst="rect">
            <a:avLst/>
          </a:prstGeom>
        </p:spPr>
      </p:pic>
      <p:grpSp>
        <p:nvGrpSpPr>
          <p:cNvPr id="5500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829425" y="352425"/>
            <a:ext cx="5105400" cy="1447800"/>
          </a:xfrm>
          <a:prstGeom prst="rect">
            <a:avLst/>
          </a:prstGeom>
          <a:noFill/>
          <a:ln/>
        </p:spPr>
        <p:txBody>
          <a:bodyPr wrap="square" lIns="0" tIns="0" rIns="0" bIns="0" rtlCol="0" anchor="t"/>
          <a:lstStyle/>
          <a:p>
            <a:pPr algn="l" indent="0" marL="0">
              <a:buNone/>
            </a:pPr>
            <a:r>
              <a:rPr lang="en-US" sz="6000" u="none" dirty="0">
                <a:solidFill>
                  <a:srgbClr val="003521"/>
                </a:solidFill>
                <a:latin typeface="Knewave" pitchFamily="34" charset="0"/>
                <a:ea typeface="Knewave" pitchFamily="34" charset="-122"/>
                <a:cs typeface="Knewave" pitchFamily="34" charset="-120"/>
              </a:rPr>
              <a:t>PRICING PLAN</a:t>
            </a:r>
            <a:endParaRPr lang="en-US" sz="6000" dirty="0"/>
          </a:p>
        </p:txBody>
      </p:sp>
      <p:grpSp>
        <p:nvGrpSpPr>
          <p:cNvPr id="24919" name="Group"/>
          <p:cNvGrpSpPr/>
          <p:nvPr/>
        </p:nvGrpSpPr>
        <p:grpSpPr>
          <a:xfrm>
            <a:off x="1333500" y="1866900"/>
            <a:ext cx="15630525" cy="7362825"/>
            <a:chOff x="1333500" y="1866900"/>
            <a:chExt cx="15630525" cy="7362825"/>
          </a:xfrm>
        </p:grpSpPr>
        <p:sp>
          <p:nvSpPr>
            <p:cNvPr id="7" name="Shape 2"/>
            <p:cNvSpPr/>
            <p:nvPr/>
          </p:nvSpPr>
          <p:spPr>
            <a:xfrm>
              <a:off x="1333500" y="1866900"/>
              <a:ext cx="4829175" cy="7362825"/>
            </a:xfrm>
            <a:prstGeom prst="roundRect">
              <a:avLst>
                <a:gd name="adj" fmla="val 3156"/>
              </a:avLst>
            </a:prstGeom>
            <a:noFill/>
            <a:ln w="9525">
              <a:solidFill>
                <a:srgbClr val="04AB3F"/>
              </a:solidFill>
              <a:prstDash val="solid"/>
            </a:ln>
          </p:spPr>
        </p:sp>
        <p:pic>
          <p:nvPicPr>
            <p:cNvPr id="8" name="Image 3" descr="preencoded.png">    </p:cNvPr>
            <p:cNvPicPr>
              <a:picLocks noChangeAspect="1"/>
            </p:cNvPicPr>
            <p:nvPr/>
          </p:nvPicPr>
          <p:blipFill>
            <a:blip r:embed="rId4"/>
            <a:stretch>
              <a:fillRect/>
            </a:stretch>
          </p:blipFill>
          <p:spPr>
            <a:xfrm>
              <a:off x="3224212" y="2181224"/>
              <a:ext cx="1047750" cy="1114427"/>
            </a:xfrm>
            <a:prstGeom prst="rect">
              <a:avLst/>
            </a:prstGeom>
          </p:spPr>
        </p:pic>
        <p:sp>
          <p:nvSpPr>
            <p:cNvPr id="9" name="Shape 3"/>
            <p:cNvSpPr/>
            <p:nvPr/>
          </p:nvSpPr>
          <p:spPr>
            <a:xfrm>
              <a:off x="6734175" y="1866900"/>
              <a:ext cx="4829175" cy="7362825"/>
            </a:xfrm>
            <a:prstGeom prst="roundRect">
              <a:avLst>
                <a:gd name="adj" fmla="val 3156"/>
              </a:avLst>
            </a:prstGeom>
            <a:noFill/>
            <a:ln w="9525">
              <a:solidFill>
                <a:srgbClr val="04AB3F"/>
              </a:solidFill>
              <a:prstDash val="solid"/>
            </a:ln>
          </p:spPr>
        </p:sp>
        <p:pic>
          <p:nvPicPr>
            <p:cNvPr id="10" name="Image 4" descr="preencoded.png">    </p:cNvPr>
            <p:cNvPicPr>
              <a:picLocks noChangeAspect="1"/>
            </p:cNvPicPr>
            <p:nvPr/>
          </p:nvPicPr>
          <p:blipFill>
            <a:blip r:embed="rId5"/>
            <a:stretch>
              <a:fillRect/>
            </a:stretch>
          </p:blipFill>
          <p:spPr>
            <a:xfrm>
              <a:off x="8591550" y="2181225"/>
              <a:ext cx="1114425" cy="1114425"/>
            </a:xfrm>
            <a:prstGeom prst="rect">
              <a:avLst/>
            </a:prstGeom>
          </p:spPr>
        </p:pic>
        <p:sp>
          <p:nvSpPr>
            <p:cNvPr id="11" name="Shape 4"/>
            <p:cNvSpPr/>
            <p:nvPr/>
          </p:nvSpPr>
          <p:spPr>
            <a:xfrm>
              <a:off x="12134850" y="1866900"/>
              <a:ext cx="4829175" cy="7362825"/>
            </a:xfrm>
            <a:prstGeom prst="roundRect">
              <a:avLst>
                <a:gd name="adj" fmla="val 3156"/>
              </a:avLst>
            </a:prstGeom>
            <a:noFill/>
            <a:ln w="9525">
              <a:solidFill>
                <a:srgbClr val="04AB3F"/>
              </a:solidFill>
              <a:prstDash val="solid"/>
            </a:ln>
          </p:spPr>
        </p:sp>
        <p:pic>
          <p:nvPicPr>
            <p:cNvPr id="12" name="Image 5" descr="preencoded.png">    </p:cNvPr>
            <p:cNvPicPr>
              <a:picLocks noChangeAspect="1"/>
            </p:cNvPicPr>
            <p:nvPr/>
          </p:nvPicPr>
          <p:blipFill>
            <a:blip r:embed="rId6"/>
            <a:stretch>
              <a:fillRect/>
            </a:stretch>
          </p:blipFill>
          <p:spPr>
            <a:xfrm>
              <a:off x="13873163" y="2181225"/>
              <a:ext cx="1352550" cy="1114425"/>
            </a:xfrm>
            <a:prstGeom prst="rect">
              <a:avLst/>
            </a:prstGeom>
          </p:spPr>
        </p:pic>
        <p:sp>
          <p:nvSpPr>
            <p:cNvPr id="13" name="Text 5"/>
            <p:cNvSpPr/>
            <p:nvPr/>
          </p:nvSpPr>
          <p:spPr>
            <a:xfrm>
              <a:off x="3063240" y="3495675"/>
              <a:ext cx="1369695" cy="874395"/>
            </a:xfrm>
            <a:prstGeom prst="rect">
              <a:avLst/>
            </a:prstGeom>
            <a:noFill/>
            <a:ln/>
          </p:spPr>
          <p:txBody>
            <a:bodyPr wrap="square" lIns="0" tIns="0" rIns="0" bIns="0" rtlCol="0" anchor="t"/>
            <a:lstStyle/>
            <a:p>
              <a:pPr algn="ctr" indent="0" marL="0">
                <a:buNone/>
              </a:pPr>
              <a:r>
                <a:rPr lang="en-US" sz="3600" u="none" dirty="0">
                  <a:solidFill>
                    <a:srgbClr val="04AB3F"/>
                  </a:solidFill>
                  <a:latin typeface="Knewave" pitchFamily="34" charset="0"/>
                  <a:ea typeface="Knewave" pitchFamily="34" charset="-122"/>
                  <a:cs typeface="Knewave" pitchFamily="34" charset="-120"/>
                </a:rPr>
                <a:t>BASIC</a:t>
              </a:r>
              <a:endParaRPr lang="en-US" sz="3600" dirty="0"/>
            </a:p>
          </p:txBody>
        </p:sp>
        <p:sp>
          <p:nvSpPr>
            <p:cNvPr id="14" name="Text 6"/>
            <p:cNvSpPr/>
            <p:nvPr/>
          </p:nvSpPr>
          <p:spPr>
            <a:xfrm>
              <a:off x="1676400" y="4438650"/>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a small party with fellow adventurers.</a:t>
              </a:r>
              <a:endParaRPr lang="en-US" sz="2400" dirty="0"/>
            </a:p>
          </p:txBody>
        </p:sp>
        <p:sp>
          <p:nvSpPr>
            <p:cNvPr id="15" name="Text 7"/>
            <p:cNvSpPr/>
            <p:nvPr/>
          </p:nvSpPr>
          <p:spPr>
            <a:xfrm>
              <a:off x="2477453" y="8172450"/>
              <a:ext cx="2541270" cy="874395"/>
            </a:xfrm>
            <a:prstGeom prst="rect">
              <a:avLst/>
            </a:prstGeom>
            <a:noFill/>
            <a:ln/>
          </p:spPr>
          <p:txBody>
            <a:bodyPr wrap="square" lIns="0" tIns="0" rIns="0" bIns="0" rtlCol="0" anchor="t"/>
            <a:lstStyle/>
            <a:p>
              <a:pPr algn="ctr" indent="0" marL="0">
                <a:buNone/>
              </a:pPr>
              <a:r>
                <a:rPr lang="en-US" sz="3600" u="none" dirty="0">
                  <a:solidFill>
                    <a:srgbClr val="0E0E0E"/>
                  </a:solidFill>
                  <a:latin typeface="Knewave" pitchFamily="34" charset="0"/>
                  <a:ea typeface="Knewave" pitchFamily="34" charset="-122"/>
                  <a:cs typeface="Knewave" pitchFamily="34" charset="-120"/>
                </a:rPr>
                <a:t>$10/MONTH</a:t>
              </a:r>
              <a:endParaRPr lang="en-US" sz="3600" dirty="0"/>
            </a:p>
          </p:txBody>
        </p:sp>
        <p:sp>
          <p:nvSpPr>
            <p:cNvPr id="16" name="Text 8"/>
            <p:cNvSpPr/>
            <p:nvPr/>
          </p:nvSpPr>
          <p:spPr>
            <a:xfrm>
              <a:off x="8521065" y="3495675"/>
              <a:ext cx="1255395" cy="874395"/>
            </a:xfrm>
            <a:prstGeom prst="rect">
              <a:avLst/>
            </a:prstGeom>
            <a:noFill/>
            <a:ln/>
          </p:spPr>
          <p:txBody>
            <a:bodyPr wrap="square" lIns="0" tIns="0" rIns="0" bIns="0" rtlCol="0" anchor="t"/>
            <a:lstStyle/>
            <a:p>
              <a:pPr algn="ctr" indent="0" marL="0">
                <a:buNone/>
              </a:pPr>
              <a:r>
                <a:rPr lang="en-US" sz="3600" u="none" dirty="0">
                  <a:solidFill>
                    <a:srgbClr val="04AB3F"/>
                  </a:solidFill>
                  <a:latin typeface="Knewave" pitchFamily="34" charset="0"/>
                  <a:ea typeface="Knewave" pitchFamily="34" charset="-122"/>
                  <a:cs typeface="Knewave" pitchFamily="34" charset="-120"/>
                </a:rPr>
                <a:t>ELITE</a:t>
              </a:r>
              <a:endParaRPr lang="en-US" sz="3600" dirty="0"/>
            </a:p>
          </p:txBody>
        </p:sp>
        <p:sp>
          <p:nvSpPr>
            <p:cNvPr id="17" name="Text 9"/>
            <p:cNvSpPr/>
            <p:nvPr/>
          </p:nvSpPr>
          <p:spPr>
            <a:xfrm>
              <a:off x="7077075" y="4438650"/>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larger parties with fellow adventurers.</a:t>
              </a:r>
              <a:endParaRPr lang="en-US" sz="2400" dirty="0"/>
            </a:p>
          </p:txBody>
        </p:sp>
        <p:sp>
          <p:nvSpPr>
            <p:cNvPr id="18" name="Text 10"/>
            <p:cNvSpPr/>
            <p:nvPr/>
          </p:nvSpPr>
          <p:spPr>
            <a:xfrm>
              <a:off x="7830503" y="8172450"/>
              <a:ext cx="2636520" cy="874395"/>
            </a:xfrm>
            <a:prstGeom prst="rect">
              <a:avLst/>
            </a:prstGeom>
            <a:noFill/>
            <a:ln/>
          </p:spPr>
          <p:txBody>
            <a:bodyPr wrap="square" lIns="0" tIns="0" rIns="0" bIns="0" rtlCol="0" anchor="t"/>
            <a:lstStyle/>
            <a:p>
              <a:pPr algn="ctr" indent="0" marL="0">
                <a:buNone/>
              </a:pPr>
              <a:r>
                <a:rPr lang="en-US" sz="3600" u="none" dirty="0">
                  <a:solidFill>
                    <a:srgbClr val="0E0E0E"/>
                  </a:solidFill>
                  <a:latin typeface="Knewave" pitchFamily="34" charset="0"/>
                  <a:ea typeface="Knewave" pitchFamily="34" charset="-122"/>
                  <a:cs typeface="Knewave" pitchFamily="34" charset="-120"/>
                </a:rPr>
                <a:t>$50/MONTH</a:t>
              </a:r>
              <a:endParaRPr lang="en-US" sz="3600" dirty="0"/>
            </a:p>
          </p:txBody>
        </p:sp>
        <p:sp>
          <p:nvSpPr>
            <p:cNvPr id="19" name="Text 11"/>
            <p:cNvSpPr/>
            <p:nvPr/>
          </p:nvSpPr>
          <p:spPr>
            <a:xfrm>
              <a:off x="13321665" y="3495675"/>
              <a:ext cx="2455545" cy="874395"/>
            </a:xfrm>
            <a:prstGeom prst="rect">
              <a:avLst/>
            </a:prstGeom>
            <a:noFill/>
            <a:ln/>
          </p:spPr>
          <p:txBody>
            <a:bodyPr wrap="square" lIns="0" tIns="0" rIns="0" bIns="0" rtlCol="0" anchor="t"/>
            <a:lstStyle/>
            <a:p>
              <a:pPr algn="ctr" indent="0" marL="0">
                <a:buNone/>
              </a:pPr>
              <a:r>
                <a:rPr lang="en-US" sz="3600" u="none" dirty="0">
                  <a:solidFill>
                    <a:srgbClr val="04AB3F"/>
                  </a:solidFill>
                  <a:latin typeface="Knewave" pitchFamily="34" charset="0"/>
                  <a:ea typeface="Knewave" pitchFamily="34" charset="-122"/>
                  <a:cs typeface="Knewave" pitchFamily="34" charset="-120"/>
                </a:rPr>
                <a:t>LEGENDARY</a:t>
              </a:r>
              <a:endParaRPr lang="en-US" sz="3600" dirty="0"/>
            </a:p>
          </p:txBody>
        </p:sp>
        <p:sp>
          <p:nvSpPr>
            <p:cNvPr id="20" name="Text 12"/>
            <p:cNvSpPr/>
            <p:nvPr/>
          </p:nvSpPr>
          <p:spPr>
            <a:xfrm>
              <a:off x="12477750" y="4438650"/>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The ability to form the largest parties with fellow adventurers.</a:t>
              </a:r>
              <a:endParaRPr lang="en-US" sz="2400" dirty="0"/>
            </a:p>
          </p:txBody>
        </p:sp>
        <p:sp>
          <p:nvSpPr>
            <p:cNvPr id="21" name="Text 13"/>
            <p:cNvSpPr/>
            <p:nvPr/>
          </p:nvSpPr>
          <p:spPr>
            <a:xfrm>
              <a:off x="13140690" y="8172450"/>
              <a:ext cx="2817495" cy="874395"/>
            </a:xfrm>
            <a:prstGeom prst="rect">
              <a:avLst/>
            </a:prstGeom>
            <a:noFill/>
            <a:ln/>
          </p:spPr>
          <p:txBody>
            <a:bodyPr wrap="square" lIns="0" tIns="0" rIns="0" bIns="0" rtlCol="0" anchor="t"/>
            <a:lstStyle/>
            <a:p>
              <a:pPr algn="ctr" indent="0" marL="0">
                <a:buNone/>
              </a:pPr>
              <a:r>
                <a:rPr lang="en-US" sz="3600" u="none" dirty="0">
                  <a:solidFill>
                    <a:srgbClr val="0E0E0E"/>
                  </a:solidFill>
                  <a:latin typeface="Knewave" pitchFamily="34" charset="0"/>
                  <a:ea typeface="Knewave" pitchFamily="34" charset="-122"/>
                  <a:cs typeface="Knewave"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600" y="438150"/>
            <a:ext cx="2094812" cy="2114550"/>
          </a:xfrm>
          <a:prstGeom prst="rect">
            <a:avLst/>
          </a:prstGeom>
        </p:spPr>
      </p:pic>
      <p:pic>
        <p:nvPicPr>
          <p:cNvPr id="3" name="Image 1" descr="preencoded.png">    </p:cNvPr>
          <p:cNvPicPr>
            <a:picLocks noChangeAspect="1"/>
          </p:cNvPicPr>
          <p:nvPr/>
        </p:nvPicPr>
        <p:blipFill>
          <a:blip r:embed="rId2"/>
          <a:stretch>
            <a:fillRect/>
          </a:stretch>
        </p:blipFill>
        <p:spPr>
          <a:xfrm rot="16200000">
            <a:off x="12700026" y="4578326"/>
            <a:ext cx="8458199" cy="1625648"/>
          </a:xfrm>
          <a:prstGeom prst="rect">
            <a:avLst/>
          </a:prstGeom>
        </p:spPr>
      </p:pic>
      <p:grpSp>
        <p:nvGrpSpPr>
          <p:cNvPr id="6305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grpSp>
        <p:nvGrpSpPr>
          <p:cNvPr id="61560" name="Group"/>
          <p:cNvGrpSpPr/>
          <p:nvPr/>
        </p:nvGrpSpPr>
        <p:grpSpPr>
          <a:xfrm>
            <a:off x="742950" y="1181100"/>
            <a:ext cx="16811625" cy="7945755"/>
            <a:chOff x="742950" y="1181100"/>
            <a:chExt cx="16811625" cy="7945755"/>
          </a:xfrm>
        </p:grpSpPr>
        <p:sp>
          <p:nvSpPr>
            <p:cNvPr id="6" name="Shape 1"/>
            <p:cNvSpPr/>
            <p:nvPr/>
          </p:nvSpPr>
          <p:spPr>
            <a:xfrm>
              <a:off x="952500" y="1181100"/>
              <a:ext cx="4229100" cy="4229100"/>
            </a:xfrm>
            <a:prstGeom prst="ellipse">
              <a:avLst/>
            </a:prstGeom>
            <a:noFill/>
            <a:ln w="104775">
              <a:solidFill>
                <a:srgbClr val="FFFFFF"/>
              </a:solidFill>
              <a:prstDash val="solid"/>
            </a:ln>
          </p:spPr>
        </p:sp>
        <p:pic>
          <p:nvPicPr>
            <p:cNvPr id="7" name="Image 3" descr="preencoded.png">    </p:cNvPr>
            <p:cNvPicPr>
              <a:picLocks noChangeAspect="1"/>
            </p:cNvPicPr>
            <p:nvPr/>
          </p:nvPicPr>
          <p:blipFill>
            <a:blip r:embed="rId4"/>
            <a:stretch>
              <a:fillRect/>
            </a:stretch>
          </p:blipFill>
          <p:spPr>
            <a:xfrm>
              <a:off x="2520960" y="2749562"/>
              <a:ext cx="1092180" cy="1092182"/>
            </a:xfrm>
            <a:prstGeom prst="rect">
              <a:avLst/>
            </a:prstGeom>
          </p:spPr>
        </p:pic>
        <p:sp>
          <p:nvSpPr>
            <p:cNvPr id="8" name="Shape 2"/>
            <p:cNvSpPr/>
            <p:nvPr/>
          </p:nvSpPr>
          <p:spPr>
            <a:xfrm>
              <a:off x="5076825" y="1181100"/>
              <a:ext cx="4229100" cy="4229100"/>
            </a:xfrm>
            <a:prstGeom prst="ellipse">
              <a:avLst/>
            </a:prstGeom>
            <a:noFill/>
            <a:ln w="104775">
              <a:solidFill>
                <a:srgbClr val="FFFFFF"/>
              </a:solidFill>
              <a:prstDash val="solid"/>
            </a:ln>
          </p:spPr>
        </p:sp>
        <p:pic>
          <p:nvPicPr>
            <p:cNvPr id="9" name="Image 4" descr="preencoded.png">    </p:cNvPr>
            <p:cNvPicPr>
              <a:picLocks noChangeAspect="1"/>
            </p:cNvPicPr>
            <p:nvPr/>
          </p:nvPicPr>
          <p:blipFill>
            <a:blip r:embed="rId5"/>
            <a:stretch>
              <a:fillRect/>
            </a:stretch>
          </p:blipFill>
          <p:spPr>
            <a:xfrm>
              <a:off x="6734175" y="2838450"/>
              <a:ext cx="894080" cy="892810"/>
            </a:xfrm>
            <a:prstGeom prst="rect">
              <a:avLst/>
            </a:prstGeom>
          </p:spPr>
        </p:pic>
        <p:sp>
          <p:nvSpPr>
            <p:cNvPr id="10" name="Shape 3"/>
            <p:cNvSpPr/>
            <p:nvPr/>
          </p:nvSpPr>
          <p:spPr>
            <a:xfrm>
              <a:off x="9201150" y="1181100"/>
              <a:ext cx="4229100" cy="4229100"/>
            </a:xfrm>
            <a:prstGeom prst="ellipse">
              <a:avLst/>
            </a:prstGeom>
            <a:noFill/>
            <a:ln w="104775">
              <a:solidFill>
                <a:srgbClr val="FFFFFF"/>
              </a:solidFill>
              <a:prstDash val="solid"/>
            </a:ln>
          </p:spPr>
        </p:sp>
        <p:pic>
          <p:nvPicPr>
            <p:cNvPr id="11" name="Image 5" descr="preencoded.png">    </p:cNvPr>
            <p:cNvPicPr>
              <a:picLocks noChangeAspect="1"/>
            </p:cNvPicPr>
            <p:nvPr/>
          </p:nvPicPr>
          <p:blipFill>
            <a:blip r:embed="rId6"/>
            <a:stretch>
              <a:fillRect/>
            </a:stretch>
          </p:blipFill>
          <p:spPr>
            <a:xfrm>
              <a:off x="10782281" y="2689622"/>
              <a:ext cx="1139446" cy="1139446"/>
            </a:xfrm>
            <a:prstGeom prst="rect">
              <a:avLst/>
            </a:prstGeom>
          </p:spPr>
        </p:pic>
        <p:sp>
          <p:nvSpPr>
            <p:cNvPr id="12" name="Shape 4"/>
            <p:cNvSpPr/>
            <p:nvPr/>
          </p:nvSpPr>
          <p:spPr>
            <a:xfrm>
              <a:off x="13325475" y="1181100"/>
              <a:ext cx="4229100" cy="4229100"/>
            </a:xfrm>
            <a:prstGeom prst="ellipse">
              <a:avLst/>
            </a:prstGeom>
            <a:noFill/>
            <a:ln w="104775">
              <a:solidFill>
                <a:srgbClr val="FFFFFF"/>
              </a:solidFill>
              <a:prstDash val="solid"/>
            </a:ln>
          </p:spPr>
        </p:sp>
        <p:pic>
          <p:nvPicPr>
            <p:cNvPr id="13" name="Image 6" descr="preencoded.png">    </p:cNvPr>
            <p:cNvPicPr>
              <a:picLocks noChangeAspect="1"/>
            </p:cNvPicPr>
            <p:nvPr/>
          </p:nvPicPr>
          <p:blipFill>
            <a:blip r:embed="rId7"/>
            <a:stretch>
              <a:fillRect/>
            </a:stretch>
          </p:blipFill>
          <p:spPr>
            <a:xfrm>
              <a:off x="14906626" y="2686047"/>
              <a:ext cx="1117600" cy="1219200"/>
            </a:xfrm>
            <a:prstGeom prst="rect">
              <a:avLst/>
            </a:prstGeom>
          </p:spPr>
        </p:pic>
        <p:sp>
          <p:nvSpPr>
            <p:cNvPr id="14" name="Shape 5"/>
            <p:cNvSpPr/>
            <p:nvPr/>
          </p:nvSpPr>
          <p:spPr>
            <a:xfrm>
              <a:off x="742950" y="2876550"/>
              <a:ext cx="838200" cy="838200"/>
            </a:xfrm>
            <a:prstGeom prst="ellipse">
              <a:avLst/>
            </a:prstGeom>
            <a:solidFill>
              <a:srgbClr val="04AB3F"/>
            </a:solidFill>
            <a:ln/>
          </p:spPr>
        </p:sp>
        <p:sp>
          <p:nvSpPr>
            <p:cNvPr id="15" name="Shape 6"/>
            <p:cNvSpPr/>
            <p:nvPr/>
          </p:nvSpPr>
          <p:spPr>
            <a:xfrm>
              <a:off x="4819650" y="2876550"/>
              <a:ext cx="838200" cy="838200"/>
            </a:xfrm>
            <a:prstGeom prst="ellipse">
              <a:avLst/>
            </a:prstGeom>
            <a:solidFill>
              <a:srgbClr val="04AB3F"/>
            </a:solidFill>
            <a:ln/>
          </p:spPr>
        </p:sp>
        <p:sp>
          <p:nvSpPr>
            <p:cNvPr id="16" name="Shape 7"/>
            <p:cNvSpPr/>
            <p:nvPr/>
          </p:nvSpPr>
          <p:spPr>
            <a:xfrm>
              <a:off x="8896350" y="2876550"/>
              <a:ext cx="838200" cy="838200"/>
            </a:xfrm>
            <a:prstGeom prst="ellipse">
              <a:avLst/>
            </a:prstGeom>
            <a:solidFill>
              <a:srgbClr val="04AB3F"/>
            </a:solidFill>
            <a:ln/>
          </p:spPr>
        </p:sp>
        <p:sp>
          <p:nvSpPr>
            <p:cNvPr id="17" name="Shape 8"/>
            <p:cNvSpPr/>
            <p:nvPr/>
          </p:nvSpPr>
          <p:spPr>
            <a:xfrm>
              <a:off x="12973050" y="2876550"/>
              <a:ext cx="838200" cy="838200"/>
            </a:xfrm>
            <a:prstGeom prst="ellipse">
              <a:avLst/>
            </a:prstGeom>
            <a:solidFill>
              <a:srgbClr val="04AB3F"/>
            </a:solidFill>
            <a:ln/>
          </p:spPr>
        </p:sp>
        <p:sp>
          <p:nvSpPr>
            <p:cNvPr id="18" name="Text 9"/>
            <p:cNvSpPr/>
            <p:nvPr/>
          </p:nvSpPr>
          <p:spPr>
            <a:xfrm>
              <a:off x="947737" y="2705100"/>
              <a:ext cx="695325" cy="1447800"/>
            </a:xfrm>
            <a:prstGeom prst="rect">
              <a:avLst/>
            </a:prstGeom>
            <a:noFill/>
            <a:ln/>
          </p:spPr>
          <p:txBody>
            <a:bodyPr wrap="square" lIns="0" tIns="0" rIns="0" bIns="0" rtlCol="0" anchor="t"/>
            <a:lstStyle/>
            <a:p>
              <a:pPr algn="l" indent="0" marL="0">
                <a:buNone/>
              </a:pPr>
              <a:r>
                <a:rPr lang="en-US" sz="6000" u="none" dirty="0">
                  <a:solidFill>
                    <a:srgbClr val="FFFFFF"/>
                  </a:solidFill>
                  <a:latin typeface="Knewave" pitchFamily="34" charset="0"/>
                  <a:ea typeface="Knewave" pitchFamily="34" charset="-122"/>
                  <a:cs typeface="Knewave" pitchFamily="34" charset="-120"/>
                </a:rPr>
                <a:t>S</a:t>
              </a:r>
              <a:endParaRPr lang="en-US" sz="6000" dirty="0"/>
            </a:p>
          </p:txBody>
        </p:sp>
        <p:sp>
          <p:nvSpPr>
            <p:cNvPr id="19" name="Text 10"/>
            <p:cNvSpPr/>
            <p:nvPr/>
          </p:nvSpPr>
          <p:spPr>
            <a:xfrm>
              <a:off x="4943475" y="2705100"/>
              <a:ext cx="857250" cy="1447800"/>
            </a:xfrm>
            <a:prstGeom prst="rect">
              <a:avLst/>
            </a:prstGeom>
            <a:noFill/>
            <a:ln/>
          </p:spPr>
          <p:txBody>
            <a:bodyPr wrap="square" lIns="0" tIns="0" rIns="0" bIns="0" rtlCol="0" anchor="t"/>
            <a:lstStyle/>
            <a:p>
              <a:pPr algn="l" indent="0" marL="0">
                <a:buNone/>
              </a:pPr>
              <a:r>
                <a:rPr lang="en-US" sz="6000" u="none" dirty="0">
                  <a:solidFill>
                    <a:srgbClr val="FFFFFF"/>
                  </a:solidFill>
                  <a:latin typeface="Knewave" pitchFamily="34" charset="0"/>
                  <a:ea typeface="Knewave" pitchFamily="34" charset="-122"/>
                  <a:cs typeface="Knewave" pitchFamily="34" charset="-120"/>
                </a:rPr>
                <a:t>W</a:t>
              </a:r>
              <a:endParaRPr lang="en-US" sz="6000" dirty="0"/>
            </a:p>
          </p:txBody>
        </p:sp>
        <p:sp>
          <p:nvSpPr>
            <p:cNvPr id="20" name="Text 11"/>
            <p:cNvSpPr/>
            <p:nvPr/>
          </p:nvSpPr>
          <p:spPr>
            <a:xfrm>
              <a:off x="9067800" y="2705100"/>
              <a:ext cx="762000" cy="1447800"/>
            </a:xfrm>
            <a:prstGeom prst="rect">
              <a:avLst/>
            </a:prstGeom>
            <a:noFill/>
            <a:ln/>
          </p:spPr>
          <p:txBody>
            <a:bodyPr wrap="square" lIns="0" tIns="0" rIns="0" bIns="0" rtlCol="0" anchor="t"/>
            <a:lstStyle/>
            <a:p>
              <a:pPr algn="l" indent="0" marL="0">
                <a:buNone/>
              </a:pPr>
              <a:r>
                <a:rPr lang="en-US" sz="6000" u="none" dirty="0">
                  <a:solidFill>
                    <a:srgbClr val="FFFFFF"/>
                  </a:solidFill>
                  <a:latin typeface="Knewave" pitchFamily="34" charset="0"/>
                  <a:ea typeface="Knewave" pitchFamily="34" charset="-122"/>
                  <a:cs typeface="Knewave" pitchFamily="34" charset="-120"/>
                </a:rPr>
                <a:t>O</a:t>
              </a:r>
              <a:endParaRPr lang="en-US" sz="6000" dirty="0"/>
            </a:p>
          </p:txBody>
        </p:sp>
        <p:sp>
          <p:nvSpPr>
            <p:cNvPr id="21" name="Text 12"/>
            <p:cNvSpPr/>
            <p:nvPr/>
          </p:nvSpPr>
          <p:spPr>
            <a:xfrm>
              <a:off x="13196888" y="2705100"/>
              <a:ext cx="657225" cy="1447800"/>
            </a:xfrm>
            <a:prstGeom prst="rect">
              <a:avLst/>
            </a:prstGeom>
            <a:noFill/>
            <a:ln/>
          </p:spPr>
          <p:txBody>
            <a:bodyPr wrap="square" lIns="0" tIns="0" rIns="0" bIns="0" rtlCol="0" anchor="t"/>
            <a:lstStyle/>
            <a:p>
              <a:pPr algn="l" indent="0" marL="0">
                <a:buNone/>
              </a:pPr>
              <a:r>
                <a:rPr lang="en-US" sz="6000" u="none" dirty="0">
                  <a:solidFill>
                    <a:srgbClr val="FFFFFF"/>
                  </a:solidFill>
                  <a:latin typeface="Knewave" pitchFamily="34" charset="0"/>
                  <a:ea typeface="Knewave" pitchFamily="34" charset="-122"/>
                  <a:cs typeface="Knewave" pitchFamily="34" charset="-120"/>
                </a:rPr>
                <a:t>T</a:t>
              </a:r>
              <a:endParaRPr lang="en-US" sz="6000" dirty="0"/>
            </a:p>
          </p:txBody>
        </p:sp>
        <p:sp>
          <p:nvSpPr>
            <p:cNvPr id="22" name="Text 13"/>
            <p:cNvSpPr/>
            <p:nvPr/>
          </p:nvSpPr>
          <p:spPr>
            <a:xfrm>
              <a:off x="952500" y="5743575"/>
              <a:ext cx="3621405"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ECLIPSE</a:t>
              </a:r>
              <a:endParaRPr lang="en-US" sz="2700" dirty="0"/>
            </a:p>
          </p:txBody>
        </p:sp>
        <p:sp>
          <p:nvSpPr>
            <p:cNvPr id="23" name="Text 14"/>
            <p:cNvSpPr/>
            <p:nvPr/>
          </p:nvSpPr>
          <p:spPr>
            <a:xfrm>
              <a:off x="95250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24" name="Text 15"/>
            <p:cNvSpPr/>
            <p:nvPr/>
          </p:nvSpPr>
          <p:spPr>
            <a:xfrm>
              <a:off x="952500" y="7534275"/>
              <a:ext cx="3621405"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QUEST</a:t>
              </a:r>
              <a:endParaRPr lang="en-US" sz="2700" dirty="0"/>
            </a:p>
          </p:txBody>
        </p:sp>
        <p:sp>
          <p:nvSpPr>
            <p:cNvPr id="25" name="Text 16"/>
            <p:cNvSpPr/>
            <p:nvPr/>
          </p:nvSpPr>
          <p:spPr>
            <a:xfrm>
              <a:off x="952500" y="82200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26" name="Text 17"/>
            <p:cNvSpPr/>
            <p:nvPr/>
          </p:nvSpPr>
          <p:spPr>
            <a:xfrm>
              <a:off x="5076825" y="5743575"/>
              <a:ext cx="3621405"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ECLIPSE</a:t>
              </a:r>
              <a:endParaRPr lang="en-US" sz="2700" dirty="0"/>
            </a:p>
          </p:txBody>
        </p:sp>
        <p:sp>
          <p:nvSpPr>
            <p:cNvPr id="27" name="Text 18"/>
            <p:cNvSpPr/>
            <p:nvPr/>
          </p:nvSpPr>
          <p:spPr>
            <a:xfrm>
              <a:off x="507682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28" name="Text 19"/>
            <p:cNvSpPr/>
            <p:nvPr/>
          </p:nvSpPr>
          <p:spPr>
            <a:xfrm>
              <a:off x="5076825" y="7534275"/>
              <a:ext cx="3621405"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QUEST</a:t>
              </a:r>
              <a:endParaRPr lang="en-US" sz="2700" dirty="0"/>
            </a:p>
          </p:txBody>
        </p:sp>
        <p:sp>
          <p:nvSpPr>
            <p:cNvPr id="29" name="Text 20"/>
            <p:cNvSpPr/>
            <p:nvPr/>
          </p:nvSpPr>
          <p:spPr>
            <a:xfrm>
              <a:off x="5076825" y="82200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0" name="Text 21"/>
            <p:cNvSpPr/>
            <p:nvPr/>
          </p:nvSpPr>
          <p:spPr>
            <a:xfrm>
              <a:off x="9201150" y="5743575"/>
              <a:ext cx="3621405"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ECLIPSE</a:t>
              </a:r>
              <a:endParaRPr lang="en-US" sz="2700" dirty="0"/>
            </a:p>
          </p:txBody>
        </p:sp>
        <p:sp>
          <p:nvSpPr>
            <p:cNvPr id="31" name="Text 22"/>
            <p:cNvSpPr/>
            <p:nvPr/>
          </p:nvSpPr>
          <p:spPr>
            <a:xfrm>
              <a:off x="920115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2" name="Text 23"/>
            <p:cNvSpPr/>
            <p:nvPr/>
          </p:nvSpPr>
          <p:spPr>
            <a:xfrm>
              <a:off x="9201150" y="7534275"/>
              <a:ext cx="3621405"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QUEST</a:t>
              </a:r>
              <a:endParaRPr lang="en-US" sz="2700" dirty="0"/>
            </a:p>
          </p:txBody>
        </p:sp>
        <p:sp>
          <p:nvSpPr>
            <p:cNvPr id="33" name="Text 24"/>
            <p:cNvSpPr/>
            <p:nvPr/>
          </p:nvSpPr>
          <p:spPr>
            <a:xfrm>
              <a:off x="9201150" y="82200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4" name="Text 25"/>
            <p:cNvSpPr/>
            <p:nvPr/>
          </p:nvSpPr>
          <p:spPr>
            <a:xfrm>
              <a:off x="13325475" y="5743575"/>
              <a:ext cx="3621405"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ECLIPSE</a:t>
              </a:r>
              <a:endParaRPr lang="en-US" sz="2700" dirty="0"/>
            </a:p>
          </p:txBody>
        </p:sp>
        <p:sp>
          <p:nvSpPr>
            <p:cNvPr id="35" name="Text 26"/>
            <p:cNvSpPr/>
            <p:nvPr/>
          </p:nvSpPr>
          <p:spPr>
            <a:xfrm>
              <a:off x="1332547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6" name="Text 27"/>
            <p:cNvSpPr/>
            <p:nvPr/>
          </p:nvSpPr>
          <p:spPr>
            <a:xfrm>
              <a:off x="13325475" y="7534275"/>
              <a:ext cx="3621405"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QUEST</a:t>
              </a:r>
              <a:endParaRPr lang="en-US" sz="2700" dirty="0"/>
            </a:p>
          </p:txBody>
        </p:sp>
        <p:sp>
          <p:nvSpPr>
            <p:cNvPr id="37" name="Text 28"/>
            <p:cNvSpPr/>
            <p:nvPr/>
          </p:nvSpPr>
          <p:spPr>
            <a:xfrm>
              <a:off x="13325475" y="82200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916275" y="600075"/>
            <a:ext cx="1459567" cy="2114550"/>
          </a:xfrm>
          <a:prstGeom prst="rect">
            <a:avLst/>
          </a:prstGeom>
        </p:spPr>
      </p:pic>
      <p:pic>
        <p:nvPicPr>
          <p:cNvPr id="3" name="Image 1" descr="preencoded.png">    </p:cNvPr>
          <p:cNvPicPr>
            <a:picLocks noChangeAspect="1"/>
          </p:cNvPicPr>
          <p:nvPr/>
        </p:nvPicPr>
        <p:blipFill>
          <a:blip r:embed="rId2"/>
          <a:stretch>
            <a:fillRect/>
          </a:stretch>
        </p:blipFill>
        <p:spPr>
          <a:xfrm>
            <a:off x="0" y="7534275"/>
            <a:ext cx="4791075" cy="2752725"/>
          </a:xfrm>
          <a:prstGeom prst="rect">
            <a:avLst/>
          </a:prstGeom>
        </p:spPr>
      </p:pic>
      <p:grpSp>
        <p:nvGrpSpPr>
          <p:cNvPr id="2049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362700" y="1066800"/>
            <a:ext cx="5572125" cy="1447800"/>
          </a:xfrm>
          <a:prstGeom prst="rect">
            <a:avLst/>
          </a:prstGeom>
          <a:noFill/>
          <a:ln/>
        </p:spPr>
        <p:txBody>
          <a:bodyPr wrap="square" lIns="0" tIns="0" rIns="0" bIns="0" rtlCol="0" anchor="t"/>
          <a:lstStyle/>
          <a:p>
            <a:pPr algn="ctr" indent="0" marL="0">
              <a:buNone/>
            </a:pPr>
            <a:r>
              <a:rPr lang="en-US" sz="6000" u="none" dirty="0">
                <a:solidFill>
                  <a:srgbClr val="0E0E0E"/>
                </a:solidFill>
                <a:latin typeface="Knewave" pitchFamily="34" charset="0"/>
                <a:ea typeface="Knewave" pitchFamily="34" charset="-122"/>
                <a:cs typeface="Knewave" pitchFamily="34" charset="-120"/>
              </a:rPr>
              <a:t>SOME DATA</a:t>
            </a:r>
            <a:endParaRPr lang="en-US" sz="6000" dirty="0"/>
          </a:p>
        </p:txBody>
      </p:sp>
      <p:grpSp>
        <p:nvGrpSpPr>
          <p:cNvPr id="31450" name="Group"/>
          <p:cNvGrpSpPr/>
          <p:nvPr/>
        </p:nvGrpSpPr>
        <p:grpSpPr>
          <a:xfrm>
            <a:off x="10439400" y="2609850"/>
            <a:ext cx="3027045" cy="2322195"/>
            <a:chOff x="10439400" y="2609850"/>
            <a:chExt cx="3027045" cy="2322195"/>
          </a:xfrm>
        </p:grpSpPr>
        <p:sp>
          <p:nvSpPr>
            <p:cNvPr id="7" name="Text 2"/>
            <p:cNvSpPr/>
            <p:nvPr/>
          </p:nvSpPr>
          <p:spPr>
            <a:xfrm>
              <a:off x="10439400" y="2609850"/>
              <a:ext cx="3027045" cy="2322195"/>
            </a:xfrm>
            <a:prstGeom prst="rect">
              <a:avLst/>
            </a:prstGeom>
            <a:noFill/>
            <a:ln/>
          </p:spPr>
          <p:txBody>
            <a:bodyPr wrap="square" lIns="0" tIns="0" rIns="0" bIns="0" rtlCol="0" anchor="t"/>
            <a:lstStyle/>
            <a:p>
              <a:pPr algn="l" indent="0" marL="0">
                <a:buNone/>
              </a:pPr>
              <a:r>
                <a:rPr lang="en-US" sz="9600" u="none" dirty="0">
                  <a:solidFill>
                    <a:srgbClr val="003521"/>
                  </a:solidFill>
                  <a:latin typeface="Knewave" pitchFamily="34" charset="0"/>
                  <a:ea typeface="Knewave" pitchFamily="34" charset="-122"/>
                  <a:cs typeface="Knewave" pitchFamily="34" charset="-120"/>
                </a:rPr>
                <a:t>75%</a:t>
              </a:r>
              <a:endParaRPr lang="en-US" sz="9600" dirty="0"/>
            </a:p>
          </p:txBody>
        </p:sp>
      </p:grpSp>
      <p:grpSp>
        <p:nvGrpSpPr>
          <p:cNvPr id="67152" name="Group"/>
          <p:cNvGrpSpPr/>
          <p:nvPr/>
        </p:nvGrpSpPr>
        <p:grpSpPr>
          <a:xfrm>
            <a:off x="10439400" y="4733925"/>
            <a:ext cx="5974080" cy="1116330"/>
            <a:chOff x="10439400" y="4733925"/>
            <a:chExt cx="5974080" cy="1116330"/>
          </a:xfrm>
        </p:grpSpPr>
        <p:sp>
          <p:nvSpPr>
            <p:cNvPr id="8" name="Text 3"/>
            <p:cNvSpPr/>
            <p:nvPr/>
          </p:nvSpPr>
          <p:spPr>
            <a:xfrm>
              <a:off x="10439400" y="4733925"/>
              <a:ext cx="5974080"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ENCHANTED CREATURES</a:t>
              </a:r>
              <a:endParaRPr lang="en-US" sz="2700" dirty="0"/>
            </a:p>
          </p:txBody>
        </p:sp>
        <p:sp>
          <p:nvSpPr>
            <p:cNvPr id="9" name="Text 4"/>
            <p:cNvSpPr/>
            <p:nvPr/>
          </p:nvSpPr>
          <p:spPr>
            <a:xfrm>
              <a:off x="10439400" y="5343525"/>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possess the ability to cast spells.</a:t>
              </a:r>
              <a:endParaRPr lang="en-US" sz="2400" dirty="0"/>
            </a:p>
          </p:txBody>
        </p:sp>
      </p:grpSp>
      <p:grpSp>
        <p:nvGrpSpPr>
          <p:cNvPr id="20479" name="Group"/>
          <p:cNvGrpSpPr/>
          <p:nvPr/>
        </p:nvGrpSpPr>
        <p:grpSpPr>
          <a:xfrm>
            <a:off x="10439400" y="6200775"/>
            <a:ext cx="3065145" cy="2322195"/>
            <a:chOff x="10439400" y="6200775"/>
            <a:chExt cx="3065145" cy="2322195"/>
          </a:xfrm>
        </p:grpSpPr>
        <p:sp>
          <p:nvSpPr>
            <p:cNvPr id="10" name="Text 5"/>
            <p:cNvSpPr/>
            <p:nvPr/>
          </p:nvSpPr>
          <p:spPr>
            <a:xfrm>
              <a:off x="10439400" y="6200775"/>
              <a:ext cx="3065145" cy="2322195"/>
            </a:xfrm>
            <a:prstGeom prst="rect">
              <a:avLst/>
            </a:prstGeom>
            <a:noFill/>
            <a:ln/>
          </p:spPr>
          <p:txBody>
            <a:bodyPr wrap="square" lIns="0" tIns="0" rIns="0" bIns="0" rtlCol="0" anchor="t"/>
            <a:lstStyle/>
            <a:p>
              <a:pPr algn="l" indent="0" marL="0">
                <a:buNone/>
              </a:pPr>
              <a:r>
                <a:rPr lang="en-US" sz="9600" u="none" dirty="0">
                  <a:solidFill>
                    <a:srgbClr val="003521"/>
                  </a:solidFill>
                  <a:latin typeface="Knewave" pitchFamily="34" charset="0"/>
                  <a:ea typeface="Knewave" pitchFamily="34" charset="-122"/>
                  <a:cs typeface="Knewave" pitchFamily="34" charset="-120"/>
                </a:rPr>
                <a:t>60%</a:t>
              </a:r>
              <a:endParaRPr lang="en-US" sz="9600" dirty="0"/>
            </a:p>
          </p:txBody>
        </p:sp>
      </p:grpSp>
      <p:grpSp>
        <p:nvGrpSpPr>
          <p:cNvPr id="55543" name="Group"/>
          <p:cNvGrpSpPr/>
          <p:nvPr/>
        </p:nvGrpSpPr>
        <p:grpSpPr>
          <a:xfrm>
            <a:off x="10439400" y="8324850"/>
            <a:ext cx="5974080" cy="1116330"/>
            <a:chOff x="10439400" y="8324850"/>
            <a:chExt cx="5974080" cy="1116330"/>
          </a:xfrm>
        </p:grpSpPr>
        <p:sp>
          <p:nvSpPr>
            <p:cNvPr id="11" name="Text 6"/>
            <p:cNvSpPr/>
            <p:nvPr/>
          </p:nvSpPr>
          <p:spPr>
            <a:xfrm>
              <a:off x="10439400" y="8324850"/>
              <a:ext cx="5974080"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MAGIC-WIELDING INDIVIDUALS</a:t>
              </a:r>
              <a:endParaRPr lang="en-US" sz="2700" dirty="0"/>
            </a:p>
          </p:txBody>
        </p:sp>
        <p:sp>
          <p:nvSpPr>
            <p:cNvPr id="12" name="Text 7"/>
            <p:cNvSpPr/>
            <p:nvPr/>
          </p:nvSpPr>
          <p:spPr>
            <a:xfrm>
              <a:off x="10439400" y="8934450"/>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practice the art of illusions.</a:t>
              </a:r>
              <a:endParaRPr lang="en-US" sz="2400" dirty="0"/>
            </a:p>
          </p:txBody>
        </p:sp>
      </p:grpSp>
      <p:pic>
        <p:nvPicPr>
          <p:cNvPr id="13" name="Image 3" descr="preencoded.png">    </p:cNvPr>
          <p:cNvPicPr>
            <a:picLocks noChangeAspect="1"/>
          </p:cNvPicPr>
          <p:nvPr/>
        </p:nvPicPr>
        <p:blipFill>
          <a:blip r:embed="rId4"/>
          <a:stretch>
            <a:fillRect/>
          </a:stretch>
        </p:blipFill>
        <p:spPr>
          <a:xfrm>
            <a:off x="828675" y="2181225"/>
            <a:ext cx="8429625" cy="75723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50" y="342900"/>
            <a:ext cx="2856486" cy="2114548"/>
          </a:xfrm>
          <a:prstGeom prst="rect">
            <a:avLst/>
          </a:prstGeom>
        </p:spPr>
      </p:pic>
      <p:pic>
        <p:nvPicPr>
          <p:cNvPr id="3" name="Image 1" descr="preencoded.png">    </p:cNvPr>
          <p:cNvPicPr>
            <a:picLocks noChangeAspect="1"/>
          </p:cNvPicPr>
          <p:nvPr/>
        </p:nvPicPr>
        <p:blipFill>
          <a:blip r:embed="rId2"/>
          <a:stretch>
            <a:fillRect/>
          </a:stretch>
        </p:blipFill>
        <p:spPr>
          <a:xfrm>
            <a:off x="3638550" y="314325"/>
            <a:ext cx="14392275" cy="9658350"/>
          </a:xfrm>
          <a:prstGeom prst="rect">
            <a:avLst/>
          </a:prstGeom>
        </p:spPr>
      </p:pic>
      <p:pic>
        <p:nvPicPr>
          <p:cNvPr id="4" name="Image 2" descr="preencoded.png">    </p:cNvPr>
          <p:cNvPicPr>
            <a:picLocks noChangeAspect="1"/>
          </p:cNvPicPr>
          <p:nvPr/>
        </p:nvPicPr>
        <p:blipFill>
          <a:blip r:embed="rId3"/>
          <a:stretch>
            <a:fillRect/>
          </a:stretch>
        </p:blipFill>
        <p:spPr>
          <a:xfrm>
            <a:off x="15630525" y="7858125"/>
            <a:ext cx="2034851" cy="2114550"/>
          </a:xfrm>
          <a:prstGeom prst="rect">
            <a:avLst/>
          </a:prstGeom>
        </p:spPr>
      </p:pic>
      <p:grpSp>
        <p:nvGrpSpPr>
          <p:cNvPr id="8438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grpSp>
        <p:nvGrpSpPr>
          <p:cNvPr id="10899" name="Group"/>
          <p:cNvGrpSpPr/>
          <p:nvPr/>
        </p:nvGrpSpPr>
        <p:grpSpPr>
          <a:xfrm>
            <a:off x="7613333" y="7353300"/>
            <a:ext cx="7014210" cy="906780"/>
            <a:chOff x="7613333" y="7353300"/>
            <a:chExt cx="7014210" cy="906780"/>
          </a:xfrm>
        </p:grpSpPr>
        <p:grpSp>
          <p:nvGrpSpPr>
            <p:cNvPr id="95232" name="Group"/>
            <p:cNvGrpSpPr/>
            <p:nvPr/>
          </p:nvGrpSpPr>
          <p:grpSpPr>
            <a:xfrm>
              <a:off x="5149215" y="2552700"/>
              <a:ext cx="11942445" cy="4709160"/>
              <a:chOff x="5149215" y="2552700"/>
              <a:chExt cx="11942445" cy="4709160"/>
            </a:xfrm>
          </p:grpSpPr>
          <p:sp>
            <p:nvSpPr>
              <p:cNvPr id="7" name="Text 1"/>
              <p:cNvSpPr/>
              <p:nvPr/>
            </p:nvSpPr>
            <p:spPr>
              <a:xfrm>
                <a:off x="6434138" y="2552700"/>
                <a:ext cx="9372600" cy="4352925"/>
              </a:xfrm>
              <a:prstGeom prst="rect">
                <a:avLst/>
              </a:prstGeom>
              <a:noFill/>
              <a:ln/>
            </p:spPr>
            <p:txBody>
              <a:bodyPr wrap="square" lIns="0" tIns="0" rIns="0" bIns="0" rtlCol="0" anchor="t"/>
              <a:lstStyle/>
              <a:p>
                <a:pPr algn="ctr" indent="0" marL="0">
                  <a:buNone/>
                </a:pPr>
                <a:r>
                  <a:rPr lang="en-US" sz="18000" u="none" dirty="0">
                    <a:solidFill>
                      <a:srgbClr val="003521"/>
                    </a:solidFill>
                    <a:latin typeface="Knewave" pitchFamily="34" charset="0"/>
                    <a:ea typeface="Knewave" pitchFamily="34" charset="-122"/>
                    <a:cs typeface="Knewave" pitchFamily="34" charset="-120"/>
                  </a:rPr>
                  <a:t>234,567</a:t>
                </a:r>
                <a:endParaRPr lang="en-US" sz="18000" dirty="0"/>
              </a:p>
            </p:txBody>
          </p:sp>
          <p:sp>
            <p:nvSpPr>
              <p:cNvPr id="8" name="Text 2"/>
              <p:cNvSpPr/>
              <p:nvPr/>
            </p:nvSpPr>
            <p:spPr>
              <a:xfrm>
                <a:off x="5149215" y="6257925"/>
                <a:ext cx="11942445" cy="1003935"/>
              </a:xfrm>
              <a:prstGeom prst="rect">
                <a:avLst/>
              </a:prstGeom>
              <a:noFill/>
              <a:ln/>
            </p:spPr>
            <p:txBody>
              <a:bodyPr wrap="square" lIns="0" tIns="0" rIns="0" bIns="0" rtlCol="0" anchor="t"/>
              <a:lstStyle/>
              <a:p>
                <a:pPr algn="ctr" indent="0" marL="0">
                  <a:buNone/>
                </a:pPr>
                <a:r>
                  <a:rPr lang="en-US" sz="4800" b="1" u="none" dirty="0">
                    <a:solidFill>
                      <a:srgbClr val="0E0E0E"/>
                    </a:solidFill>
                    <a:latin typeface="DM Sans" pitchFamily="34" charset="0"/>
                    <a:ea typeface="DM Sans" pitchFamily="34" charset="-122"/>
                    <a:cs typeface="DM Sans" pitchFamily="34" charset="-120"/>
                  </a:rPr>
                  <a:t>UNICORN SIGHTINGS</a:t>
                </a:r>
                <a:endParaRPr lang="en-US" sz="4800" dirty="0"/>
              </a:p>
            </p:txBody>
          </p:sp>
        </p:grpSp>
        <p:sp>
          <p:nvSpPr>
            <p:cNvPr id="9" name="Text 3"/>
            <p:cNvSpPr/>
            <p:nvPr/>
          </p:nvSpPr>
          <p:spPr>
            <a:xfrm>
              <a:off x="7613333" y="7353300"/>
              <a:ext cx="701421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tally of the number of unicorns spotted in the fantasy realm.</a:t>
              </a:r>
              <a:endParaRPr lang="en-US" sz="2400" dirty="0"/>
            </a:p>
          </p:txBody>
        </p:sp>
      </p:grpSp>
      <p:pic>
        <p:nvPicPr>
          <p:cNvPr id="10" name="Image 4" descr="preencoded.png">    </p:cNvPr>
          <p:cNvPicPr>
            <a:picLocks noChangeAspect="1"/>
          </p:cNvPicPr>
          <p:nvPr/>
        </p:nvPicPr>
        <p:blipFill>
          <a:blip r:embed="rId5"/>
          <a:stretch>
            <a:fillRect/>
          </a:stretch>
        </p:blipFill>
        <p:spPr>
          <a:xfrm>
            <a:off x="409575" y="933450"/>
            <a:ext cx="7239000" cy="88582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600" y="438150"/>
            <a:ext cx="2094812" cy="2114550"/>
          </a:xfrm>
          <a:prstGeom prst="rect">
            <a:avLst/>
          </a:prstGeom>
        </p:spPr>
      </p:pic>
      <p:pic>
        <p:nvPicPr>
          <p:cNvPr id="3" name="Image 1" descr="preencoded.png">    </p:cNvPr>
          <p:cNvPicPr>
            <a:picLocks noChangeAspect="1"/>
          </p:cNvPicPr>
          <p:nvPr/>
        </p:nvPicPr>
        <p:blipFill>
          <a:blip r:embed="rId2"/>
          <a:stretch>
            <a:fillRect/>
          </a:stretch>
        </p:blipFill>
        <p:spPr>
          <a:xfrm rot="16200000">
            <a:off x="12700026" y="4578326"/>
            <a:ext cx="8458199" cy="1625648"/>
          </a:xfrm>
          <a:prstGeom prst="rect">
            <a:avLst/>
          </a:prstGeom>
        </p:spPr>
      </p:pic>
      <p:grpSp>
        <p:nvGrpSpPr>
          <p:cNvPr id="6405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grpSp>
        <p:nvGrpSpPr>
          <p:cNvPr id="31706" name="Group"/>
          <p:cNvGrpSpPr/>
          <p:nvPr/>
        </p:nvGrpSpPr>
        <p:grpSpPr>
          <a:xfrm>
            <a:off x="2562225" y="2447925"/>
            <a:ext cx="6294120" cy="2322195"/>
            <a:chOff x="2562225" y="2447925"/>
            <a:chExt cx="6294120" cy="2322195"/>
          </a:xfrm>
        </p:grpSpPr>
        <p:sp>
          <p:nvSpPr>
            <p:cNvPr id="6" name="Text 1"/>
            <p:cNvSpPr/>
            <p:nvPr/>
          </p:nvSpPr>
          <p:spPr>
            <a:xfrm>
              <a:off x="2562225" y="2447925"/>
              <a:ext cx="6294120" cy="2322195"/>
            </a:xfrm>
            <a:prstGeom prst="rect">
              <a:avLst/>
            </a:prstGeom>
            <a:noFill/>
            <a:ln/>
          </p:spPr>
          <p:txBody>
            <a:bodyPr wrap="square" lIns="0" tIns="0" rIns="0" bIns="0" rtlCol="0" anchor="t"/>
            <a:lstStyle/>
            <a:p>
              <a:pPr algn="l" indent="0" marL="0">
                <a:buNone/>
              </a:pPr>
              <a:r>
                <a:rPr lang="en-US" sz="9600" u="none" dirty="0">
                  <a:solidFill>
                    <a:srgbClr val="003521"/>
                  </a:solidFill>
                  <a:latin typeface="Knewave" pitchFamily="34" charset="0"/>
                  <a:ea typeface="Knewave" pitchFamily="34" charset="-122"/>
                  <a:cs typeface="Knewave" pitchFamily="34" charset="-120"/>
                </a:rPr>
                <a:t>233 COINS</a:t>
              </a:r>
              <a:endParaRPr lang="en-US" sz="9600" dirty="0"/>
            </a:p>
          </p:txBody>
        </p:sp>
      </p:grpSp>
      <p:grpSp>
        <p:nvGrpSpPr>
          <p:cNvPr id="48075" name="Group"/>
          <p:cNvGrpSpPr/>
          <p:nvPr/>
        </p:nvGrpSpPr>
        <p:grpSpPr>
          <a:xfrm>
            <a:off x="2512695" y="4343400"/>
            <a:ext cx="5966460" cy="506730"/>
            <a:chOff x="2512695" y="4343400"/>
            <a:chExt cx="5966460" cy="506730"/>
          </a:xfrm>
        </p:grpSpPr>
        <p:sp>
          <p:nvSpPr>
            <p:cNvPr id="7" name="Text 2"/>
            <p:cNvSpPr/>
            <p:nvPr/>
          </p:nvSpPr>
          <p:spPr>
            <a:xfrm>
              <a:off x="2512695" y="43434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Treasure Found</a:t>
              </a:r>
              <a:endParaRPr lang="en-US" sz="2400" dirty="0"/>
            </a:p>
          </p:txBody>
        </p:sp>
      </p:grpSp>
      <p:grpSp>
        <p:nvGrpSpPr>
          <p:cNvPr id="56567" name="Group"/>
          <p:cNvGrpSpPr/>
          <p:nvPr/>
        </p:nvGrpSpPr>
        <p:grpSpPr>
          <a:xfrm>
            <a:off x="2366963" y="5238750"/>
            <a:ext cx="6684645" cy="2322195"/>
            <a:chOff x="2366963" y="5238750"/>
            <a:chExt cx="6684645" cy="2322195"/>
          </a:xfrm>
        </p:grpSpPr>
        <p:sp>
          <p:nvSpPr>
            <p:cNvPr id="8" name="Text 3"/>
            <p:cNvSpPr/>
            <p:nvPr/>
          </p:nvSpPr>
          <p:spPr>
            <a:xfrm>
              <a:off x="2366963" y="5238750"/>
              <a:ext cx="6684645" cy="2322195"/>
            </a:xfrm>
            <a:prstGeom prst="rect">
              <a:avLst/>
            </a:prstGeom>
            <a:noFill/>
            <a:ln/>
          </p:spPr>
          <p:txBody>
            <a:bodyPr wrap="square" lIns="0" tIns="0" rIns="0" bIns="0" rtlCol="0" anchor="t"/>
            <a:lstStyle/>
            <a:p>
              <a:pPr algn="l" indent="0" marL="0">
                <a:buNone/>
              </a:pPr>
              <a:r>
                <a:rPr lang="en-US" sz="9600" u="none" dirty="0">
                  <a:solidFill>
                    <a:srgbClr val="003521"/>
                  </a:solidFill>
                  <a:latin typeface="Knewave" pitchFamily="34" charset="0"/>
                  <a:ea typeface="Knewave" pitchFamily="34" charset="-122"/>
                  <a:cs typeface="Knewave" pitchFamily="34" charset="-120"/>
                </a:rPr>
                <a:t>456 HOURS</a:t>
              </a:r>
              <a:endParaRPr lang="en-US" sz="9600" dirty="0"/>
            </a:p>
          </p:txBody>
        </p:sp>
      </p:grpSp>
      <p:grpSp>
        <p:nvGrpSpPr>
          <p:cNvPr id="68352" name="Group"/>
          <p:cNvGrpSpPr/>
          <p:nvPr/>
        </p:nvGrpSpPr>
        <p:grpSpPr>
          <a:xfrm>
            <a:off x="2512695" y="7134225"/>
            <a:ext cx="5966460" cy="506730"/>
            <a:chOff x="2512695" y="7134225"/>
            <a:chExt cx="5966460" cy="506730"/>
          </a:xfrm>
        </p:grpSpPr>
        <p:sp>
          <p:nvSpPr>
            <p:cNvPr id="9" name="Text 4"/>
            <p:cNvSpPr/>
            <p:nvPr/>
          </p:nvSpPr>
          <p:spPr>
            <a:xfrm>
              <a:off x="2512695" y="713422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Duration of Spell Casting</a:t>
              </a:r>
              <a:endParaRPr lang="en-US" sz="2400" dirty="0"/>
            </a:p>
          </p:txBody>
        </p:sp>
      </p:grpSp>
      <p:grpSp>
        <p:nvGrpSpPr>
          <p:cNvPr id="15295" name="Group"/>
          <p:cNvGrpSpPr/>
          <p:nvPr/>
        </p:nvGrpSpPr>
        <p:grpSpPr>
          <a:xfrm>
            <a:off x="11749088" y="2447925"/>
            <a:ext cx="3160395" cy="2322195"/>
            <a:chOff x="11749088" y="2447925"/>
            <a:chExt cx="3160395" cy="2322195"/>
          </a:xfrm>
        </p:grpSpPr>
        <p:sp>
          <p:nvSpPr>
            <p:cNvPr id="10" name="Text 5"/>
            <p:cNvSpPr/>
            <p:nvPr/>
          </p:nvSpPr>
          <p:spPr>
            <a:xfrm>
              <a:off x="11749088" y="2447925"/>
              <a:ext cx="3160395" cy="2322195"/>
            </a:xfrm>
            <a:prstGeom prst="rect">
              <a:avLst/>
            </a:prstGeom>
            <a:noFill/>
            <a:ln/>
          </p:spPr>
          <p:txBody>
            <a:bodyPr wrap="square" lIns="0" tIns="0" rIns="0" bIns="0" rtlCol="0" anchor="t"/>
            <a:lstStyle/>
            <a:p>
              <a:pPr algn="l" indent="0" marL="0">
                <a:buNone/>
              </a:pPr>
              <a:r>
                <a:rPr lang="en-US" sz="9600" u="none" dirty="0">
                  <a:solidFill>
                    <a:srgbClr val="003521"/>
                  </a:solidFill>
                  <a:latin typeface="Knewave" pitchFamily="34" charset="0"/>
                  <a:ea typeface="Knewave" pitchFamily="34" charset="-122"/>
                  <a:cs typeface="Knewave" pitchFamily="34" charset="-120"/>
                </a:rPr>
                <a:t>85%</a:t>
              </a:r>
              <a:endParaRPr lang="en-US" sz="9600" dirty="0"/>
            </a:p>
          </p:txBody>
        </p:sp>
      </p:grpSp>
      <p:grpSp>
        <p:nvGrpSpPr>
          <p:cNvPr id="87578" name="Group"/>
          <p:cNvGrpSpPr/>
          <p:nvPr/>
        </p:nvGrpSpPr>
        <p:grpSpPr>
          <a:xfrm>
            <a:off x="10132695" y="4343400"/>
            <a:ext cx="5966460" cy="506730"/>
            <a:chOff x="10132695" y="4343400"/>
            <a:chExt cx="5966460" cy="506730"/>
          </a:xfrm>
        </p:grpSpPr>
        <p:sp>
          <p:nvSpPr>
            <p:cNvPr id="11" name="Text 6"/>
            <p:cNvSpPr/>
            <p:nvPr/>
          </p:nvSpPr>
          <p:spPr>
            <a:xfrm>
              <a:off x="10132695" y="43434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Wished Granted</a:t>
              </a:r>
              <a:endParaRPr lang="en-US" sz="2400" dirty="0"/>
            </a:p>
          </p:txBody>
        </p:sp>
      </p:grpSp>
      <p:grpSp>
        <p:nvGrpSpPr>
          <p:cNvPr id="56036" name="Group"/>
          <p:cNvGrpSpPr/>
          <p:nvPr/>
        </p:nvGrpSpPr>
        <p:grpSpPr>
          <a:xfrm>
            <a:off x="11091863" y="5238750"/>
            <a:ext cx="4474845" cy="2322195"/>
            <a:chOff x="11091863" y="5238750"/>
            <a:chExt cx="4474845" cy="2322195"/>
          </a:xfrm>
        </p:grpSpPr>
        <p:sp>
          <p:nvSpPr>
            <p:cNvPr id="12" name="Text 7"/>
            <p:cNvSpPr/>
            <p:nvPr/>
          </p:nvSpPr>
          <p:spPr>
            <a:xfrm>
              <a:off x="11091863" y="5238750"/>
              <a:ext cx="4474845" cy="2322195"/>
            </a:xfrm>
            <a:prstGeom prst="rect">
              <a:avLst/>
            </a:prstGeom>
            <a:noFill/>
            <a:ln/>
          </p:spPr>
          <p:txBody>
            <a:bodyPr wrap="square" lIns="0" tIns="0" rIns="0" bIns="0" rtlCol="0" anchor="t"/>
            <a:lstStyle/>
            <a:p>
              <a:pPr algn="l" indent="0" marL="0">
                <a:buNone/>
              </a:pPr>
              <a:r>
                <a:rPr lang="en-US" sz="9600" u="none" dirty="0">
                  <a:solidFill>
                    <a:srgbClr val="003521"/>
                  </a:solidFill>
                  <a:latin typeface="Knewave" pitchFamily="34" charset="0"/>
                  <a:ea typeface="Knewave" pitchFamily="34" charset="-122"/>
                  <a:cs typeface="Knewave" pitchFamily="34" charset="-120"/>
                </a:rPr>
                <a:t>323 KM</a:t>
              </a:r>
              <a:endParaRPr lang="en-US" sz="9600" dirty="0"/>
            </a:p>
          </p:txBody>
        </p:sp>
      </p:grpSp>
      <p:grpSp>
        <p:nvGrpSpPr>
          <p:cNvPr id="80116" name="Group"/>
          <p:cNvGrpSpPr/>
          <p:nvPr/>
        </p:nvGrpSpPr>
        <p:grpSpPr>
          <a:xfrm>
            <a:off x="10132695" y="7134225"/>
            <a:ext cx="5966460" cy="506730"/>
            <a:chOff x="10132695" y="7134225"/>
            <a:chExt cx="5966460" cy="506730"/>
          </a:xfrm>
        </p:grpSpPr>
        <p:sp>
          <p:nvSpPr>
            <p:cNvPr id="13" name="Text 8"/>
            <p:cNvSpPr/>
            <p:nvPr/>
          </p:nvSpPr>
          <p:spPr>
            <a:xfrm>
              <a:off x="10132695" y="713422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916275" y="600075"/>
            <a:ext cx="1459567" cy="2114550"/>
          </a:xfrm>
          <a:prstGeom prst="rect">
            <a:avLst/>
          </a:prstGeom>
        </p:spPr>
      </p:pic>
      <p:pic>
        <p:nvPicPr>
          <p:cNvPr id="3" name="Image 1" descr="preencoded.png">    </p:cNvPr>
          <p:cNvPicPr>
            <a:picLocks noChangeAspect="1"/>
          </p:cNvPicPr>
          <p:nvPr/>
        </p:nvPicPr>
        <p:blipFill>
          <a:blip r:embed="rId2"/>
          <a:stretch>
            <a:fillRect/>
          </a:stretch>
        </p:blipFill>
        <p:spPr>
          <a:xfrm>
            <a:off x="0" y="7534275"/>
            <a:ext cx="4791075" cy="2752725"/>
          </a:xfrm>
          <a:prstGeom prst="rect">
            <a:avLst/>
          </a:prstGeom>
        </p:spPr>
      </p:pic>
      <p:grpSp>
        <p:nvGrpSpPr>
          <p:cNvPr id="5960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181600" y="857250"/>
            <a:ext cx="7915275" cy="1447800"/>
          </a:xfrm>
          <a:prstGeom prst="rect">
            <a:avLst/>
          </a:prstGeom>
          <a:noFill/>
          <a:ln/>
        </p:spPr>
        <p:txBody>
          <a:bodyPr wrap="square" lIns="0" tIns="0" rIns="0" bIns="0" rtlCol="0" anchor="t"/>
          <a:lstStyle/>
          <a:p>
            <a:pPr algn="ctr" indent="0" marL="0">
              <a:buNone/>
            </a:pPr>
            <a:r>
              <a:rPr lang="en-US" sz="6000" u="none" dirty="0">
                <a:solidFill>
                  <a:srgbClr val="003521"/>
                </a:solidFill>
                <a:latin typeface="Knewave" pitchFamily="34" charset="0"/>
                <a:ea typeface="Knewave" pitchFamily="34" charset="-122"/>
                <a:cs typeface="Knewave" pitchFamily="34" charset="-120"/>
              </a:rPr>
              <a:t>SOME GRAPH</a:t>
            </a:r>
            <a:endParaRPr lang="en-US" sz="6000" dirty="0"/>
          </a:p>
        </p:txBody>
      </p:sp>
      <p:grpSp>
        <p:nvGrpSpPr>
          <p:cNvPr id="44911"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29"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04AB3F"/>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04AB3F"/>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04AB3F"/>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04AB3F"/>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04AB3F"/>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04AB3F"/>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04AB3F"/>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04AB3F"/>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04AB3F"/>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04AB3F"/>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04AB3F"/>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04AB3F"/>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04AB3F"/>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04AB3F"/>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04AB3F"/>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04AB3F"/>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04AB3F"/>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04AB3F"/>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04AB3F"/>
                  </a:solidFill>
                  <a:latin typeface="Lato" pitchFamily="34" charset="0"/>
                  <a:ea typeface="Lato" pitchFamily="34" charset="-122"/>
                  <a:cs typeface="Lato" pitchFamily="34" charset="-120"/>
                </a:rPr>
                <a:t>100</a:t>
              </a:r>
              <a:endParaRPr lang="en-US" sz="1366" dirty="0"/>
            </a:p>
          </p:txBody>
        </p:sp>
      </p:grpSp>
      <p:grpSp>
        <p:nvGrpSpPr>
          <p:cNvPr id="53936"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2172950" y="4676775"/>
              <a:ext cx="1607820"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34.574</a:t>
              </a:r>
              <a:endParaRPr lang="en-US" sz="3600" dirty="0"/>
            </a:p>
          </p:txBody>
        </p:sp>
        <p:sp>
          <p:nvSpPr>
            <p:cNvPr id="52" name="Text 22"/>
            <p:cNvSpPr/>
            <p:nvPr/>
          </p:nvSpPr>
          <p:spPr>
            <a:xfrm>
              <a:off x="12558713" y="5391150"/>
              <a:ext cx="78295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Total</a:t>
              </a:r>
              <a:endParaRPr lang="en-US" sz="2400" dirty="0"/>
            </a:p>
          </p:txBody>
        </p:sp>
      </p:grpSp>
      <p:grpSp>
        <p:nvGrpSpPr>
          <p:cNvPr id="49554" name="Group"/>
          <p:cNvGrpSpPr/>
          <p:nvPr/>
        </p:nvGrpSpPr>
        <p:grpSpPr>
          <a:xfrm>
            <a:off x="9898380" y="7886700"/>
            <a:ext cx="5996940" cy="1697355"/>
            <a:chOff x="9898380" y="7886700"/>
            <a:chExt cx="5996940" cy="1697355"/>
          </a:xfrm>
        </p:grpSpPr>
        <p:sp>
          <p:nvSpPr>
            <p:cNvPr id="53" name="Text 23"/>
            <p:cNvSpPr/>
            <p:nvPr/>
          </p:nvSpPr>
          <p:spPr>
            <a:xfrm>
              <a:off x="9898380" y="7886700"/>
              <a:ext cx="5996940" cy="874395"/>
            </a:xfrm>
            <a:prstGeom prst="rect">
              <a:avLst/>
            </a:prstGeom>
            <a:noFill/>
            <a:ln/>
          </p:spPr>
          <p:txBody>
            <a:bodyPr wrap="square" lIns="0" tIns="0" rIns="0" bIns="0" rtlCol="0" anchor="t"/>
            <a:lstStyle/>
            <a:p>
              <a:pPr algn="ctr" indent="0" marL="0">
                <a:buNone/>
              </a:pPr>
              <a:r>
                <a:rPr lang="en-US" sz="3600" u="none" dirty="0">
                  <a:solidFill>
                    <a:srgbClr val="0E0E0E"/>
                  </a:solidFill>
                  <a:latin typeface="Knewave" pitchFamily="34" charset="0"/>
                  <a:ea typeface="Knewave" pitchFamily="34" charset="-122"/>
                  <a:cs typeface="Knewave" pitchFamily="34" charset="-120"/>
                </a:rPr>
                <a:t>TREASURE FOUND</a:t>
              </a:r>
              <a:endParaRPr lang="en-US" sz="3600" dirty="0"/>
            </a:p>
          </p:txBody>
        </p:sp>
        <p:sp>
          <p:nvSpPr>
            <p:cNvPr id="54" name="Text 24"/>
            <p:cNvSpPr/>
            <p:nvPr/>
          </p:nvSpPr>
          <p:spPr>
            <a:xfrm>
              <a:off x="9913620" y="8677275"/>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amount of treasure found per month</a:t>
              </a:r>
              <a:endParaRPr lang="en-US" sz="2400" dirty="0"/>
            </a:p>
          </p:txBody>
        </p:sp>
      </p:grpSp>
      <p:grpSp>
        <p:nvGrpSpPr>
          <p:cNvPr id="99909" name="Group"/>
          <p:cNvGrpSpPr/>
          <p:nvPr/>
        </p:nvGrpSpPr>
        <p:grpSpPr>
          <a:xfrm>
            <a:off x="2392680" y="7886700"/>
            <a:ext cx="5996940" cy="1697355"/>
            <a:chOff x="2392680" y="7886700"/>
            <a:chExt cx="5996940" cy="1697355"/>
          </a:xfrm>
        </p:grpSpPr>
        <p:sp>
          <p:nvSpPr>
            <p:cNvPr id="55" name="Text 25"/>
            <p:cNvSpPr/>
            <p:nvPr/>
          </p:nvSpPr>
          <p:spPr>
            <a:xfrm>
              <a:off x="2392680" y="7886700"/>
              <a:ext cx="5996940" cy="874395"/>
            </a:xfrm>
            <a:prstGeom prst="rect">
              <a:avLst/>
            </a:prstGeom>
            <a:noFill/>
            <a:ln/>
          </p:spPr>
          <p:txBody>
            <a:bodyPr wrap="square" lIns="0" tIns="0" rIns="0" bIns="0" rtlCol="0" anchor="t"/>
            <a:lstStyle/>
            <a:p>
              <a:pPr algn="ctr" indent="0" marL="0">
                <a:buNone/>
              </a:pPr>
              <a:r>
                <a:rPr lang="en-US" sz="3600" u="none" dirty="0">
                  <a:solidFill>
                    <a:srgbClr val="0E0E0E"/>
                  </a:solidFill>
                  <a:latin typeface="Knewave" pitchFamily="34" charset="0"/>
                  <a:ea typeface="Knewave" pitchFamily="34" charset="-122"/>
                  <a:cs typeface="Knewave" pitchFamily="34" charset="-120"/>
                </a:rPr>
                <a:t>SPELLCASTING PROGRESS</a:t>
              </a:r>
              <a:endParaRPr lang="en-US" sz="3600" dirty="0"/>
            </a:p>
          </p:txBody>
        </p:sp>
        <p:sp>
          <p:nvSpPr>
            <p:cNvPr id="56" name="Text 26"/>
            <p:cNvSpPr/>
            <p:nvPr/>
          </p:nvSpPr>
          <p:spPr>
            <a:xfrm>
              <a:off x="2407920" y="8677275"/>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40075" y="457200"/>
            <a:ext cx="1800225" cy="2552700"/>
          </a:xfrm>
          <a:prstGeom prst="rect">
            <a:avLst/>
          </a:prstGeom>
        </p:spPr>
      </p:pic>
      <p:pic>
        <p:nvPicPr>
          <p:cNvPr id="3" name="Image 1" descr="preencoded.png">    </p:cNvPr>
          <p:cNvPicPr>
            <a:picLocks noChangeAspect="1"/>
          </p:cNvPicPr>
          <p:nvPr/>
        </p:nvPicPr>
        <p:blipFill>
          <a:blip r:embed="rId2"/>
          <a:stretch>
            <a:fillRect/>
          </a:stretch>
        </p:blipFill>
        <p:spPr>
          <a:xfrm>
            <a:off x="0" y="8172450"/>
            <a:ext cx="13585032" cy="2114550"/>
          </a:xfrm>
          <a:prstGeom prst="rect">
            <a:avLst/>
          </a:prstGeom>
        </p:spPr>
      </p:pic>
      <p:grpSp>
        <p:nvGrpSpPr>
          <p:cNvPr id="1432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grpSp>
        <p:nvGrpSpPr>
          <p:cNvPr id="21147" name="Group"/>
          <p:cNvGrpSpPr/>
          <p:nvPr/>
        </p:nvGrpSpPr>
        <p:grpSpPr>
          <a:xfrm>
            <a:off x="10086975" y="5505450"/>
            <a:ext cx="6644640" cy="1773555"/>
            <a:chOff x="10086975" y="5505450"/>
            <a:chExt cx="6644640" cy="1773555"/>
          </a:xfrm>
        </p:grpSpPr>
        <p:sp>
          <p:nvSpPr>
            <p:cNvPr id="6" name="Text 1"/>
            <p:cNvSpPr/>
            <p:nvPr/>
          </p:nvSpPr>
          <p:spPr>
            <a:xfrm>
              <a:off x="10086975" y="5505450"/>
              <a:ext cx="6644640"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A WEB APPLICATION</a:t>
              </a:r>
              <a:endParaRPr lang="en-US" sz="3600" dirty="0"/>
            </a:p>
          </p:txBody>
        </p:sp>
        <p:sp>
          <p:nvSpPr>
            <p:cNvPr id="7" name="Text 2"/>
            <p:cNvSpPr/>
            <p:nvPr/>
          </p:nvSpPr>
          <p:spPr>
            <a:xfrm>
              <a:off x="10086975" y="6372225"/>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0" name="Text 3"/>
          <p:cNvSpPr/>
          <p:nvPr/>
        </p:nvSpPr>
        <p:spPr>
          <a:xfrm>
            <a:off x="10029825" y="2438400"/>
            <a:ext cx="7915275" cy="2628900"/>
          </a:xfrm>
          <a:prstGeom prst="rect">
            <a:avLst/>
          </a:prstGeom>
          <a:noFill/>
          <a:ln/>
        </p:spPr>
        <p:txBody>
          <a:bodyPr wrap="square" lIns="0" tIns="0" rIns="0" bIns="0" rtlCol="0" anchor="t"/>
          <a:lstStyle/>
          <a:p>
            <a:pPr algn="l" indent="0" marL="0">
              <a:buNone/>
            </a:pPr>
            <a:r>
              <a:rPr lang="en-US" sz="6000" u="none" dirty="0">
                <a:solidFill>
                  <a:srgbClr val="003521"/>
                </a:solidFill>
                <a:latin typeface="Knewave" pitchFamily="34" charset="0"/>
                <a:ea typeface="Knewave" pitchFamily="34" charset="-122"/>
                <a:cs typeface="Knewave"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600" y="438150"/>
            <a:ext cx="2094812" cy="2114550"/>
          </a:xfrm>
          <a:prstGeom prst="rect">
            <a:avLst/>
          </a:prstGeom>
        </p:spPr>
      </p:pic>
      <p:pic>
        <p:nvPicPr>
          <p:cNvPr id="3" name="Image 1" descr="preencoded.png">    </p:cNvPr>
          <p:cNvPicPr>
            <a:picLocks noChangeAspect="1"/>
          </p:cNvPicPr>
          <p:nvPr/>
        </p:nvPicPr>
        <p:blipFill>
          <a:blip r:embed="rId2"/>
          <a:stretch>
            <a:fillRect/>
          </a:stretch>
        </p:blipFill>
        <p:spPr>
          <a:xfrm rot="16200000">
            <a:off x="12700026" y="4578326"/>
            <a:ext cx="8458199" cy="1625648"/>
          </a:xfrm>
          <a:prstGeom prst="rect">
            <a:avLst/>
          </a:prstGeom>
        </p:spPr>
      </p:pic>
      <p:grpSp>
        <p:nvGrpSpPr>
          <p:cNvPr id="4732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grpSp>
        <p:nvGrpSpPr>
          <p:cNvPr id="41935" name="Group"/>
          <p:cNvGrpSpPr/>
          <p:nvPr/>
        </p:nvGrpSpPr>
        <p:grpSpPr>
          <a:xfrm>
            <a:off x="2209800" y="3114675"/>
            <a:ext cx="6644640" cy="1773555"/>
            <a:chOff x="2209800" y="3114675"/>
            <a:chExt cx="6644640" cy="1773555"/>
          </a:xfrm>
        </p:grpSpPr>
        <p:sp>
          <p:nvSpPr>
            <p:cNvPr id="6" name="Text 1"/>
            <p:cNvSpPr/>
            <p:nvPr/>
          </p:nvSpPr>
          <p:spPr>
            <a:xfrm>
              <a:off x="2209800" y="3114675"/>
              <a:ext cx="6644640"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AN MOBILE APP</a:t>
              </a:r>
              <a:endParaRPr lang="en-US" sz="3600" dirty="0"/>
            </a:p>
          </p:txBody>
        </p:sp>
        <p:sp>
          <p:nvSpPr>
            <p:cNvPr id="7" name="Text 2"/>
            <p:cNvSpPr/>
            <p:nvPr/>
          </p:nvSpPr>
          <p:spPr>
            <a:xfrm>
              <a:off x="2209800" y="3981450"/>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An app designed for exploring and experiencing the enchanting realm of fantasy</a:t>
              </a:r>
              <a:endParaRPr lang="en-US" sz="2400" dirty="0"/>
            </a:p>
          </p:txBody>
        </p:sp>
      </p:grpSp>
      <p:sp>
        <p:nvSpPr>
          <p:cNvPr id="8" name="Text 3"/>
          <p:cNvSpPr/>
          <p:nvPr/>
        </p:nvSpPr>
        <p:spPr>
          <a:xfrm>
            <a:off x="2209800" y="5743575"/>
            <a:ext cx="6776085" cy="27165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Live your fantasy dreams</a:t>
            </a:r>
            <a:endParaRPr lang="en-US" sz="2400" dirty="0"/>
          </a:p>
        </p:txBody>
      </p:sp>
      <p:sp>
        <p:nvSpPr>
          <p:cNvPr id="9" name="Text 4"/>
          <p:cNvSpPr/>
          <p:nvPr/>
        </p:nvSpPr>
        <p:spPr>
          <a:xfrm>
            <a:off x="2171700" y="1390650"/>
            <a:ext cx="9572625" cy="1447800"/>
          </a:xfrm>
          <a:prstGeom prst="rect">
            <a:avLst/>
          </a:prstGeom>
          <a:noFill/>
          <a:ln/>
        </p:spPr>
        <p:txBody>
          <a:bodyPr wrap="square" lIns="0" tIns="0" rIns="0" bIns="0" rtlCol="0" anchor="t"/>
          <a:lstStyle/>
          <a:p>
            <a:pPr algn="l" indent="0" marL="0">
              <a:buNone/>
            </a:pPr>
            <a:r>
              <a:rPr lang="en-US" sz="6000" u="none" dirty="0">
                <a:solidFill>
                  <a:srgbClr val="003521"/>
                </a:solidFill>
                <a:latin typeface="Knewave" pitchFamily="34" charset="0"/>
                <a:ea typeface="Knewave" pitchFamily="34" charset="-122"/>
                <a:cs typeface="Knewave" pitchFamily="34" charset="-120"/>
              </a:rPr>
              <a:t>THE FUTURE OF FANTASY</a:t>
            </a:r>
            <a:endParaRPr lang="en-US" sz="6000" dirty="0"/>
          </a:p>
        </p:txBody>
      </p:sp>
      <p:pic>
        <p:nvPicPr>
          <p:cNvPr id="10"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1"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916275" y="600075"/>
            <a:ext cx="1459567" cy="2114550"/>
          </a:xfrm>
          <a:prstGeom prst="rect">
            <a:avLst/>
          </a:prstGeom>
        </p:spPr>
      </p:pic>
      <p:pic>
        <p:nvPicPr>
          <p:cNvPr id="3" name="Image 1" descr="preencoded.png">    </p:cNvPr>
          <p:cNvPicPr>
            <a:picLocks noChangeAspect="1"/>
          </p:cNvPicPr>
          <p:nvPr/>
        </p:nvPicPr>
        <p:blipFill>
          <a:blip r:embed="rId2"/>
          <a:stretch>
            <a:fillRect/>
          </a:stretch>
        </p:blipFill>
        <p:spPr>
          <a:xfrm>
            <a:off x="0" y="7534275"/>
            <a:ext cx="4791075" cy="2752725"/>
          </a:xfrm>
          <a:prstGeom prst="rect">
            <a:avLst/>
          </a:prstGeom>
        </p:spPr>
      </p:pic>
      <p:grpSp>
        <p:nvGrpSpPr>
          <p:cNvPr id="8930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19125" y="3048000"/>
            <a:ext cx="5153025" cy="4991100"/>
          </a:xfrm>
          <a:prstGeom prst="rect">
            <a:avLst/>
          </a:prstGeom>
          <a:noFill/>
          <a:ln/>
        </p:spPr>
        <p:txBody>
          <a:bodyPr wrap="square" lIns="0" tIns="0" rIns="0" bIns="0" rtlCol="0" anchor="t"/>
          <a:lstStyle/>
          <a:p>
            <a:pPr algn="l" indent="0" marL="0">
              <a:buNone/>
            </a:pPr>
            <a:r>
              <a:rPr lang="en-US" sz="6000" u="none" dirty="0">
                <a:solidFill>
                  <a:srgbClr val="003521"/>
                </a:solidFill>
                <a:latin typeface="Knewave" pitchFamily="34" charset="0"/>
                <a:ea typeface="Knewave" pitchFamily="34" charset="-122"/>
                <a:cs typeface="Knewave" pitchFamily="34" charset="-120"/>
              </a:rPr>
              <a:t>A GATEWAY TO A WORLD OF FANTASY AND WONDER</a:t>
            </a:r>
            <a:endParaRPr lang="en-US" sz="6000" dirty="0"/>
          </a:p>
        </p:txBody>
      </p:sp>
      <p:grpSp>
        <p:nvGrpSpPr>
          <p:cNvPr id="56525" name="Group"/>
          <p:cNvGrpSpPr/>
          <p:nvPr/>
        </p:nvGrpSpPr>
        <p:grpSpPr>
          <a:xfrm>
            <a:off x="12658725" y="1924050"/>
            <a:ext cx="4377690" cy="2173605"/>
            <a:chOff x="12658725" y="1924050"/>
            <a:chExt cx="4377690" cy="2173605"/>
          </a:xfrm>
        </p:grpSpPr>
        <p:sp>
          <p:nvSpPr>
            <p:cNvPr id="7" name="Text 2"/>
            <p:cNvSpPr/>
            <p:nvPr/>
          </p:nvSpPr>
          <p:spPr>
            <a:xfrm>
              <a:off x="12658725" y="1924050"/>
              <a:ext cx="4377690"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A WEB APPLICATION</a:t>
              </a:r>
              <a:endParaRPr lang="en-US" sz="3600" dirty="0"/>
            </a:p>
          </p:txBody>
        </p:sp>
        <p:sp>
          <p:nvSpPr>
            <p:cNvPr id="8" name="Text 3"/>
            <p:cNvSpPr/>
            <p:nvPr/>
          </p:nvSpPr>
          <p:spPr>
            <a:xfrm>
              <a:off x="12658725" y="2790825"/>
              <a:ext cx="434721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sp>
        <p:nvSpPr>
          <p:cNvPr id="9" name="Text 4"/>
          <p:cNvSpPr/>
          <p:nvPr/>
        </p:nvSpPr>
        <p:spPr>
          <a:xfrm>
            <a:off x="12573000" y="4705350"/>
            <a:ext cx="5204460" cy="3764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Uncover treasures and secret treasures</a:t>
            </a:r>
            <a:endParaRPr lang="en-US" sz="2400" dirty="0"/>
          </a:p>
        </p:txBody>
      </p:sp>
      <p:grpSp>
        <p:nvGrpSpPr>
          <p:cNvPr id="36405" name="Group"/>
          <p:cNvGrpSpPr/>
          <p:nvPr/>
        </p:nvGrpSpPr>
        <p:grpSpPr>
          <a:xfrm>
            <a:off x="5924550" y="561975"/>
            <a:ext cx="6429375" cy="9248775"/>
            <a:chOff x="5924550" y="561975"/>
            <a:chExt cx="6429375" cy="9248775"/>
          </a:xfrm>
        </p:grpSpPr>
        <p:pic>
          <p:nvPicPr>
            <p:cNvPr id="10" name="Image 3" descr="preencoded.png">    </p:cNvPr>
            <p:cNvPicPr>
              <a:picLocks noChangeAspect="1"/>
            </p:cNvPicPr>
            <p:nvPr/>
          </p:nvPicPr>
          <p:blipFill>
            <a:blip r:embed="rId4"/>
            <a:stretch>
              <a:fillRect/>
            </a:stretch>
          </p:blipFill>
          <p:spPr>
            <a:xfrm>
              <a:off x="59245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4180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628900"/>
          </a:xfrm>
          <a:prstGeom prst="rect">
            <a:avLst/>
          </a:prstGeom>
          <a:noFill/>
          <a:ln/>
        </p:spPr>
        <p:txBody>
          <a:bodyPr wrap="square" lIns="0" tIns="0" rIns="0" bIns="0" rtlCol="0" anchor="t"/>
          <a:lstStyle/>
          <a:p>
            <a:pPr algn="r" indent="0" marL="0">
              <a:buNone/>
            </a:pPr>
            <a:r>
              <a:rPr lang="en-US" sz="6000" u="none" dirty="0">
                <a:solidFill>
                  <a:srgbClr val="003521"/>
                </a:solidFill>
                <a:latin typeface="Knewave" pitchFamily="34" charset="0"/>
                <a:ea typeface="Knewave" pitchFamily="34" charset="-122"/>
                <a:cs typeface="Knewave"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600" y="438150"/>
            <a:ext cx="2094812" cy="2114550"/>
          </a:xfrm>
          <a:prstGeom prst="rect">
            <a:avLst/>
          </a:prstGeom>
        </p:spPr>
      </p:pic>
      <p:pic>
        <p:nvPicPr>
          <p:cNvPr id="3" name="Image 1" descr="preencoded.png">    </p:cNvPr>
          <p:cNvPicPr>
            <a:picLocks noChangeAspect="1"/>
          </p:cNvPicPr>
          <p:nvPr/>
        </p:nvPicPr>
        <p:blipFill>
          <a:blip r:embed="rId2"/>
          <a:stretch>
            <a:fillRect/>
          </a:stretch>
        </p:blipFill>
        <p:spPr>
          <a:xfrm rot="16200000">
            <a:off x="12700026" y="4578326"/>
            <a:ext cx="8458199" cy="1625648"/>
          </a:xfrm>
          <a:prstGeom prst="rect">
            <a:avLst/>
          </a:prstGeom>
        </p:spPr>
      </p:pic>
      <p:grpSp>
        <p:nvGrpSpPr>
          <p:cNvPr id="6171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6391275" y="2857500"/>
            <a:ext cx="10858500" cy="5895975"/>
          </a:xfrm>
          <a:prstGeom prst="rect">
            <a:avLst/>
          </a:prstGeom>
        </p:spPr>
      </p:pic>
      <p:sp>
        <p:nvSpPr>
          <p:cNvPr id="7" name="Text 1"/>
          <p:cNvSpPr/>
          <p:nvPr/>
        </p:nvSpPr>
        <p:spPr>
          <a:xfrm>
            <a:off x="3810000" y="828675"/>
            <a:ext cx="10658475" cy="1447800"/>
          </a:xfrm>
          <a:prstGeom prst="rect">
            <a:avLst/>
          </a:prstGeom>
          <a:noFill/>
          <a:ln/>
        </p:spPr>
        <p:txBody>
          <a:bodyPr wrap="square" lIns="0" tIns="0" rIns="0" bIns="0" rtlCol="0" anchor="t"/>
          <a:lstStyle/>
          <a:p>
            <a:pPr algn="ctr" indent="0" marL="0">
              <a:buNone/>
            </a:pPr>
            <a:r>
              <a:rPr lang="en-US" sz="6000" u="none" dirty="0">
                <a:solidFill>
                  <a:srgbClr val="003521"/>
                </a:solidFill>
                <a:latin typeface="Knewave" pitchFamily="34" charset="0"/>
                <a:ea typeface="Knewave" pitchFamily="34" charset="-122"/>
                <a:cs typeface="Knewave" pitchFamily="34" charset="-120"/>
              </a:rPr>
              <a:t>FANTASY REALM AT A GLANCE</a:t>
            </a:r>
            <a:endParaRPr lang="en-US" sz="6000" dirty="0"/>
          </a:p>
        </p:txBody>
      </p:sp>
      <p:grpSp>
        <p:nvGrpSpPr>
          <p:cNvPr id="37144" name="Group"/>
          <p:cNvGrpSpPr/>
          <p:nvPr/>
        </p:nvGrpSpPr>
        <p:grpSpPr>
          <a:xfrm>
            <a:off x="1285875" y="2500313"/>
            <a:ext cx="5292090" cy="1697355"/>
            <a:chOff x="1285875" y="2500313"/>
            <a:chExt cx="5292090" cy="1697355"/>
          </a:xfrm>
        </p:grpSpPr>
        <p:sp>
          <p:nvSpPr>
            <p:cNvPr id="8" name="Text 2"/>
            <p:cNvSpPr/>
            <p:nvPr/>
          </p:nvSpPr>
          <p:spPr>
            <a:xfrm>
              <a:off x="1285875" y="2500313"/>
              <a:ext cx="5292090"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THE FOREST</a:t>
              </a:r>
              <a:endParaRPr lang="en-US" sz="3600" dirty="0"/>
            </a:p>
          </p:txBody>
        </p:sp>
        <p:sp>
          <p:nvSpPr>
            <p:cNvPr id="9" name="Text 3"/>
            <p:cNvSpPr/>
            <p:nvPr/>
          </p:nvSpPr>
          <p:spPr>
            <a:xfrm>
              <a:off x="1285875" y="3290888"/>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magical forest filled with animals and enchanted creatures.</a:t>
              </a:r>
              <a:endParaRPr lang="en-US" sz="2400" dirty="0"/>
            </a:p>
          </p:txBody>
        </p:sp>
      </p:grpSp>
      <p:grpSp>
        <p:nvGrpSpPr>
          <p:cNvPr id="50413" name="Group"/>
          <p:cNvGrpSpPr/>
          <p:nvPr/>
        </p:nvGrpSpPr>
        <p:grpSpPr>
          <a:xfrm>
            <a:off x="1285875" y="4872038"/>
            <a:ext cx="5292090" cy="1697355"/>
            <a:chOff x="1285875" y="4872038"/>
            <a:chExt cx="5292090" cy="1697355"/>
          </a:xfrm>
        </p:grpSpPr>
        <p:sp>
          <p:nvSpPr>
            <p:cNvPr id="10" name="Text 4"/>
            <p:cNvSpPr/>
            <p:nvPr/>
          </p:nvSpPr>
          <p:spPr>
            <a:xfrm>
              <a:off x="1285875" y="4872038"/>
              <a:ext cx="5292090"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THE CAVES</a:t>
              </a:r>
              <a:endParaRPr lang="en-US" sz="3600" dirty="0"/>
            </a:p>
          </p:txBody>
        </p:sp>
        <p:sp>
          <p:nvSpPr>
            <p:cNvPr id="11" name="Text 5"/>
            <p:cNvSpPr/>
            <p:nvPr/>
          </p:nvSpPr>
          <p:spPr>
            <a:xfrm>
              <a:off x="1285875" y="5662613"/>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network of underground caves filled with crystals.</a:t>
              </a:r>
              <a:endParaRPr lang="en-US" sz="2400" dirty="0"/>
            </a:p>
          </p:txBody>
        </p:sp>
      </p:grpSp>
      <p:grpSp>
        <p:nvGrpSpPr>
          <p:cNvPr id="30594" name="Group"/>
          <p:cNvGrpSpPr/>
          <p:nvPr/>
        </p:nvGrpSpPr>
        <p:grpSpPr>
          <a:xfrm>
            <a:off x="1285875" y="7243763"/>
            <a:ext cx="5292090" cy="1697355"/>
            <a:chOff x="1285875" y="7243763"/>
            <a:chExt cx="5292090" cy="1697355"/>
          </a:xfrm>
        </p:grpSpPr>
        <p:sp>
          <p:nvSpPr>
            <p:cNvPr id="12" name="Text 6"/>
            <p:cNvSpPr/>
            <p:nvPr/>
          </p:nvSpPr>
          <p:spPr>
            <a:xfrm>
              <a:off x="1285875" y="7243763"/>
              <a:ext cx="5292090" cy="874395"/>
            </a:xfrm>
            <a:prstGeom prst="rect">
              <a:avLst/>
            </a:prstGeom>
            <a:noFill/>
            <a:ln/>
          </p:spPr>
          <p:txBody>
            <a:bodyPr wrap="square" lIns="0" tIns="0" rIns="0" bIns="0" rtlCol="0" anchor="t"/>
            <a:lstStyle/>
            <a:p>
              <a:pPr algn="l" indent="0" marL="0">
                <a:buNone/>
              </a:pPr>
              <a:r>
                <a:rPr lang="en-US" sz="3600" u="none" dirty="0">
                  <a:solidFill>
                    <a:srgbClr val="0E0E0E"/>
                  </a:solidFill>
                  <a:latin typeface="Knewave" pitchFamily="34" charset="0"/>
                  <a:ea typeface="Knewave" pitchFamily="34" charset="-122"/>
                  <a:cs typeface="Knewave" pitchFamily="34" charset="-120"/>
                </a:rPr>
                <a:t>THE LAIR</a:t>
              </a:r>
              <a:endParaRPr lang="en-US" sz="3600" dirty="0"/>
            </a:p>
          </p:txBody>
        </p:sp>
        <p:sp>
          <p:nvSpPr>
            <p:cNvPr id="13" name="Text 7"/>
            <p:cNvSpPr/>
            <p:nvPr/>
          </p:nvSpPr>
          <p:spPr>
            <a:xfrm>
              <a:off x="1285875" y="8034338"/>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dangerous and mysterious place where dragons reside.</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916275" y="600075"/>
            <a:ext cx="1459567" cy="2114550"/>
          </a:xfrm>
          <a:prstGeom prst="rect">
            <a:avLst/>
          </a:prstGeom>
        </p:spPr>
      </p:pic>
      <p:pic>
        <p:nvPicPr>
          <p:cNvPr id="3" name="Image 1" descr="preencoded.png">    </p:cNvPr>
          <p:cNvPicPr>
            <a:picLocks noChangeAspect="1"/>
          </p:cNvPicPr>
          <p:nvPr/>
        </p:nvPicPr>
        <p:blipFill>
          <a:blip r:embed="rId2"/>
          <a:stretch>
            <a:fillRect/>
          </a:stretch>
        </p:blipFill>
        <p:spPr>
          <a:xfrm>
            <a:off x="0" y="7534275"/>
            <a:ext cx="4791075" cy="2752725"/>
          </a:xfrm>
          <a:prstGeom prst="rect">
            <a:avLst/>
          </a:prstGeom>
        </p:spPr>
      </p:pic>
      <p:grpSp>
        <p:nvGrpSpPr>
          <p:cNvPr id="6665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591050" y="828675"/>
            <a:ext cx="9105900" cy="1447800"/>
          </a:xfrm>
          <a:prstGeom prst="rect">
            <a:avLst/>
          </a:prstGeom>
          <a:noFill/>
          <a:ln/>
        </p:spPr>
        <p:txBody>
          <a:bodyPr wrap="square" lIns="0" tIns="0" rIns="0" bIns="0" rtlCol="0" anchor="t"/>
          <a:lstStyle/>
          <a:p>
            <a:pPr algn="ctr" indent="0" marL="0">
              <a:buNone/>
            </a:pPr>
            <a:r>
              <a:rPr lang="en-US" sz="6000" u="none" dirty="0">
                <a:solidFill>
                  <a:srgbClr val="003521"/>
                </a:solidFill>
                <a:latin typeface="Knewave" pitchFamily="34" charset="0"/>
                <a:ea typeface="Knewave" pitchFamily="34" charset="-122"/>
                <a:cs typeface="Knewave" pitchFamily="34" charset="-120"/>
              </a:rPr>
              <a:t>THE TIMELINE</a:t>
            </a:r>
            <a:endParaRPr lang="en-US" sz="6000" dirty="0"/>
          </a:p>
        </p:txBody>
      </p:sp>
      <p:grpSp>
        <p:nvGrpSpPr>
          <p:cNvPr id="25726" name="Group"/>
          <p:cNvGrpSpPr/>
          <p:nvPr/>
        </p:nvGrpSpPr>
        <p:grpSpPr>
          <a:xfrm>
            <a:off x="681037" y="4790122"/>
            <a:ext cx="13626465" cy="2101215"/>
            <a:chOff x="681037" y="4790122"/>
            <a:chExt cx="13626465" cy="2101215"/>
          </a:xfrm>
        </p:grpSpPr>
        <p:grpSp>
          <p:nvGrpSpPr>
            <p:cNvPr id="99992" name="Group"/>
            <p:cNvGrpSpPr/>
            <p:nvPr/>
          </p:nvGrpSpPr>
          <p:grpSpPr>
            <a:xfrm>
              <a:off x="-1" y="5938838"/>
              <a:ext cx="18288002" cy="0"/>
              <a:chOff x="-1" y="5938838"/>
              <a:chExt cx="18288002" cy="0"/>
            </a:xfrm>
          </p:grpSpPr>
          <p:sp>
            <p:nvSpPr>
              <p:cNvPr id="7" name="Shape 2"/>
              <p:cNvSpPr/>
              <p:nvPr/>
            </p:nvSpPr>
            <p:spPr>
              <a:xfrm>
                <a:off x="-1" y="5938838"/>
                <a:ext cx="18288002" cy="0"/>
              </a:xfrm>
              <a:prstGeom prst="line">
                <a:avLst/>
              </a:prstGeom>
              <a:noFill/>
              <a:ln w="9525">
                <a:solidFill>
                  <a:srgbClr val="4D4D4D"/>
                </a:solidFill>
                <a:prstDash val="solid"/>
              </a:ln>
            </p:spPr>
          </p:sp>
        </p:grpSp>
        <p:grpSp>
          <p:nvGrpSpPr>
            <p:cNvPr id="58922" name="Group"/>
            <p:cNvGrpSpPr/>
            <p:nvPr/>
          </p:nvGrpSpPr>
          <p:grpSpPr>
            <a:xfrm>
              <a:off x="933450" y="3762375"/>
              <a:ext cx="142875" cy="142875"/>
              <a:chOff x="933450" y="3762375"/>
              <a:chExt cx="142875" cy="142875"/>
            </a:xfrm>
          </p:grpSpPr>
          <p:sp>
            <p:nvSpPr>
              <p:cNvPr id="8" name="Shape 3"/>
              <p:cNvSpPr/>
              <p:nvPr/>
            </p:nvSpPr>
            <p:spPr>
              <a:xfrm rot="5400000">
                <a:off x="933450" y="3762375"/>
                <a:ext cx="142875" cy="142875"/>
              </a:xfrm>
              <a:prstGeom prst="ellipse">
                <a:avLst/>
              </a:prstGeom>
              <a:noFill/>
              <a:ln w="19050">
                <a:solidFill>
                  <a:srgbClr val="000000"/>
                </a:solidFill>
                <a:prstDash val="solid"/>
              </a:ln>
            </p:spPr>
          </p:sp>
          <p:grpSp>
            <p:nvGrpSpPr>
              <p:cNvPr id="29220" name="Group"/>
              <p:cNvGrpSpPr/>
              <p:nvPr/>
            </p:nvGrpSpPr>
            <p:grpSpPr>
              <a:xfrm>
                <a:off x="-4807" y="4924425"/>
                <a:ext cx="2038439" cy="0"/>
                <a:chOff x="-4807" y="4924425"/>
                <a:chExt cx="2038439" cy="0"/>
              </a:xfrm>
            </p:grpSpPr>
            <p:sp>
              <p:nvSpPr>
                <p:cNvPr id="9" name="Shape 4"/>
                <p:cNvSpPr/>
                <p:nvPr/>
              </p:nvSpPr>
              <p:spPr>
                <a:xfrm rot="5400000">
                  <a:off x="-4807" y="4924425"/>
                  <a:ext cx="2038439" cy="0"/>
                </a:xfrm>
                <a:prstGeom prst="line">
                  <a:avLst/>
                </a:prstGeom>
                <a:noFill/>
                <a:ln w="19050">
                  <a:solidFill>
                    <a:srgbClr val="000000"/>
                  </a:solidFill>
                  <a:prstDash val="solid"/>
                </a:ln>
              </p:spPr>
            </p:sp>
          </p:grpSp>
        </p:grpSp>
        <p:grpSp>
          <p:nvGrpSpPr>
            <p:cNvPr id="22670" name="Group"/>
            <p:cNvGrpSpPr/>
            <p:nvPr/>
          </p:nvGrpSpPr>
          <p:grpSpPr>
            <a:xfrm>
              <a:off x="9420225" y="2628900"/>
              <a:ext cx="142875" cy="142875"/>
              <a:chOff x="9420225" y="2628900"/>
              <a:chExt cx="142875" cy="142875"/>
            </a:xfrm>
          </p:grpSpPr>
          <p:sp>
            <p:nvSpPr>
              <p:cNvPr id="10" name="Shape 5"/>
              <p:cNvSpPr/>
              <p:nvPr/>
            </p:nvSpPr>
            <p:spPr>
              <a:xfrm rot="5400000">
                <a:off x="9420225" y="2628900"/>
                <a:ext cx="142875" cy="142875"/>
              </a:xfrm>
              <a:prstGeom prst="ellipse">
                <a:avLst/>
              </a:prstGeom>
              <a:noFill/>
              <a:ln w="19050">
                <a:solidFill>
                  <a:srgbClr val="000000"/>
                </a:solidFill>
                <a:prstDash val="solid"/>
              </a:ln>
            </p:spPr>
          </p:sp>
          <p:grpSp>
            <p:nvGrpSpPr>
              <p:cNvPr id="61650" name="Group"/>
              <p:cNvGrpSpPr/>
              <p:nvPr/>
            </p:nvGrpSpPr>
            <p:grpSpPr>
              <a:xfrm>
                <a:off x="7915246" y="4357688"/>
                <a:ext cx="3171882" cy="0"/>
                <a:chOff x="7915246" y="4357688"/>
                <a:chExt cx="3171882" cy="0"/>
              </a:xfrm>
            </p:grpSpPr>
            <p:sp>
              <p:nvSpPr>
                <p:cNvPr id="11" name="Shape 6"/>
                <p:cNvSpPr/>
                <p:nvPr/>
              </p:nvSpPr>
              <p:spPr>
                <a:xfrm rot="5400000">
                  <a:off x="7915246" y="4357688"/>
                  <a:ext cx="3171882" cy="0"/>
                </a:xfrm>
                <a:prstGeom prst="line">
                  <a:avLst/>
                </a:prstGeom>
                <a:noFill/>
                <a:ln w="19050">
                  <a:solidFill>
                    <a:srgbClr val="000000"/>
                  </a:solidFill>
                  <a:prstDash val="solid"/>
                </a:ln>
              </p:spPr>
            </p:sp>
          </p:grpSp>
        </p:grpSp>
        <p:grpSp>
          <p:nvGrpSpPr>
            <p:cNvPr id="38462" name="Group"/>
            <p:cNvGrpSpPr/>
            <p:nvPr/>
          </p:nvGrpSpPr>
          <p:grpSpPr>
            <a:xfrm>
              <a:off x="5162550" y="9572625"/>
              <a:ext cx="142875" cy="142875"/>
              <a:chOff x="5162550" y="9572625"/>
              <a:chExt cx="142875" cy="142875"/>
            </a:xfrm>
          </p:grpSpPr>
          <p:sp>
            <p:nvSpPr>
              <p:cNvPr id="12" name="Shape 7"/>
              <p:cNvSpPr/>
              <p:nvPr/>
            </p:nvSpPr>
            <p:spPr>
              <a:xfrm rot="16200000">
                <a:off x="5162550" y="9572625"/>
                <a:ext cx="142875" cy="142875"/>
              </a:xfrm>
              <a:prstGeom prst="ellipse">
                <a:avLst/>
              </a:prstGeom>
              <a:noFill/>
              <a:ln w="19050">
                <a:solidFill>
                  <a:srgbClr val="000000"/>
                </a:solidFill>
                <a:prstDash val="solid"/>
              </a:ln>
            </p:spPr>
          </p:sp>
          <p:grpSp>
            <p:nvGrpSpPr>
              <p:cNvPr id="19100" name="Group"/>
              <p:cNvGrpSpPr/>
              <p:nvPr/>
            </p:nvGrpSpPr>
            <p:grpSpPr>
              <a:xfrm>
                <a:off x="3428975" y="7758113"/>
                <a:ext cx="3629075" cy="0"/>
                <a:chOff x="3428975" y="7758113"/>
                <a:chExt cx="3629075" cy="0"/>
              </a:xfrm>
            </p:grpSpPr>
            <p:sp>
              <p:nvSpPr>
                <p:cNvPr id="13" name="Shape 8"/>
                <p:cNvSpPr/>
                <p:nvPr/>
              </p:nvSpPr>
              <p:spPr>
                <a:xfrm rot="16200000">
                  <a:off x="3428975" y="7758113"/>
                  <a:ext cx="3629075" cy="0"/>
                </a:xfrm>
                <a:prstGeom prst="line">
                  <a:avLst/>
                </a:prstGeom>
                <a:noFill/>
                <a:ln w="19050">
                  <a:solidFill>
                    <a:srgbClr val="000000"/>
                  </a:solidFill>
                  <a:prstDash val="solid"/>
                </a:ln>
              </p:spPr>
            </p:sp>
          </p:grpSp>
        </p:grpSp>
        <p:grpSp>
          <p:nvGrpSpPr>
            <p:cNvPr id="68784" name="Group"/>
            <p:cNvGrpSpPr/>
            <p:nvPr/>
          </p:nvGrpSpPr>
          <p:grpSpPr>
            <a:xfrm>
              <a:off x="13658850" y="8086725"/>
              <a:ext cx="142875" cy="142875"/>
              <a:chOff x="13658850" y="8086725"/>
              <a:chExt cx="142875" cy="142875"/>
            </a:xfrm>
          </p:grpSpPr>
          <p:sp>
            <p:nvSpPr>
              <p:cNvPr id="14" name="Shape 9"/>
              <p:cNvSpPr/>
              <p:nvPr/>
            </p:nvSpPr>
            <p:spPr>
              <a:xfrm rot="16200000">
                <a:off x="13658850" y="8086725"/>
                <a:ext cx="142875" cy="142875"/>
              </a:xfrm>
              <a:prstGeom prst="ellipse">
                <a:avLst/>
              </a:prstGeom>
              <a:noFill/>
              <a:ln w="19050">
                <a:solidFill>
                  <a:srgbClr val="000000"/>
                </a:solidFill>
                <a:prstDash val="solid"/>
              </a:ln>
            </p:spPr>
          </p:sp>
          <p:grpSp>
            <p:nvGrpSpPr>
              <p:cNvPr id="30946" name="Group"/>
              <p:cNvGrpSpPr/>
              <p:nvPr/>
            </p:nvGrpSpPr>
            <p:grpSpPr>
              <a:xfrm>
                <a:off x="12668208" y="7015163"/>
                <a:ext cx="2143210" cy="0"/>
                <a:chOff x="12668208" y="7015163"/>
                <a:chExt cx="2143210" cy="0"/>
              </a:xfrm>
            </p:grpSpPr>
            <p:sp>
              <p:nvSpPr>
                <p:cNvPr id="15" name="Shape 10"/>
                <p:cNvSpPr/>
                <p:nvPr/>
              </p:nvSpPr>
              <p:spPr>
                <a:xfrm rot="16200000">
                  <a:off x="12668208" y="7015163"/>
                  <a:ext cx="2143210" cy="0"/>
                </a:xfrm>
                <a:prstGeom prst="line">
                  <a:avLst/>
                </a:prstGeom>
                <a:noFill/>
                <a:ln w="19050">
                  <a:solidFill>
                    <a:srgbClr val="000000"/>
                  </a:solidFill>
                  <a:prstDash val="solid"/>
                </a:ln>
              </p:spPr>
            </p:sp>
          </p:grpSp>
        </p:grpSp>
        <p:grpSp>
          <p:nvGrpSpPr>
            <p:cNvPr id="10189" name="Group"/>
            <p:cNvGrpSpPr/>
            <p:nvPr/>
          </p:nvGrpSpPr>
          <p:grpSpPr>
            <a:xfrm>
              <a:off x="1304925" y="3581400"/>
              <a:ext cx="3497580" cy="2297430"/>
              <a:chOff x="1304925" y="3581400"/>
              <a:chExt cx="3497580" cy="2297430"/>
            </a:xfrm>
          </p:grpSpPr>
          <p:sp>
            <p:nvSpPr>
              <p:cNvPr id="16" name="Text 11"/>
              <p:cNvSpPr/>
              <p:nvPr/>
            </p:nvSpPr>
            <p:spPr>
              <a:xfrm>
                <a:off x="1304925" y="3581400"/>
                <a:ext cx="3497580"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WAR</a:t>
                </a:r>
                <a:endParaRPr lang="en-US" sz="2700" dirty="0"/>
              </a:p>
            </p:txBody>
          </p:sp>
          <p:sp>
            <p:nvSpPr>
              <p:cNvPr id="17" name="Text 12"/>
              <p:cNvSpPr/>
              <p:nvPr/>
            </p:nvSpPr>
            <p:spPr>
              <a:xfrm>
                <a:off x="1304925" y="4267200"/>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Eclipse</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Quest for artifact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Volcano disaster</a:t>
                </a:r>
                <a:endParaRPr lang="en-US" sz="2400" dirty="0"/>
              </a:p>
            </p:txBody>
          </p:sp>
        </p:grpSp>
        <p:grpSp>
          <p:nvGrpSpPr>
            <p:cNvPr id="75097" name="Group"/>
            <p:cNvGrpSpPr/>
            <p:nvPr/>
          </p:nvGrpSpPr>
          <p:grpSpPr>
            <a:xfrm>
              <a:off x="9801225" y="2466975"/>
              <a:ext cx="3497580" cy="3497580"/>
              <a:chOff x="9801225" y="2466975"/>
              <a:chExt cx="3497580" cy="3497580"/>
            </a:xfrm>
          </p:grpSpPr>
          <p:sp>
            <p:nvSpPr>
              <p:cNvPr id="18" name="Text 13"/>
              <p:cNvSpPr/>
              <p:nvPr/>
            </p:nvSpPr>
            <p:spPr>
              <a:xfrm>
                <a:off x="9801225" y="2466975"/>
                <a:ext cx="3497580"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TRANSFORMATION</a:t>
                </a:r>
                <a:endParaRPr lang="en-US" sz="2700" dirty="0"/>
              </a:p>
            </p:txBody>
          </p:sp>
          <p:sp>
            <p:nvSpPr>
              <p:cNvPr id="19" name="Text 14"/>
              <p:cNvSpPr/>
              <p:nvPr/>
            </p:nvSpPr>
            <p:spPr>
              <a:xfrm>
                <a:off x="9801225" y="3152775"/>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Kingdoms clash in conflict.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Peasant discovers magical powers.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Plot to assassinate leader uncovered.</a:t>
                </a:r>
                <a:endParaRPr lang="en-US" sz="2400" dirty="0"/>
              </a:p>
            </p:txBody>
          </p:sp>
        </p:grpSp>
        <p:grpSp>
          <p:nvGrpSpPr>
            <p:cNvPr id="64279" name="Group"/>
            <p:cNvGrpSpPr/>
            <p:nvPr/>
          </p:nvGrpSpPr>
          <p:grpSpPr>
            <a:xfrm>
              <a:off x="5562600" y="6324600"/>
              <a:ext cx="3497580" cy="3497580"/>
              <a:chOff x="5562600" y="6324600"/>
              <a:chExt cx="3497580" cy="3497580"/>
            </a:xfrm>
          </p:grpSpPr>
          <p:sp>
            <p:nvSpPr>
              <p:cNvPr id="20" name="Text 15"/>
              <p:cNvSpPr/>
              <p:nvPr/>
            </p:nvSpPr>
            <p:spPr>
              <a:xfrm>
                <a:off x="5562600" y="6324600"/>
                <a:ext cx="3497580"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RISE</a:t>
                </a:r>
                <a:endParaRPr lang="en-US" sz="2700" dirty="0"/>
              </a:p>
            </p:txBody>
          </p:sp>
          <p:sp>
            <p:nvSpPr>
              <p:cNvPr id="21" name="Text 16"/>
              <p:cNvSpPr/>
              <p:nvPr/>
            </p:nvSpPr>
            <p:spPr>
              <a:xfrm>
                <a:off x="5562600" y="7010400"/>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Humans acquire Crystal </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Shimmering City established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City expands, conquers neighbors.</a:t>
                </a:r>
                <a:endParaRPr lang="en-US" sz="2400" dirty="0"/>
              </a:p>
            </p:txBody>
          </p:sp>
        </p:grpSp>
        <p:grpSp>
          <p:nvGrpSpPr>
            <p:cNvPr id="23975" name="Group"/>
            <p:cNvGrpSpPr/>
            <p:nvPr/>
          </p:nvGrpSpPr>
          <p:grpSpPr>
            <a:xfrm>
              <a:off x="14058900" y="6324600"/>
              <a:ext cx="3497580" cy="2297430"/>
              <a:chOff x="14058900" y="6324600"/>
              <a:chExt cx="3497580" cy="2297430"/>
            </a:xfrm>
          </p:grpSpPr>
          <p:sp>
            <p:nvSpPr>
              <p:cNvPr id="22" name="Text 17"/>
              <p:cNvSpPr/>
              <p:nvPr/>
            </p:nvSpPr>
            <p:spPr>
              <a:xfrm>
                <a:off x="14058900" y="6324600"/>
                <a:ext cx="3497580" cy="653415"/>
              </a:xfrm>
              <a:prstGeom prst="rect">
                <a:avLst/>
              </a:prstGeom>
              <a:noFill/>
              <a:ln/>
            </p:spPr>
            <p:txBody>
              <a:bodyPr wrap="square" lIns="0" tIns="0" rIns="0" bIns="0" rtlCol="0" anchor="t"/>
              <a:lstStyle/>
              <a:p>
                <a:pPr algn="l" indent="0" marL="0">
                  <a:buNone/>
                </a:pPr>
                <a:r>
                  <a:rPr lang="en-US" sz="2700" u="none" dirty="0">
                    <a:solidFill>
                      <a:srgbClr val="0E0E0E"/>
                    </a:solidFill>
                    <a:latin typeface="Knewave" pitchFamily="34" charset="0"/>
                    <a:ea typeface="Knewave" pitchFamily="34" charset="-122"/>
                    <a:cs typeface="Knewave" pitchFamily="34" charset="-120"/>
                  </a:rPr>
                  <a:t>INVASION</a:t>
                </a:r>
                <a:endParaRPr lang="en-US" sz="2700" dirty="0"/>
              </a:p>
            </p:txBody>
          </p:sp>
          <p:sp>
            <p:nvSpPr>
              <p:cNvPr id="23" name="Text 18"/>
              <p:cNvSpPr/>
              <p:nvPr/>
            </p:nvSpPr>
            <p:spPr>
              <a:xfrm>
                <a:off x="14058900" y="7010400"/>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 invaded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Betrayal</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Hero's festival</a:t>
                </a:r>
                <a:endParaRPr lang="en-US" sz="2400" dirty="0"/>
              </a:p>
            </p:txBody>
          </p:sp>
        </p:grpSp>
        <p:sp>
          <p:nvSpPr>
            <p:cNvPr id="24" name="Text 19"/>
            <p:cNvSpPr/>
            <p:nvPr/>
          </p:nvSpPr>
          <p:spPr>
            <a:xfrm rot="16200000">
              <a:off x="681037" y="6228397"/>
              <a:ext cx="910590" cy="653415"/>
            </a:xfrm>
            <a:prstGeom prst="rect">
              <a:avLst/>
            </a:prstGeom>
            <a:noFill/>
            <a:ln/>
          </p:spPr>
          <p:txBody>
            <a:bodyPr wrap="square" lIns="0" tIns="0" rIns="0" bIns="0" rtlCol="0" anchor="t"/>
            <a:lstStyle/>
            <a:p>
              <a:pPr algn="l" indent="0" marL="0">
                <a:buNone/>
              </a:pPr>
              <a:r>
                <a:rPr lang="en-US" sz="2700" u="none" dirty="0">
                  <a:solidFill>
                    <a:srgbClr val="000000"/>
                  </a:solidFill>
                  <a:latin typeface="Knewave" pitchFamily="34" charset="0"/>
                  <a:ea typeface="Knewave" pitchFamily="34" charset="-122"/>
                  <a:cs typeface="Knewave" pitchFamily="34" charset="-120"/>
                </a:rPr>
                <a:t>2020</a:t>
              </a:r>
              <a:endParaRPr lang="en-US" sz="2700" dirty="0"/>
            </a:p>
          </p:txBody>
        </p:sp>
        <p:sp>
          <p:nvSpPr>
            <p:cNvPr id="25" name="Text 20"/>
            <p:cNvSpPr/>
            <p:nvPr/>
          </p:nvSpPr>
          <p:spPr>
            <a:xfrm rot="16200000">
              <a:off x="9177337" y="6237922"/>
              <a:ext cx="891540" cy="653415"/>
            </a:xfrm>
            <a:prstGeom prst="rect">
              <a:avLst/>
            </a:prstGeom>
            <a:noFill/>
            <a:ln/>
          </p:spPr>
          <p:txBody>
            <a:bodyPr wrap="square" lIns="0" tIns="0" rIns="0" bIns="0" rtlCol="0" anchor="t"/>
            <a:lstStyle/>
            <a:p>
              <a:pPr algn="l" indent="0" marL="0">
                <a:buNone/>
              </a:pPr>
              <a:r>
                <a:rPr lang="en-US" sz="2700" u="none" dirty="0">
                  <a:solidFill>
                    <a:srgbClr val="000000"/>
                  </a:solidFill>
                  <a:latin typeface="Knewave" pitchFamily="34" charset="0"/>
                  <a:ea typeface="Knewave" pitchFamily="34" charset="-122"/>
                  <a:cs typeface="Knewave" pitchFamily="34" charset="-120"/>
                </a:rPr>
                <a:t>2022</a:t>
              </a:r>
              <a:endParaRPr lang="en-US" sz="2700" dirty="0"/>
            </a:p>
          </p:txBody>
        </p:sp>
        <p:sp>
          <p:nvSpPr>
            <p:cNvPr id="26" name="Text 21"/>
            <p:cNvSpPr/>
            <p:nvPr/>
          </p:nvSpPr>
          <p:spPr>
            <a:xfrm rot="16200000">
              <a:off x="4943475" y="4813935"/>
              <a:ext cx="843915" cy="653415"/>
            </a:xfrm>
            <a:prstGeom prst="rect">
              <a:avLst/>
            </a:prstGeom>
            <a:noFill/>
            <a:ln/>
          </p:spPr>
          <p:txBody>
            <a:bodyPr wrap="square" lIns="0" tIns="0" rIns="0" bIns="0" rtlCol="0" anchor="t"/>
            <a:lstStyle/>
            <a:p>
              <a:pPr algn="l" indent="0" marL="0">
                <a:buNone/>
              </a:pPr>
              <a:r>
                <a:rPr lang="en-US" sz="2700" u="none" dirty="0">
                  <a:solidFill>
                    <a:srgbClr val="000000"/>
                  </a:solidFill>
                  <a:latin typeface="Knewave" pitchFamily="34" charset="0"/>
                  <a:ea typeface="Knewave" pitchFamily="34" charset="-122"/>
                  <a:cs typeface="Knewave" pitchFamily="34" charset="-120"/>
                </a:rPr>
                <a:t>2021</a:t>
              </a:r>
              <a:endParaRPr lang="en-US" sz="2700" dirty="0"/>
            </a:p>
          </p:txBody>
        </p:sp>
        <p:sp>
          <p:nvSpPr>
            <p:cNvPr id="27" name="Text 22"/>
            <p:cNvSpPr/>
            <p:nvPr/>
          </p:nvSpPr>
          <p:spPr>
            <a:xfrm rot="16200000">
              <a:off x="13415962" y="4790122"/>
              <a:ext cx="891540" cy="653415"/>
            </a:xfrm>
            <a:prstGeom prst="rect">
              <a:avLst/>
            </a:prstGeom>
            <a:noFill/>
            <a:ln/>
          </p:spPr>
          <p:txBody>
            <a:bodyPr wrap="square" lIns="0" tIns="0" rIns="0" bIns="0" rtlCol="0" anchor="t"/>
            <a:lstStyle/>
            <a:p>
              <a:pPr algn="l" indent="0" marL="0">
                <a:buNone/>
              </a:pPr>
              <a:r>
                <a:rPr lang="en-US" sz="2700" u="none" dirty="0">
                  <a:solidFill>
                    <a:srgbClr val="000000"/>
                  </a:solidFill>
                  <a:latin typeface="Knewave" pitchFamily="34" charset="0"/>
                  <a:ea typeface="Knewave" pitchFamily="34" charset="-122"/>
                  <a:cs typeface="Knewave" pitchFamily="34" charset="-120"/>
                </a:rPr>
                <a:t>2022</a:t>
              </a:r>
              <a:endParaRPr lang="en-US" sz="27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40075" y="457200"/>
            <a:ext cx="1800225" cy="2552700"/>
          </a:xfrm>
          <a:prstGeom prst="rect">
            <a:avLst/>
          </a:prstGeom>
        </p:spPr>
      </p:pic>
      <p:pic>
        <p:nvPicPr>
          <p:cNvPr id="3" name="Image 1" descr="preencoded.png">    </p:cNvPr>
          <p:cNvPicPr>
            <a:picLocks noChangeAspect="1"/>
          </p:cNvPicPr>
          <p:nvPr/>
        </p:nvPicPr>
        <p:blipFill>
          <a:blip r:embed="rId2"/>
          <a:stretch>
            <a:fillRect/>
          </a:stretch>
        </p:blipFill>
        <p:spPr>
          <a:xfrm>
            <a:off x="0" y="8172450"/>
            <a:ext cx="13585032" cy="2114550"/>
          </a:xfrm>
          <a:prstGeom prst="rect">
            <a:avLst/>
          </a:prstGeom>
        </p:spPr>
      </p:pic>
      <p:grpSp>
        <p:nvGrpSpPr>
          <p:cNvPr id="2965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7000875" y="533400"/>
            <a:ext cx="4286250" cy="1447800"/>
          </a:xfrm>
          <a:prstGeom prst="rect">
            <a:avLst/>
          </a:prstGeom>
          <a:noFill/>
          <a:ln/>
        </p:spPr>
        <p:txBody>
          <a:bodyPr wrap="square" lIns="0" tIns="0" rIns="0" bIns="0" rtlCol="0" anchor="t"/>
          <a:lstStyle/>
          <a:p>
            <a:pPr algn="ctr" indent="0" marL="0">
              <a:buNone/>
            </a:pPr>
            <a:r>
              <a:rPr lang="en-US" sz="6000" u="none" dirty="0">
                <a:solidFill>
                  <a:srgbClr val="003521"/>
                </a:solidFill>
                <a:latin typeface="Knewave" pitchFamily="34" charset="0"/>
                <a:ea typeface="Knewave" pitchFamily="34" charset="-122"/>
                <a:cs typeface="Knewave" pitchFamily="34" charset="-120"/>
              </a:rPr>
              <a:t>OUR TEAM</a:t>
            </a:r>
            <a:endParaRPr lang="en-US" sz="6000" dirty="0"/>
          </a:p>
        </p:txBody>
      </p:sp>
      <p:grpSp>
        <p:nvGrpSpPr>
          <p:cNvPr id="55506" name="Group"/>
          <p:cNvGrpSpPr/>
          <p:nvPr/>
        </p:nvGrpSpPr>
        <p:grpSpPr>
          <a:xfrm>
            <a:off x="1914525" y="2166938"/>
            <a:ext cx="4572000" cy="4572000"/>
            <a:chOff x="1914525" y="2166938"/>
            <a:chExt cx="4572000" cy="4572000"/>
          </a:xfrm>
        </p:grpSpPr>
        <p:pic>
          <p:nvPicPr>
            <p:cNvPr id="7" name="Image 3" descr="preencoded.png">    </p:cNvPr>
            <p:cNvPicPr>
              <a:picLocks noChangeAspect="1"/>
            </p:cNvPicPr>
            <p:nvPr/>
          </p:nvPicPr>
          <p:blipFill>
            <a:blip r:embed="rId4"/>
            <a:stretch>
              <a:fillRect/>
            </a:stretch>
          </p:blipFill>
          <p:spPr>
            <a:xfrm>
              <a:off x="1914525" y="2166938"/>
              <a:ext cx="4572000" cy="4572000"/>
            </a:xfrm>
            <a:prstGeom prst="rect">
              <a:avLst/>
            </a:prstGeom>
          </p:spPr>
        </p:pic>
        <p:grpSp>
          <p:nvGrpSpPr>
            <p:cNvPr id="57692" name="Group"/>
            <p:cNvGrpSpPr/>
            <p:nvPr/>
          </p:nvGrpSpPr>
          <p:grpSpPr>
            <a:xfrm>
              <a:off x="1868805" y="6891338"/>
              <a:ext cx="4663440" cy="1335405"/>
              <a:chOff x="1868805" y="6891338"/>
              <a:chExt cx="4663440" cy="1335405"/>
            </a:xfrm>
          </p:grpSpPr>
          <p:sp>
            <p:nvSpPr>
              <p:cNvPr id="8" name="Text 2"/>
              <p:cNvSpPr/>
              <p:nvPr/>
            </p:nvSpPr>
            <p:spPr>
              <a:xfrm>
                <a:off x="1868805" y="6891338"/>
                <a:ext cx="4663440" cy="874395"/>
              </a:xfrm>
              <a:prstGeom prst="rect">
                <a:avLst/>
              </a:prstGeom>
              <a:noFill/>
              <a:ln/>
            </p:spPr>
            <p:txBody>
              <a:bodyPr wrap="square" lIns="0" tIns="0" rIns="0" bIns="0" rtlCol="0" anchor="t"/>
              <a:lstStyle/>
              <a:p>
                <a:pPr algn="ctr" indent="0" marL="0">
                  <a:buNone/>
                </a:pPr>
                <a:r>
                  <a:rPr lang="en-US" sz="3600" u="none" dirty="0">
                    <a:solidFill>
                      <a:srgbClr val="0E0E0E"/>
                    </a:solidFill>
                    <a:latin typeface="Knewave" pitchFamily="34" charset="0"/>
                    <a:ea typeface="Knewave" pitchFamily="34" charset="-122"/>
                    <a:cs typeface="Knewave" pitchFamily="34" charset="-120"/>
                  </a:rPr>
                  <a:t>ELDRUIN</a:t>
                </a:r>
                <a:endParaRPr lang="en-US" sz="3600" dirty="0"/>
              </a:p>
            </p:txBody>
          </p:sp>
          <p:sp>
            <p:nvSpPr>
              <p:cNvPr id="9" name="Text 3"/>
              <p:cNvSpPr/>
              <p:nvPr/>
            </p:nvSpPr>
            <p:spPr>
              <a:xfrm>
                <a:off x="1884045" y="7720013"/>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Fire Mage</a:t>
                </a:r>
                <a:endParaRPr lang="en-US" sz="2400" dirty="0"/>
              </a:p>
            </p:txBody>
          </p:sp>
        </p:grpSp>
      </p:grpSp>
      <p:grpSp>
        <p:nvGrpSpPr>
          <p:cNvPr id="25207" name="Group"/>
          <p:cNvGrpSpPr/>
          <p:nvPr/>
        </p:nvGrpSpPr>
        <p:grpSpPr>
          <a:xfrm>
            <a:off x="7134225" y="3995738"/>
            <a:ext cx="4572000" cy="4572000"/>
            <a:chOff x="7134225" y="3995738"/>
            <a:chExt cx="4572000" cy="4572000"/>
          </a:xfrm>
        </p:grpSpPr>
        <p:pic>
          <p:nvPicPr>
            <p:cNvPr id="10" name="Image 4" descr="preencoded.png">    </p:cNvPr>
            <p:cNvPicPr>
              <a:picLocks noChangeAspect="1"/>
            </p:cNvPicPr>
            <p:nvPr/>
          </p:nvPicPr>
          <p:blipFill>
            <a:blip r:embed="rId5"/>
            <a:stretch>
              <a:fillRect/>
            </a:stretch>
          </p:blipFill>
          <p:spPr>
            <a:xfrm>
              <a:off x="7134225" y="3995738"/>
              <a:ext cx="4572000" cy="4572000"/>
            </a:xfrm>
            <a:prstGeom prst="rect">
              <a:avLst/>
            </a:prstGeom>
          </p:spPr>
        </p:pic>
        <p:grpSp>
          <p:nvGrpSpPr>
            <p:cNvPr id="71743" name="Group"/>
            <p:cNvGrpSpPr/>
            <p:nvPr/>
          </p:nvGrpSpPr>
          <p:grpSpPr>
            <a:xfrm>
              <a:off x="7088505" y="8720138"/>
              <a:ext cx="4663440" cy="1335405"/>
              <a:chOff x="7088505" y="8720138"/>
              <a:chExt cx="4663440" cy="1335405"/>
            </a:xfrm>
          </p:grpSpPr>
          <p:sp>
            <p:nvSpPr>
              <p:cNvPr id="11" name="Text 4"/>
              <p:cNvSpPr/>
              <p:nvPr/>
            </p:nvSpPr>
            <p:spPr>
              <a:xfrm>
                <a:off x="7088505" y="8720138"/>
                <a:ext cx="4663440" cy="874395"/>
              </a:xfrm>
              <a:prstGeom prst="rect">
                <a:avLst/>
              </a:prstGeom>
              <a:noFill/>
              <a:ln/>
            </p:spPr>
            <p:txBody>
              <a:bodyPr wrap="square" lIns="0" tIns="0" rIns="0" bIns="0" rtlCol="0" anchor="t"/>
              <a:lstStyle/>
              <a:p>
                <a:pPr algn="ctr" indent="0" marL="0">
                  <a:buNone/>
                </a:pPr>
                <a:r>
                  <a:rPr lang="en-US" sz="3600" u="none" dirty="0">
                    <a:solidFill>
                      <a:srgbClr val="0E0E0E"/>
                    </a:solidFill>
                    <a:latin typeface="Knewave" pitchFamily="34" charset="0"/>
                    <a:ea typeface="Knewave" pitchFamily="34" charset="-122"/>
                    <a:cs typeface="Knewave" pitchFamily="34" charset="-120"/>
                  </a:rPr>
                  <a:t>ELEMENTALEN</a:t>
                </a:r>
                <a:endParaRPr lang="en-US" sz="3600" dirty="0"/>
              </a:p>
            </p:txBody>
          </p:sp>
          <p:sp>
            <p:nvSpPr>
              <p:cNvPr id="12" name="Text 5"/>
              <p:cNvSpPr/>
              <p:nvPr/>
            </p:nvSpPr>
            <p:spPr>
              <a:xfrm>
                <a:off x="7103745" y="9548813"/>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Guardian</a:t>
                </a:r>
                <a:endParaRPr lang="en-US" sz="2400" dirty="0"/>
              </a:p>
            </p:txBody>
          </p:sp>
        </p:grpSp>
      </p:grpSp>
      <p:grpSp>
        <p:nvGrpSpPr>
          <p:cNvPr id="35421" name="Group"/>
          <p:cNvGrpSpPr/>
          <p:nvPr/>
        </p:nvGrpSpPr>
        <p:grpSpPr>
          <a:xfrm>
            <a:off x="12353925" y="2166938"/>
            <a:ext cx="4572000" cy="4572000"/>
            <a:chOff x="12353925" y="2166938"/>
            <a:chExt cx="4572000" cy="4572000"/>
          </a:xfrm>
        </p:grpSpPr>
        <p:pic>
          <p:nvPicPr>
            <p:cNvPr id="13" name="Image 5" descr="preencoded.png">    </p:cNvPr>
            <p:cNvPicPr>
              <a:picLocks noChangeAspect="1"/>
            </p:cNvPicPr>
            <p:nvPr/>
          </p:nvPicPr>
          <p:blipFill>
            <a:blip r:embed="rId6"/>
            <a:stretch>
              <a:fillRect/>
            </a:stretch>
          </p:blipFill>
          <p:spPr>
            <a:xfrm>
              <a:off x="12353925" y="2166938"/>
              <a:ext cx="4572000" cy="4572000"/>
            </a:xfrm>
            <a:prstGeom prst="rect">
              <a:avLst/>
            </a:prstGeom>
          </p:spPr>
        </p:pic>
        <p:grpSp>
          <p:nvGrpSpPr>
            <p:cNvPr id="45205" name="Group"/>
            <p:cNvGrpSpPr/>
            <p:nvPr/>
          </p:nvGrpSpPr>
          <p:grpSpPr>
            <a:xfrm>
              <a:off x="12308205" y="6891338"/>
              <a:ext cx="4663440" cy="1335405"/>
              <a:chOff x="12308205" y="6891338"/>
              <a:chExt cx="4663440" cy="1335405"/>
            </a:xfrm>
          </p:grpSpPr>
          <p:sp>
            <p:nvSpPr>
              <p:cNvPr id="14" name="Text 6"/>
              <p:cNvSpPr/>
              <p:nvPr/>
            </p:nvSpPr>
            <p:spPr>
              <a:xfrm>
                <a:off x="12308205" y="6891338"/>
                <a:ext cx="4663440" cy="874395"/>
              </a:xfrm>
              <a:prstGeom prst="rect">
                <a:avLst/>
              </a:prstGeom>
              <a:noFill/>
              <a:ln/>
            </p:spPr>
            <p:txBody>
              <a:bodyPr wrap="square" lIns="0" tIns="0" rIns="0" bIns="0" rtlCol="0" anchor="t"/>
              <a:lstStyle/>
              <a:p>
                <a:pPr algn="ctr" indent="0" marL="0">
                  <a:buNone/>
                </a:pPr>
                <a:r>
                  <a:rPr lang="en-US" sz="3600" u="none" dirty="0">
                    <a:solidFill>
                      <a:srgbClr val="0E0E0E"/>
                    </a:solidFill>
                    <a:latin typeface="Knewave" pitchFamily="34" charset="0"/>
                    <a:ea typeface="Knewave" pitchFamily="34" charset="-122"/>
                    <a:cs typeface="Knewave" pitchFamily="34" charset="-120"/>
                  </a:rPr>
                  <a:t>LUNARIA</a:t>
                </a:r>
                <a:endParaRPr lang="en-US" sz="3600" dirty="0"/>
              </a:p>
            </p:txBody>
          </p:sp>
          <p:sp>
            <p:nvSpPr>
              <p:cNvPr id="15" name="Text 7"/>
              <p:cNvSpPr/>
              <p:nvPr/>
            </p:nvSpPr>
            <p:spPr>
              <a:xfrm>
                <a:off x="12323445" y="7720013"/>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Moon Priestess</a:t>
                </a:r>
                <a:endParaRPr lang="en-US" sz="2400" dirty="0"/>
              </a:p>
            </p:txBody>
          </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916275" y="600075"/>
            <a:ext cx="1459567" cy="2114550"/>
          </a:xfrm>
          <a:prstGeom prst="rect">
            <a:avLst/>
          </a:prstGeom>
        </p:spPr>
      </p:pic>
      <p:pic>
        <p:nvPicPr>
          <p:cNvPr id="3" name="Image 1" descr="preencoded.png">    </p:cNvPr>
          <p:cNvPicPr>
            <a:picLocks noChangeAspect="1"/>
          </p:cNvPicPr>
          <p:nvPr/>
        </p:nvPicPr>
        <p:blipFill>
          <a:blip r:embed="rId2"/>
          <a:stretch>
            <a:fillRect/>
          </a:stretch>
        </p:blipFill>
        <p:spPr>
          <a:xfrm>
            <a:off x="0" y="7534275"/>
            <a:ext cx="4791075" cy="2752725"/>
          </a:xfrm>
          <a:prstGeom prst="rect">
            <a:avLst/>
          </a:prstGeom>
        </p:spPr>
      </p:pic>
      <p:grpSp>
        <p:nvGrpSpPr>
          <p:cNvPr id="6166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grpSp>
        <p:nvGrpSpPr>
          <p:cNvPr id="94075" name="Group"/>
          <p:cNvGrpSpPr/>
          <p:nvPr/>
        </p:nvGrpSpPr>
        <p:grpSpPr>
          <a:xfrm>
            <a:off x="3021953" y="3262359"/>
            <a:ext cx="13053719" cy="3147966"/>
            <a:chOff x="3021953" y="3262359"/>
            <a:chExt cx="13053719" cy="3147966"/>
          </a:xfrm>
        </p:grpSpPr>
        <p:grpSp>
          <p:nvGrpSpPr>
            <p:cNvPr id="94351" name="Group"/>
            <p:cNvGrpSpPr/>
            <p:nvPr/>
          </p:nvGrpSpPr>
          <p:grpSpPr>
            <a:xfrm>
              <a:off x="8763000" y="428625"/>
              <a:ext cx="1524000" cy="1524000"/>
              <a:chOff x="8763000" y="428625"/>
              <a:chExt cx="1524000" cy="1524000"/>
            </a:xfrm>
          </p:grpSpPr>
          <p:pic>
            <p:nvPicPr>
              <p:cNvPr id="6" name="Image 3" descr="preencoded.png">    </p:cNvPr>
              <p:cNvPicPr>
                <a:picLocks noChangeAspect="1"/>
              </p:cNvPicPr>
              <p:nvPr/>
            </p:nvPicPr>
            <p:blipFill>
              <a:blip r:embed="rId4"/>
              <a:stretch>
                <a:fillRect/>
              </a:stretch>
            </p:blipFill>
            <p:spPr>
              <a:xfrm>
                <a:off x="8763000" y="428625"/>
                <a:ext cx="1524000" cy="1524000"/>
              </a:xfrm>
              <a:prstGeom prst="rect">
                <a:avLst/>
              </a:prstGeom>
            </p:spPr>
          </p:pic>
          <p:grpSp>
            <p:nvGrpSpPr>
              <p:cNvPr id="83006" name="Group"/>
              <p:cNvGrpSpPr/>
              <p:nvPr/>
            </p:nvGrpSpPr>
            <p:grpSpPr>
              <a:xfrm>
                <a:off x="8157210" y="2105025"/>
                <a:ext cx="2735580" cy="1116330"/>
                <a:chOff x="8157210" y="2105025"/>
                <a:chExt cx="2735580" cy="1116330"/>
              </a:xfrm>
            </p:grpSpPr>
            <p:sp>
              <p:nvSpPr>
                <p:cNvPr id="7" name="Text 1"/>
                <p:cNvSpPr/>
                <p:nvPr/>
              </p:nvSpPr>
              <p:spPr>
                <a:xfrm>
                  <a:off x="8157210" y="2105025"/>
                  <a:ext cx="2735580" cy="653415"/>
                </a:xfrm>
                <a:prstGeom prst="rect">
                  <a:avLst/>
                </a:prstGeom>
                <a:noFill/>
                <a:ln/>
              </p:spPr>
              <p:txBody>
                <a:bodyPr wrap="square" lIns="0" tIns="0" rIns="0" bIns="0" rtlCol="0" anchor="t"/>
                <a:lstStyle/>
                <a:p>
                  <a:pPr algn="ctr" indent="0" marL="0">
                    <a:buNone/>
                  </a:pPr>
                  <a:r>
                    <a:rPr lang="en-US" sz="2700" u="none" dirty="0">
                      <a:solidFill>
                        <a:srgbClr val="0E0E0E"/>
                      </a:solidFill>
                      <a:latin typeface="Knewave" pitchFamily="34" charset="0"/>
                      <a:ea typeface="Knewave" pitchFamily="34" charset="-122"/>
                      <a:cs typeface="Knewave" pitchFamily="34" charset="-120"/>
                    </a:rPr>
                    <a:t>CHLOE NG</a:t>
                  </a:r>
                  <a:endParaRPr lang="en-US" sz="2700" dirty="0"/>
                </a:p>
              </p:txBody>
            </p:sp>
            <p:sp>
              <p:nvSpPr>
                <p:cNvPr id="8" name="Text 2"/>
                <p:cNvSpPr/>
                <p:nvPr/>
              </p:nvSpPr>
              <p:spPr>
                <a:xfrm>
                  <a:off x="8161020" y="27146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Mage</a:t>
                  </a:r>
                  <a:endParaRPr lang="en-US" sz="2400" dirty="0"/>
                </a:p>
              </p:txBody>
            </p:sp>
          </p:grpSp>
        </p:grpSp>
        <p:grpSp>
          <p:nvGrpSpPr>
            <p:cNvPr id="90458" name="Group"/>
            <p:cNvGrpSpPr/>
            <p:nvPr/>
          </p:nvGrpSpPr>
          <p:grpSpPr>
            <a:xfrm>
              <a:off x="2324100" y="6629400"/>
              <a:ext cx="1524000" cy="1524000"/>
              <a:chOff x="2324100" y="6629400"/>
              <a:chExt cx="1524000" cy="1524000"/>
            </a:xfrm>
          </p:grpSpPr>
          <p:pic>
            <p:nvPicPr>
              <p:cNvPr id="9" name="Image 4" descr="preencoded.png">    </p:cNvPr>
              <p:cNvPicPr>
                <a:picLocks noChangeAspect="1"/>
              </p:cNvPicPr>
              <p:nvPr/>
            </p:nvPicPr>
            <p:blipFill>
              <a:blip r:embed="rId5"/>
              <a:stretch>
                <a:fillRect/>
              </a:stretch>
            </p:blipFill>
            <p:spPr>
              <a:xfrm>
                <a:off x="2324100" y="6629400"/>
                <a:ext cx="1524000" cy="1524000"/>
              </a:xfrm>
              <a:prstGeom prst="rect">
                <a:avLst/>
              </a:prstGeom>
            </p:spPr>
          </p:pic>
          <p:grpSp>
            <p:nvGrpSpPr>
              <p:cNvPr id="28507" name="Group"/>
              <p:cNvGrpSpPr/>
              <p:nvPr/>
            </p:nvGrpSpPr>
            <p:grpSpPr>
              <a:xfrm>
                <a:off x="1718310" y="8305800"/>
                <a:ext cx="2735580" cy="1116330"/>
                <a:chOff x="1718310" y="8305800"/>
                <a:chExt cx="2735580" cy="1116330"/>
              </a:xfrm>
            </p:grpSpPr>
            <p:sp>
              <p:nvSpPr>
                <p:cNvPr id="10" name="Text 3"/>
                <p:cNvSpPr/>
                <p:nvPr/>
              </p:nvSpPr>
              <p:spPr>
                <a:xfrm>
                  <a:off x="1718310" y="8305800"/>
                  <a:ext cx="2735580" cy="653415"/>
                </a:xfrm>
                <a:prstGeom prst="rect">
                  <a:avLst/>
                </a:prstGeom>
                <a:noFill/>
                <a:ln/>
              </p:spPr>
              <p:txBody>
                <a:bodyPr wrap="square" lIns="0" tIns="0" rIns="0" bIns="0" rtlCol="0" anchor="t"/>
                <a:lstStyle/>
                <a:p>
                  <a:pPr algn="ctr" indent="0" marL="0">
                    <a:buNone/>
                  </a:pPr>
                  <a:r>
                    <a:rPr lang="en-US" sz="2700" u="none" dirty="0">
                      <a:solidFill>
                        <a:srgbClr val="0E0E0E"/>
                      </a:solidFill>
                      <a:latin typeface="Knewave" pitchFamily="34" charset="0"/>
                      <a:ea typeface="Knewave" pitchFamily="34" charset="-122"/>
                      <a:cs typeface="Knewave" pitchFamily="34" charset="-120"/>
                    </a:rPr>
                    <a:t>LYRISA</a:t>
                  </a:r>
                  <a:endParaRPr lang="en-US" sz="2700" dirty="0"/>
                </a:p>
              </p:txBody>
            </p:sp>
            <p:sp>
              <p:nvSpPr>
                <p:cNvPr id="11" name="Text 4"/>
                <p:cNvSpPr/>
                <p:nvPr/>
              </p:nvSpPr>
              <p:spPr>
                <a:xfrm>
                  <a:off x="1722120" y="89154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Dreamer</a:t>
                  </a:r>
                  <a:endParaRPr lang="en-US" sz="2400" dirty="0"/>
                </a:p>
              </p:txBody>
            </p:sp>
          </p:grpSp>
        </p:grpSp>
        <p:grpSp>
          <p:nvGrpSpPr>
            <p:cNvPr id="20040" name="Group"/>
            <p:cNvGrpSpPr/>
            <p:nvPr/>
          </p:nvGrpSpPr>
          <p:grpSpPr>
            <a:xfrm>
              <a:off x="5543550" y="6629400"/>
              <a:ext cx="1524000" cy="1524000"/>
              <a:chOff x="5543550" y="6629400"/>
              <a:chExt cx="1524000" cy="1524000"/>
            </a:xfrm>
          </p:grpSpPr>
          <p:pic>
            <p:nvPicPr>
              <p:cNvPr id="12" name="Image 5" descr="preencoded.png">    </p:cNvPr>
              <p:cNvPicPr>
                <a:picLocks noChangeAspect="1"/>
              </p:cNvPicPr>
              <p:nvPr/>
            </p:nvPicPr>
            <p:blipFill>
              <a:blip r:embed="rId6"/>
              <a:stretch>
                <a:fillRect/>
              </a:stretch>
            </p:blipFill>
            <p:spPr>
              <a:xfrm>
                <a:off x="5543550" y="6629400"/>
                <a:ext cx="1524000" cy="1524000"/>
              </a:xfrm>
              <a:prstGeom prst="rect">
                <a:avLst/>
              </a:prstGeom>
            </p:spPr>
          </p:pic>
          <p:grpSp>
            <p:nvGrpSpPr>
              <p:cNvPr id="18284" name="Group"/>
              <p:cNvGrpSpPr/>
              <p:nvPr/>
            </p:nvGrpSpPr>
            <p:grpSpPr>
              <a:xfrm>
                <a:off x="4937760" y="8305800"/>
                <a:ext cx="2735580" cy="1116330"/>
                <a:chOff x="4937760" y="8305800"/>
                <a:chExt cx="2735580" cy="1116330"/>
              </a:xfrm>
            </p:grpSpPr>
            <p:sp>
              <p:nvSpPr>
                <p:cNvPr id="13" name="Text 5"/>
                <p:cNvSpPr/>
                <p:nvPr/>
              </p:nvSpPr>
              <p:spPr>
                <a:xfrm>
                  <a:off x="4937760" y="8305800"/>
                  <a:ext cx="2735580" cy="653415"/>
                </a:xfrm>
                <a:prstGeom prst="rect">
                  <a:avLst/>
                </a:prstGeom>
                <a:noFill/>
                <a:ln/>
              </p:spPr>
              <p:txBody>
                <a:bodyPr wrap="square" lIns="0" tIns="0" rIns="0" bIns="0" rtlCol="0" anchor="t"/>
                <a:lstStyle/>
                <a:p>
                  <a:pPr algn="ctr" indent="0" marL="0">
                    <a:buNone/>
                  </a:pPr>
                  <a:r>
                    <a:rPr lang="en-US" sz="2700" u="none" dirty="0">
                      <a:solidFill>
                        <a:srgbClr val="0E0E0E"/>
                      </a:solidFill>
                      <a:latin typeface="Knewave" pitchFamily="34" charset="0"/>
                      <a:ea typeface="Knewave" pitchFamily="34" charset="-122"/>
                      <a:cs typeface="Knewave" pitchFamily="34" charset="-120"/>
                    </a:rPr>
                    <a:t>LUCIAN</a:t>
                  </a:r>
                  <a:endParaRPr lang="en-US" sz="2700" dirty="0"/>
                </a:p>
              </p:txBody>
            </p:sp>
            <p:sp>
              <p:nvSpPr>
                <p:cNvPr id="14" name="Text 6"/>
                <p:cNvSpPr/>
                <p:nvPr/>
              </p:nvSpPr>
              <p:spPr>
                <a:xfrm>
                  <a:off x="4941570" y="89154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Conjurer</a:t>
                  </a:r>
                  <a:endParaRPr lang="en-US" sz="2400" dirty="0"/>
                </a:p>
              </p:txBody>
            </p:sp>
          </p:grpSp>
        </p:grpSp>
        <p:grpSp>
          <p:nvGrpSpPr>
            <p:cNvPr id="24586" name="Group"/>
            <p:cNvGrpSpPr/>
            <p:nvPr/>
          </p:nvGrpSpPr>
          <p:grpSpPr>
            <a:xfrm>
              <a:off x="8763000" y="6629400"/>
              <a:ext cx="1524000" cy="1524000"/>
              <a:chOff x="8763000" y="6629400"/>
              <a:chExt cx="1524000" cy="1524000"/>
            </a:xfrm>
          </p:grpSpPr>
          <p:pic>
            <p:nvPicPr>
              <p:cNvPr id="15" name="Image 6" descr="preencoded.png">    </p:cNvPr>
              <p:cNvPicPr>
                <a:picLocks noChangeAspect="1"/>
              </p:cNvPicPr>
              <p:nvPr/>
            </p:nvPicPr>
            <p:blipFill>
              <a:blip r:embed="rId7"/>
              <a:stretch>
                <a:fillRect/>
              </a:stretch>
            </p:blipFill>
            <p:spPr>
              <a:xfrm>
                <a:off x="8763000" y="6629400"/>
                <a:ext cx="1524000" cy="1524000"/>
              </a:xfrm>
              <a:prstGeom prst="rect">
                <a:avLst/>
              </a:prstGeom>
            </p:spPr>
          </p:pic>
          <p:grpSp>
            <p:nvGrpSpPr>
              <p:cNvPr id="26727" name="Group"/>
              <p:cNvGrpSpPr/>
              <p:nvPr/>
            </p:nvGrpSpPr>
            <p:grpSpPr>
              <a:xfrm>
                <a:off x="8157210" y="8305800"/>
                <a:ext cx="2735580" cy="1116330"/>
                <a:chOff x="8157210" y="8305800"/>
                <a:chExt cx="2735580" cy="1116330"/>
              </a:xfrm>
            </p:grpSpPr>
            <p:sp>
              <p:nvSpPr>
                <p:cNvPr id="16" name="Text 7"/>
                <p:cNvSpPr/>
                <p:nvPr/>
              </p:nvSpPr>
              <p:spPr>
                <a:xfrm>
                  <a:off x="8157210" y="8305800"/>
                  <a:ext cx="2735580" cy="653415"/>
                </a:xfrm>
                <a:prstGeom prst="rect">
                  <a:avLst/>
                </a:prstGeom>
                <a:noFill/>
                <a:ln/>
              </p:spPr>
              <p:txBody>
                <a:bodyPr wrap="square" lIns="0" tIns="0" rIns="0" bIns="0" rtlCol="0" anchor="t"/>
                <a:lstStyle/>
                <a:p>
                  <a:pPr algn="ctr" indent="0" marL="0">
                    <a:buNone/>
                  </a:pPr>
                  <a:r>
                    <a:rPr lang="en-US" sz="2700" u="none" dirty="0">
                      <a:solidFill>
                        <a:srgbClr val="0E0E0E"/>
                      </a:solidFill>
                      <a:latin typeface="Knewave" pitchFamily="34" charset="0"/>
                      <a:ea typeface="Knewave" pitchFamily="34" charset="-122"/>
                      <a:cs typeface="Knewave" pitchFamily="34" charset="-120"/>
                    </a:rPr>
                    <a:t>ELVINA</a:t>
                  </a:r>
                  <a:endParaRPr lang="en-US" sz="2700" dirty="0"/>
                </a:p>
              </p:txBody>
            </p:sp>
            <p:sp>
              <p:nvSpPr>
                <p:cNvPr id="17" name="Text 8"/>
                <p:cNvSpPr/>
                <p:nvPr/>
              </p:nvSpPr>
              <p:spPr>
                <a:xfrm>
                  <a:off x="8161020" y="89154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Oracle</a:t>
                  </a:r>
                  <a:endParaRPr lang="en-US" sz="2400" dirty="0"/>
                </a:p>
              </p:txBody>
            </p:sp>
          </p:grpSp>
        </p:grpSp>
        <p:grpSp>
          <p:nvGrpSpPr>
            <p:cNvPr id="12849" name="Group"/>
            <p:cNvGrpSpPr/>
            <p:nvPr/>
          </p:nvGrpSpPr>
          <p:grpSpPr>
            <a:xfrm>
              <a:off x="11982450" y="6629400"/>
              <a:ext cx="1524000" cy="1524000"/>
              <a:chOff x="11982450" y="6629400"/>
              <a:chExt cx="1524000" cy="1524000"/>
            </a:xfrm>
          </p:grpSpPr>
          <p:pic>
            <p:nvPicPr>
              <p:cNvPr id="18" name="Image 7" descr="preencoded.png">    </p:cNvPr>
              <p:cNvPicPr>
                <a:picLocks noChangeAspect="1"/>
              </p:cNvPicPr>
              <p:nvPr/>
            </p:nvPicPr>
            <p:blipFill>
              <a:blip r:embed="rId8"/>
              <a:stretch>
                <a:fillRect/>
              </a:stretch>
            </p:blipFill>
            <p:spPr>
              <a:xfrm>
                <a:off x="11982450" y="6629400"/>
                <a:ext cx="1524000" cy="1524000"/>
              </a:xfrm>
              <a:prstGeom prst="rect">
                <a:avLst/>
              </a:prstGeom>
            </p:spPr>
          </p:pic>
          <p:grpSp>
            <p:nvGrpSpPr>
              <p:cNvPr id="41782" name="Group"/>
              <p:cNvGrpSpPr/>
              <p:nvPr/>
            </p:nvGrpSpPr>
            <p:grpSpPr>
              <a:xfrm>
                <a:off x="11376660" y="8305800"/>
                <a:ext cx="2735580" cy="1116330"/>
                <a:chOff x="11376660" y="8305800"/>
                <a:chExt cx="2735580" cy="1116330"/>
              </a:xfrm>
            </p:grpSpPr>
            <p:sp>
              <p:nvSpPr>
                <p:cNvPr id="19" name="Text 9"/>
                <p:cNvSpPr/>
                <p:nvPr/>
              </p:nvSpPr>
              <p:spPr>
                <a:xfrm>
                  <a:off x="11376660" y="8305800"/>
                  <a:ext cx="2735580" cy="653415"/>
                </a:xfrm>
                <a:prstGeom prst="rect">
                  <a:avLst/>
                </a:prstGeom>
                <a:noFill/>
                <a:ln/>
              </p:spPr>
              <p:txBody>
                <a:bodyPr wrap="square" lIns="0" tIns="0" rIns="0" bIns="0" rtlCol="0" anchor="t"/>
                <a:lstStyle/>
                <a:p>
                  <a:pPr algn="ctr" indent="0" marL="0">
                    <a:buNone/>
                  </a:pPr>
                  <a:r>
                    <a:rPr lang="en-US" sz="2700" u="none" dirty="0">
                      <a:solidFill>
                        <a:srgbClr val="0E0E0E"/>
                      </a:solidFill>
                      <a:latin typeface="Knewave" pitchFamily="34" charset="0"/>
                      <a:ea typeface="Knewave" pitchFamily="34" charset="-122"/>
                      <a:cs typeface="Knewave" pitchFamily="34" charset="-120"/>
                    </a:rPr>
                    <a:t>SERAPHINA</a:t>
                  </a:r>
                  <a:endParaRPr lang="en-US" sz="2700" dirty="0"/>
                </a:p>
              </p:txBody>
            </p:sp>
            <p:sp>
              <p:nvSpPr>
                <p:cNvPr id="20" name="Text 10"/>
                <p:cNvSpPr/>
                <p:nvPr/>
              </p:nvSpPr>
              <p:spPr>
                <a:xfrm>
                  <a:off x="11380470" y="89154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Lightbringer</a:t>
                  </a:r>
                  <a:endParaRPr lang="en-US" sz="2400" dirty="0"/>
                </a:p>
              </p:txBody>
            </p:sp>
          </p:grpSp>
        </p:grpSp>
        <p:grpSp>
          <p:nvGrpSpPr>
            <p:cNvPr id="41112" name="Group"/>
            <p:cNvGrpSpPr/>
            <p:nvPr/>
          </p:nvGrpSpPr>
          <p:grpSpPr>
            <a:xfrm>
              <a:off x="15201900" y="6629400"/>
              <a:ext cx="1524000" cy="1524000"/>
              <a:chOff x="15201900" y="6629400"/>
              <a:chExt cx="1524000" cy="1524000"/>
            </a:xfrm>
          </p:grpSpPr>
          <p:pic>
            <p:nvPicPr>
              <p:cNvPr id="21" name="Image 8" descr="preencoded.png">    </p:cNvPr>
              <p:cNvPicPr>
                <a:picLocks noChangeAspect="1"/>
              </p:cNvPicPr>
              <p:nvPr/>
            </p:nvPicPr>
            <p:blipFill>
              <a:blip r:embed="rId9"/>
              <a:stretch>
                <a:fillRect/>
              </a:stretch>
            </p:blipFill>
            <p:spPr>
              <a:xfrm>
                <a:off x="15201900" y="6629400"/>
                <a:ext cx="1524000" cy="1524000"/>
              </a:xfrm>
              <a:prstGeom prst="rect">
                <a:avLst/>
              </a:prstGeom>
            </p:spPr>
          </p:pic>
          <p:grpSp>
            <p:nvGrpSpPr>
              <p:cNvPr id="43647" name="Group"/>
              <p:cNvGrpSpPr/>
              <p:nvPr/>
            </p:nvGrpSpPr>
            <p:grpSpPr>
              <a:xfrm>
                <a:off x="14596110" y="8305800"/>
                <a:ext cx="2735580" cy="1116330"/>
                <a:chOff x="14596110" y="8305800"/>
                <a:chExt cx="2735580" cy="1116330"/>
              </a:xfrm>
            </p:grpSpPr>
            <p:sp>
              <p:nvSpPr>
                <p:cNvPr id="22" name="Text 11"/>
                <p:cNvSpPr/>
                <p:nvPr/>
              </p:nvSpPr>
              <p:spPr>
                <a:xfrm>
                  <a:off x="14596110" y="8305800"/>
                  <a:ext cx="2735580" cy="653415"/>
                </a:xfrm>
                <a:prstGeom prst="rect">
                  <a:avLst/>
                </a:prstGeom>
                <a:noFill/>
                <a:ln/>
              </p:spPr>
              <p:txBody>
                <a:bodyPr wrap="square" lIns="0" tIns="0" rIns="0" bIns="0" rtlCol="0" anchor="t"/>
                <a:lstStyle/>
                <a:p>
                  <a:pPr algn="ctr" indent="0" marL="0">
                    <a:buNone/>
                  </a:pPr>
                  <a:r>
                    <a:rPr lang="en-US" sz="2700" u="none" dirty="0">
                      <a:solidFill>
                        <a:srgbClr val="0E0E0E"/>
                      </a:solidFill>
                      <a:latin typeface="Knewave" pitchFamily="34" charset="0"/>
                      <a:ea typeface="Knewave" pitchFamily="34" charset="-122"/>
                      <a:cs typeface="Knewave" pitchFamily="34" charset="-120"/>
                    </a:rPr>
                    <a:t>KAELEN</a:t>
                  </a:r>
                  <a:endParaRPr lang="en-US" sz="2700" dirty="0"/>
                </a:p>
              </p:txBody>
            </p:sp>
            <p:sp>
              <p:nvSpPr>
                <p:cNvPr id="23" name="Text 12"/>
                <p:cNvSpPr/>
                <p:nvPr/>
              </p:nvSpPr>
              <p:spPr>
                <a:xfrm>
                  <a:off x="14599920" y="89154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Sentinel</a:t>
                  </a:r>
                  <a:endParaRPr lang="en-US" sz="2400" dirty="0"/>
                </a:p>
              </p:txBody>
            </p:sp>
          </p:grpSp>
        </p:grpSp>
        <p:grpSp>
          <p:nvGrpSpPr>
            <p:cNvPr id="48885" name="Group"/>
            <p:cNvGrpSpPr/>
            <p:nvPr/>
          </p:nvGrpSpPr>
          <p:grpSpPr>
            <a:xfrm>
              <a:off x="4000500" y="3571875"/>
              <a:ext cx="1524000" cy="1524000"/>
              <a:chOff x="4000500" y="3571875"/>
              <a:chExt cx="1524000" cy="1524000"/>
            </a:xfrm>
          </p:grpSpPr>
          <p:pic>
            <p:nvPicPr>
              <p:cNvPr id="24" name="Image 9" descr="preencoded.png">    </p:cNvPr>
              <p:cNvPicPr>
                <a:picLocks noChangeAspect="1"/>
              </p:cNvPicPr>
              <p:nvPr/>
            </p:nvPicPr>
            <p:blipFill>
              <a:blip r:embed="rId10"/>
              <a:stretch>
                <a:fillRect/>
              </a:stretch>
            </p:blipFill>
            <p:spPr>
              <a:xfrm>
                <a:off x="4000500" y="3571875"/>
                <a:ext cx="1524000" cy="1524000"/>
              </a:xfrm>
              <a:prstGeom prst="rect">
                <a:avLst/>
              </a:prstGeom>
            </p:spPr>
          </p:pic>
          <p:grpSp>
            <p:nvGrpSpPr>
              <p:cNvPr id="76108" name="Group"/>
              <p:cNvGrpSpPr/>
              <p:nvPr/>
            </p:nvGrpSpPr>
            <p:grpSpPr>
              <a:xfrm>
                <a:off x="3394710" y="5248275"/>
                <a:ext cx="2735580" cy="1116330"/>
                <a:chOff x="3394710" y="5248275"/>
                <a:chExt cx="2735580" cy="1116330"/>
              </a:xfrm>
            </p:grpSpPr>
            <p:sp>
              <p:nvSpPr>
                <p:cNvPr id="25" name="Text 13"/>
                <p:cNvSpPr/>
                <p:nvPr/>
              </p:nvSpPr>
              <p:spPr>
                <a:xfrm>
                  <a:off x="3394710" y="5248275"/>
                  <a:ext cx="2735580" cy="653415"/>
                </a:xfrm>
                <a:prstGeom prst="rect">
                  <a:avLst/>
                </a:prstGeom>
                <a:noFill/>
                <a:ln/>
              </p:spPr>
              <p:txBody>
                <a:bodyPr wrap="square" lIns="0" tIns="0" rIns="0" bIns="0" rtlCol="0" anchor="t"/>
                <a:lstStyle/>
                <a:p>
                  <a:pPr algn="ctr" indent="0" marL="0">
                    <a:buNone/>
                  </a:pPr>
                  <a:r>
                    <a:rPr lang="en-US" sz="2700" u="none" dirty="0">
                      <a:solidFill>
                        <a:srgbClr val="0E0E0E"/>
                      </a:solidFill>
                      <a:latin typeface="Knewave" pitchFamily="34" charset="0"/>
                      <a:ea typeface="Knewave" pitchFamily="34" charset="-122"/>
                      <a:cs typeface="Knewave" pitchFamily="34" charset="-120"/>
                    </a:rPr>
                    <a:t>AURIELLE</a:t>
                  </a:r>
                  <a:endParaRPr lang="en-US" sz="2700" dirty="0"/>
                </a:p>
              </p:txBody>
            </p:sp>
            <p:sp>
              <p:nvSpPr>
                <p:cNvPr id="26" name="Text 14"/>
                <p:cNvSpPr/>
                <p:nvPr/>
              </p:nvSpPr>
              <p:spPr>
                <a:xfrm>
                  <a:off x="3398520" y="58578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Priestess</a:t>
                  </a:r>
                  <a:endParaRPr lang="en-US" sz="2400" dirty="0"/>
                </a:p>
              </p:txBody>
            </p:sp>
          </p:grpSp>
        </p:grpSp>
        <p:grpSp>
          <p:nvGrpSpPr>
            <p:cNvPr id="14516" name="Group"/>
            <p:cNvGrpSpPr/>
            <p:nvPr/>
          </p:nvGrpSpPr>
          <p:grpSpPr>
            <a:xfrm>
              <a:off x="13639800" y="3571875"/>
              <a:ext cx="1524000" cy="1524000"/>
              <a:chOff x="13639800" y="3571875"/>
              <a:chExt cx="1524000" cy="1524000"/>
            </a:xfrm>
          </p:grpSpPr>
          <p:pic>
            <p:nvPicPr>
              <p:cNvPr id="27" name="Image 10" descr="preencoded.png">    </p:cNvPr>
              <p:cNvPicPr>
                <a:picLocks noChangeAspect="1"/>
              </p:cNvPicPr>
              <p:nvPr/>
            </p:nvPicPr>
            <p:blipFill>
              <a:blip r:embed="rId11"/>
              <a:stretch>
                <a:fillRect/>
              </a:stretch>
            </p:blipFill>
            <p:spPr>
              <a:xfrm>
                <a:off x="13639800" y="3571875"/>
                <a:ext cx="1524000" cy="1524000"/>
              </a:xfrm>
              <a:prstGeom prst="rect">
                <a:avLst/>
              </a:prstGeom>
            </p:spPr>
          </p:pic>
          <p:grpSp>
            <p:nvGrpSpPr>
              <p:cNvPr id="14953" name="Group"/>
              <p:cNvGrpSpPr/>
              <p:nvPr/>
            </p:nvGrpSpPr>
            <p:grpSpPr>
              <a:xfrm>
                <a:off x="13034010" y="5248275"/>
                <a:ext cx="2735580" cy="1116330"/>
                <a:chOff x="13034010" y="5248275"/>
                <a:chExt cx="2735580" cy="1116330"/>
              </a:xfrm>
            </p:grpSpPr>
            <p:sp>
              <p:nvSpPr>
                <p:cNvPr id="28" name="Text 15"/>
                <p:cNvSpPr/>
                <p:nvPr/>
              </p:nvSpPr>
              <p:spPr>
                <a:xfrm>
                  <a:off x="13034010" y="5248275"/>
                  <a:ext cx="2735580" cy="653415"/>
                </a:xfrm>
                <a:prstGeom prst="rect">
                  <a:avLst/>
                </a:prstGeom>
                <a:noFill/>
                <a:ln/>
              </p:spPr>
              <p:txBody>
                <a:bodyPr wrap="square" lIns="0" tIns="0" rIns="0" bIns="0" rtlCol="0" anchor="t"/>
                <a:lstStyle/>
                <a:p>
                  <a:pPr algn="ctr" indent="0" marL="0">
                    <a:buNone/>
                  </a:pPr>
                  <a:r>
                    <a:rPr lang="en-US" sz="2700" u="none" dirty="0">
                      <a:solidFill>
                        <a:srgbClr val="0E0E0E"/>
                      </a:solidFill>
                      <a:latin typeface="Knewave" pitchFamily="34" charset="0"/>
                      <a:ea typeface="Knewave" pitchFamily="34" charset="-122"/>
                      <a:cs typeface="Knewave" pitchFamily="34" charset="-120"/>
                    </a:rPr>
                    <a:t>DARIANA</a:t>
                  </a:r>
                  <a:endParaRPr lang="en-US" sz="2700" dirty="0"/>
                </a:p>
              </p:txBody>
            </p:sp>
            <p:sp>
              <p:nvSpPr>
                <p:cNvPr id="29" name="Text 16"/>
                <p:cNvSpPr/>
                <p:nvPr/>
              </p:nvSpPr>
              <p:spPr>
                <a:xfrm>
                  <a:off x="13037820" y="58578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Shaman</a:t>
                  </a:r>
                  <a:endParaRPr lang="en-US" sz="2400" dirty="0"/>
                </a:p>
              </p:txBody>
            </p:sp>
          </p:grpSp>
        </p:grpSp>
        <p:grpSp>
          <p:nvGrpSpPr>
            <p:cNvPr id="73411" name="Group"/>
            <p:cNvGrpSpPr/>
            <p:nvPr/>
          </p:nvGrpSpPr>
          <p:grpSpPr>
            <a:xfrm>
              <a:off x="8763000" y="3571875"/>
              <a:ext cx="1524000" cy="1524000"/>
              <a:chOff x="8763000" y="3571875"/>
              <a:chExt cx="1524000" cy="1524000"/>
            </a:xfrm>
          </p:grpSpPr>
          <p:pic>
            <p:nvPicPr>
              <p:cNvPr id="30" name="Image 11" descr="preencoded.png">    </p:cNvPr>
              <p:cNvPicPr>
                <a:picLocks noChangeAspect="1"/>
              </p:cNvPicPr>
              <p:nvPr/>
            </p:nvPicPr>
            <p:blipFill>
              <a:blip r:embed="rId12"/>
              <a:stretch>
                <a:fillRect/>
              </a:stretch>
            </p:blipFill>
            <p:spPr>
              <a:xfrm>
                <a:off x="8763000" y="3571875"/>
                <a:ext cx="1524000" cy="1524000"/>
              </a:xfrm>
              <a:prstGeom prst="rect">
                <a:avLst/>
              </a:prstGeom>
            </p:spPr>
          </p:pic>
          <p:grpSp>
            <p:nvGrpSpPr>
              <p:cNvPr id="72937" name="Group"/>
              <p:cNvGrpSpPr/>
              <p:nvPr/>
            </p:nvGrpSpPr>
            <p:grpSpPr>
              <a:xfrm>
                <a:off x="8157210" y="5248275"/>
                <a:ext cx="2735580" cy="1116330"/>
                <a:chOff x="8157210" y="5248275"/>
                <a:chExt cx="2735580" cy="1116330"/>
              </a:xfrm>
            </p:grpSpPr>
            <p:sp>
              <p:nvSpPr>
                <p:cNvPr id="31" name="Text 17"/>
                <p:cNvSpPr/>
                <p:nvPr/>
              </p:nvSpPr>
              <p:spPr>
                <a:xfrm>
                  <a:off x="8157210" y="5248275"/>
                  <a:ext cx="2735580" cy="653415"/>
                </a:xfrm>
                <a:prstGeom prst="rect">
                  <a:avLst/>
                </a:prstGeom>
                <a:noFill/>
                <a:ln/>
              </p:spPr>
              <p:txBody>
                <a:bodyPr wrap="square" lIns="0" tIns="0" rIns="0" bIns="0" rtlCol="0" anchor="t"/>
                <a:lstStyle/>
                <a:p>
                  <a:pPr algn="ctr" indent="0" marL="0">
                    <a:buNone/>
                  </a:pPr>
                  <a:r>
                    <a:rPr lang="en-US" sz="2700" u="none" dirty="0">
                      <a:solidFill>
                        <a:srgbClr val="0E0E0E"/>
                      </a:solidFill>
                      <a:latin typeface="Knewave" pitchFamily="34" charset="0"/>
                      <a:ea typeface="Knewave" pitchFamily="34" charset="-122"/>
                      <a:cs typeface="Knewave" pitchFamily="34" charset="-120"/>
                    </a:rPr>
                    <a:t>THERONIS</a:t>
                  </a:r>
                  <a:endParaRPr lang="en-US" sz="2700" dirty="0"/>
                </a:p>
              </p:txBody>
            </p:sp>
            <p:sp>
              <p:nvSpPr>
                <p:cNvPr id="32" name="Text 18"/>
                <p:cNvSpPr/>
                <p:nvPr/>
              </p:nvSpPr>
              <p:spPr>
                <a:xfrm>
                  <a:off x="8161020" y="58578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Warrior</a:t>
                  </a:r>
                  <a:endParaRPr lang="en-US" sz="2400" dirty="0"/>
                </a:p>
              </p:txBody>
            </p:sp>
          </p:grpSp>
        </p:grpSp>
        <p:sp>
          <p:nvSpPr>
            <p:cNvPr id="33" name="Shape 19"/>
            <p:cNvSpPr/>
            <p:nvPr/>
          </p:nvSpPr>
          <p:spPr>
            <a:xfrm rot="16200000">
              <a:off x="9215400" y="6410325"/>
              <a:ext cx="609674" cy="0"/>
            </a:xfrm>
            <a:prstGeom prst="line">
              <a:avLst/>
            </a:prstGeom>
            <a:noFill/>
            <a:ln w="9525">
              <a:solidFill>
                <a:srgbClr val="4D4D4D"/>
              </a:solidFill>
              <a:prstDash val="solid"/>
            </a:ln>
          </p:spPr>
        </p:sp>
        <p:sp>
          <p:nvSpPr>
            <p:cNvPr id="34" name="Shape 20"/>
            <p:cNvSpPr/>
            <p:nvPr/>
          </p:nvSpPr>
          <p:spPr>
            <a:xfrm rot="16200000">
              <a:off x="9215400" y="3267075"/>
              <a:ext cx="609674" cy="0"/>
            </a:xfrm>
            <a:prstGeom prst="line">
              <a:avLst/>
            </a:prstGeom>
            <a:noFill/>
            <a:ln w="9525">
              <a:solidFill>
                <a:srgbClr val="4D4D4D"/>
              </a:solidFill>
              <a:prstDash val="solid"/>
            </a:ln>
          </p:spPr>
        </p:sp>
        <p:sp>
          <p:nvSpPr>
            <p:cNvPr id="35" name="Shape 21"/>
            <p:cNvSpPr/>
            <p:nvPr/>
          </p:nvSpPr>
          <p:spPr>
            <a:xfrm rot="21127796">
              <a:off x="4739585" y="3262359"/>
              <a:ext cx="4454601" cy="0"/>
            </a:xfrm>
            <a:prstGeom prst="line">
              <a:avLst/>
            </a:prstGeom>
            <a:noFill/>
            <a:ln w="9525">
              <a:solidFill>
                <a:srgbClr val="4D4D4D"/>
              </a:solidFill>
              <a:prstDash val="solid"/>
            </a:ln>
          </p:spPr>
        </p:sp>
        <p:sp>
          <p:nvSpPr>
            <p:cNvPr id="36" name="Shape 22"/>
            <p:cNvSpPr/>
            <p:nvPr/>
          </p:nvSpPr>
          <p:spPr>
            <a:xfrm rot="20265059">
              <a:off x="3021953" y="6324953"/>
              <a:ext cx="1591538" cy="0"/>
            </a:xfrm>
            <a:prstGeom prst="line">
              <a:avLst/>
            </a:prstGeom>
            <a:noFill/>
            <a:ln w="9525">
              <a:solidFill>
                <a:srgbClr val="4D4D4D"/>
              </a:solidFill>
              <a:prstDash val="solid"/>
            </a:ln>
          </p:spPr>
        </p:sp>
        <p:sp>
          <p:nvSpPr>
            <p:cNvPr id="37" name="Shape 23"/>
            <p:cNvSpPr/>
            <p:nvPr/>
          </p:nvSpPr>
          <p:spPr>
            <a:xfrm rot="20265059">
              <a:off x="12727928" y="6324953"/>
              <a:ext cx="1591538" cy="0"/>
            </a:xfrm>
            <a:prstGeom prst="line">
              <a:avLst/>
            </a:prstGeom>
            <a:noFill/>
            <a:ln w="9525">
              <a:solidFill>
                <a:srgbClr val="4D4D4D"/>
              </a:solidFill>
              <a:prstDash val="solid"/>
            </a:ln>
          </p:spPr>
        </p:sp>
        <p:sp>
          <p:nvSpPr>
            <p:cNvPr id="38" name="Shape 24"/>
            <p:cNvSpPr/>
            <p:nvPr/>
          </p:nvSpPr>
          <p:spPr>
            <a:xfrm rot="1334941">
              <a:off x="4778159" y="6324953"/>
              <a:ext cx="1591538" cy="0"/>
            </a:xfrm>
            <a:prstGeom prst="line">
              <a:avLst/>
            </a:prstGeom>
            <a:noFill/>
            <a:ln w="9525">
              <a:solidFill>
                <a:srgbClr val="4D4D4D"/>
              </a:solidFill>
              <a:prstDash val="solid"/>
            </a:ln>
          </p:spPr>
        </p:sp>
        <p:sp>
          <p:nvSpPr>
            <p:cNvPr id="39" name="Shape 25"/>
            <p:cNvSpPr/>
            <p:nvPr/>
          </p:nvSpPr>
          <p:spPr>
            <a:xfrm rot="1334941">
              <a:off x="14484134" y="6324953"/>
              <a:ext cx="1591538" cy="0"/>
            </a:xfrm>
            <a:prstGeom prst="line">
              <a:avLst/>
            </a:prstGeom>
            <a:noFill/>
            <a:ln w="9525">
              <a:solidFill>
                <a:srgbClr val="4D4D4D"/>
              </a:solidFill>
              <a:prstDash val="solid"/>
            </a:ln>
          </p:spPr>
        </p:sp>
        <p:sp>
          <p:nvSpPr>
            <p:cNvPr id="40" name="Shape 26"/>
            <p:cNvSpPr/>
            <p:nvPr/>
          </p:nvSpPr>
          <p:spPr>
            <a:xfrm rot="472204">
              <a:off x="9970114" y="3262359"/>
              <a:ext cx="4454601" cy="0"/>
            </a:xfrm>
            <a:prstGeom prst="line">
              <a:avLst/>
            </a:prstGeom>
            <a:noFill/>
            <a:ln w="9525">
              <a:solidFill>
                <a:srgbClr val="4D4D4D"/>
              </a:solidFill>
              <a:prstDash val="solid"/>
            </a:ln>
          </p:spPr>
        </p:sp>
      </p:grpSp>
      <p:sp>
        <p:nvSpPr>
          <p:cNvPr id="41" name="Text 27"/>
          <p:cNvSpPr/>
          <p:nvPr/>
        </p:nvSpPr>
        <p:spPr>
          <a:xfrm>
            <a:off x="5810250" y="9601200"/>
            <a:ext cx="6364605" cy="506730"/>
          </a:xfrm>
          <a:prstGeom prst="rect">
            <a:avLst/>
          </a:prstGeom>
          <a:noFill/>
          <a:ln/>
        </p:spPr>
        <p:txBody>
          <a:bodyPr wrap="square" lIns="0" tIns="0" rIns="0" bIns="0" rtlCol="0" anchor="t"/>
          <a:lstStyle/>
          <a:p>
            <a:pPr algn="l" indent="0" marL="0">
              <a:buNone/>
            </a:pPr>
            <a:r>
              <a:rPr lang="en-US" sz="2400" u="none" dirty="0">
                <a:solidFill>
                  <a:srgbClr val="000000"/>
                </a:solidFill>
                <a:latin typeface="DM Sans" pitchFamily="34" charset="0"/>
                <a:ea typeface="DM Sans" pitchFamily="34" charset="-122"/>
                <a:cs typeface="DM Sa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42" name="Text 28"/>
          <p:cNvSpPr/>
          <p:nvPr/>
        </p:nvSpPr>
        <p:spPr>
          <a:xfrm rot="16200000">
            <a:off x="-2905125" y="4105275"/>
            <a:ext cx="7962900" cy="1447800"/>
          </a:xfrm>
          <a:prstGeom prst="rect">
            <a:avLst/>
          </a:prstGeom>
          <a:noFill/>
          <a:ln/>
        </p:spPr>
        <p:txBody>
          <a:bodyPr wrap="square" lIns="0" tIns="0" rIns="0" bIns="0" rtlCol="0" anchor="t"/>
          <a:lstStyle/>
          <a:p>
            <a:pPr algn="r" indent="0" marL="0">
              <a:buNone/>
            </a:pPr>
            <a:r>
              <a:rPr lang="en-US" sz="6000" u="none" dirty="0">
                <a:solidFill>
                  <a:srgbClr val="003521"/>
                </a:solidFill>
                <a:latin typeface="Knewave" pitchFamily="34" charset="0"/>
                <a:ea typeface="Knewave" pitchFamily="34" charset="-122"/>
                <a:cs typeface="Knewave" pitchFamily="34" charset="-120"/>
              </a:rPr>
              <a:t>THE ORGANIZATION</a:t>
            </a:r>
            <a:endParaRPr lang="en-US" sz="6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6ECB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5325725" y="647700"/>
            <a:ext cx="2200275" cy="1628775"/>
          </a:xfrm>
          <a:prstGeom prst="rect">
            <a:avLst/>
          </a:prstGeom>
        </p:spPr>
      </p:pic>
      <p:pic>
        <p:nvPicPr>
          <p:cNvPr id="3" name="Image 1" descr="preencoded.png">    </p:cNvPr>
          <p:cNvPicPr>
            <a:picLocks noChangeAspect="1"/>
          </p:cNvPicPr>
          <p:nvPr/>
        </p:nvPicPr>
        <p:blipFill>
          <a:blip r:embed="rId2"/>
          <a:stretch>
            <a:fillRect/>
          </a:stretch>
        </p:blipFill>
        <p:spPr>
          <a:xfrm>
            <a:off x="0" y="0"/>
            <a:ext cx="13515975" cy="9401175"/>
          </a:xfrm>
          <a:prstGeom prst="rect">
            <a:avLst/>
          </a:prstGeom>
        </p:spPr>
      </p:pic>
      <p:pic>
        <p:nvPicPr>
          <p:cNvPr id="4" name="Image 2" descr="preencoded.png">    </p:cNvPr>
          <p:cNvPicPr>
            <a:picLocks noChangeAspect="1"/>
          </p:cNvPicPr>
          <p:nvPr/>
        </p:nvPicPr>
        <p:blipFill>
          <a:blip r:embed="rId3"/>
          <a:stretch>
            <a:fillRect/>
          </a:stretch>
        </p:blipFill>
        <p:spPr>
          <a:xfrm>
            <a:off x="7143750" y="1466850"/>
            <a:ext cx="2034851" cy="2114550"/>
          </a:xfrm>
          <a:prstGeom prst="rect">
            <a:avLst/>
          </a:prstGeom>
        </p:spPr>
      </p:pic>
      <p:grpSp>
        <p:nvGrpSpPr>
          <p:cNvPr id="2688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AB3F"/>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1714500" y="2276475"/>
            <a:ext cx="7077075" cy="2628900"/>
          </a:xfrm>
          <a:prstGeom prst="rect">
            <a:avLst/>
          </a:prstGeom>
          <a:noFill/>
          <a:ln/>
        </p:spPr>
        <p:txBody>
          <a:bodyPr wrap="square" lIns="0" tIns="0" rIns="0" bIns="0" rtlCol="0" anchor="t"/>
          <a:lstStyle/>
          <a:p>
            <a:pPr algn="l" indent="0" marL="0">
              <a:buNone/>
            </a:pPr>
            <a:r>
              <a:rPr lang="en-US" sz="6000" u="none" dirty="0">
                <a:solidFill>
                  <a:srgbClr val="003521"/>
                </a:solidFill>
                <a:latin typeface="Knewave" pitchFamily="34" charset="0"/>
                <a:ea typeface="Knewave" pitchFamily="34" charset="-122"/>
                <a:cs typeface="Knewave" pitchFamily="34" charset="-120"/>
              </a:rPr>
              <a:t>THANK YOU FOR CHOOSING EATEMP</a:t>
            </a:r>
            <a:endParaRPr lang="en-US" sz="6000" dirty="0"/>
          </a:p>
        </p:txBody>
      </p:sp>
      <p:sp>
        <p:nvSpPr>
          <p:cNvPr id="8" name="Text 2"/>
          <p:cNvSpPr/>
          <p:nvPr/>
        </p:nvSpPr>
        <p:spPr>
          <a:xfrm>
            <a:off x="1714500" y="4829175"/>
            <a:ext cx="6985635" cy="328803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DM Sans" pitchFamily="34" charset="0"/>
                <a:ea typeface="DM Sans" pitchFamily="34" charset="-122"/>
                <a:cs typeface="DM Sa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DM Sans" pitchFamily="34" charset="0"/>
                <a:ea typeface="DM Sans" pitchFamily="34" charset="-122"/>
                <a:cs typeface="DM Sans" pitchFamily="34" charset="-120"/>
              </a:rPr>
              <a:t>As a new website, we rely on your support to grow, so please help us by sharing our site with your friends and colleagues. </a:t>
            </a:r>
            <a:endParaRPr lang="en-US" sz="2400" dirty="0"/>
          </a:p>
        </p:txBody>
      </p:sp>
      <p:sp>
        <p:nvSpPr>
          <p:cNvPr id="9"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5"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10" name="Image 4" descr="preencoded.png">    </p:cNvPr>
          <p:cNvPicPr>
            <a:picLocks noChangeAspect="1"/>
          </p:cNvPicPr>
          <p:nvPr/>
        </p:nvPicPr>
        <p:blipFill>
          <a:blip r:embed="rId6"/>
          <a:stretch>
            <a:fillRect/>
          </a:stretch>
        </p:blipFill>
        <p:spPr>
          <a:xfrm>
            <a:off x="8639175" y="1333500"/>
            <a:ext cx="8743950" cy="87249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2026-10-20T09:09:02Z</dcterms:created>
  <dcterms:modified xsi:type="dcterms:W3CDTF">2026-10-20T09:09:02Z</dcterms:modified>
</cp:coreProperties>
</file>