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Knewave"/>
      <p:regular r:id="rId29"/>
    </p:embeddedFont>
    <p:embeddedFont>
      <p:font typeface="Lato"/>
      <p:regular r:id="rId30"/>
      <p:bold r:id="rId31"/>
      <p:italic r:id="rId32"/>
      <p:boldItalic r:id="rId33"/>
    </p:embeddedFont>
    <p:embeddedFont>
      <p:font typeface="Montserrat"/>
      <p:regular r:id="rId34"/>
      <p:bold r:id="rId35"/>
      <p:italic r:id="rId36"/>
      <p:boldItalic r:id="rId37"/>
    </p:embeddedFont>
    <p:embeddedFont>
      <p:font typeface="Inter"/>
      <p:regular r:id="rId38"/>
      <p:bold r:id="rId39"/>
    </p:embeddedFont>
    <p:embeddedFont>
      <p:font typeface="DM Sans"/>
      <p:bold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hp0ICqUs/oR90TTEQGTX960FP9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DMSans-bold.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DMSans-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Knewave-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Montserrat-bold.fntdata"/><Relationship Id="rId12" Type="http://schemas.openxmlformats.org/officeDocument/2006/relationships/slide" Target="slides/slide8.xml"/><Relationship Id="rId34" Type="http://schemas.openxmlformats.org/officeDocument/2006/relationships/font" Target="fonts/Montserrat-regular.fntdata"/><Relationship Id="rId15" Type="http://schemas.openxmlformats.org/officeDocument/2006/relationships/slide" Target="slides/slide11.xml"/><Relationship Id="rId37" Type="http://schemas.openxmlformats.org/officeDocument/2006/relationships/font" Target="fonts/Montserrat-boldItalic.fntdata"/><Relationship Id="rId14" Type="http://schemas.openxmlformats.org/officeDocument/2006/relationships/slide" Target="slides/slide10.xml"/><Relationship Id="rId36" Type="http://schemas.openxmlformats.org/officeDocument/2006/relationships/font" Target="fonts/Montserrat-italic.fntdata"/><Relationship Id="rId17" Type="http://schemas.openxmlformats.org/officeDocument/2006/relationships/slide" Target="slides/slide13.xml"/><Relationship Id="rId39" Type="http://schemas.openxmlformats.org/officeDocument/2006/relationships/font" Target="fonts/Inter-bold.fntdata"/><Relationship Id="rId16" Type="http://schemas.openxmlformats.org/officeDocument/2006/relationships/slide" Target="slides/slide12.xml"/><Relationship Id="rId38" Type="http://schemas.openxmlformats.org/officeDocument/2006/relationships/font" Target="fonts/Inter-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11e03663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11e03663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11e03663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711e036631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2711e036631_0_1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2711e036631_0_1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711e036631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2711e036631_0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g2711e036631_0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711e036631_0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2711e036631_0_2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g2711e036631_0_2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711e036631_0_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2711e036631_0_3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g2711e036631_0_3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711e036631_0_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2711e036631_0_3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g2711e036631_0_3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711e036631_0_3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2711e036631_0_3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g2711e036631_0_3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711e036631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2711e036631_0_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g2711e036631_0_4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711e036631_0_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711e036631_0_4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2711e036631_0_4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711e036631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711e036631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711e036631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711e036631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711e036631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2711e036631_0_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711e036631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711e036631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711e036631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711e036631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g2711e036631_0_4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g2711e036631_0_4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711e036631_0_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2711e036631_0_4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g2711e036631_0_4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711e036631_0_5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2711e036631_0_5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g2711e036631_0_5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711e036631_0_5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2711e036631_0_5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g2711e036631_0_5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711e036631_0_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g2711e036631_0_6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g2711e036631_0_6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2711e036631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2711e036631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2711e036631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711e036631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g2711e036631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2711e036631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711e036631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711e036631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2711e036631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711e036631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2711e036631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2711e036631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711e036631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2711e036631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2711e036631_0_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711e036631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711e036631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2711e036631_0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711e036631_0_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2711e036631_0_1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g2711e036631_0_1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0.png"/><Relationship Id="rId4" Type="http://schemas.openxmlformats.org/officeDocument/2006/relationships/image" Target="../media/image40.png"/><Relationship Id="rId5" Type="http://schemas.openxmlformats.org/officeDocument/2006/relationships/image" Target="../media/image1.png"/><Relationship Id="rId6"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58.png"/><Relationship Id="rId7" Type="http://schemas.openxmlformats.org/officeDocument/2006/relationships/image" Target="../media/image44.png"/><Relationship Id="rId8"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5.png"/><Relationship Id="rId11" Type="http://schemas.openxmlformats.org/officeDocument/2006/relationships/image" Target="../media/image53.png"/><Relationship Id="rId10" Type="http://schemas.openxmlformats.org/officeDocument/2006/relationships/image" Target="../media/image50.png"/><Relationship Id="rId12" Type="http://schemas.openxmlformats.org/officeDocument/2006/relationships/image" Target="../media/image59.png"/><Relationship Id="rId9"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67.png"/><Relationship Id="rId7" Type="http://schemas.openxmlformats.org/officeDocument/2006/relationships/image" Target="../media/image88.png"/><Relationship Id="rId8" Type="http://schemas.openxmlformats.org/officeDocument/2006/relationships/image" Target="../media/image7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0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37.png"/><Relationship Id="rId5" Type="http://schemas.openxmlformats.org/officeDocument/2006/relationships/image" Target="../media/image8.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25.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92.png"/><Relationship Id="rId22" Type="http://schemas.openxmlformats.org/officeDocument/2006/relationships/image" Target="../media/image94.png"/><Relationship Id="rId21" Type="http://schemas.openxmlformats.org/officeDocument/2006/relationships/image" Target="../media/image152.png"/><Relationship Id="rId24" Type="http://schemas.openxmlformats.org/officeDocument/2006/relationships/image" Target="../media/image97.png"/><Relationship Id="rId23"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81.png"/><Relationship Id="rId26" Type="http://schemas.openxmlformats.org/officeDocument/2006/relationships/image" Target="../media/image124.png"/><Relationship Id="rId25" Type="http://schemas.openxmlformats.org/officeDocument/2006/relationships/image" Target="../media/image111.png"/><Relationship Id="rId28" Type="http://schemas.openxmlformats.org/officeDocument/2006/relationships/image" Target="../media/image96.png"/><Relationship Id="rId27" Type="http://schemas.openxmlformats.org/officeDocument/2006/relationships/image" Target="../media/image98.png"/><Relationship Id="rId5" Type="http://schemas.openxmlformats.org/officeDocument/2006/relationships/image" Target="../media/image1.png"/><Relationship Id="rId6" Type="http://schemas.openxmlformats.org/officeDocument/2006/relationships/image" Target="../media/image87.png"/><Relationship Id="rId29" Type="http://schemas.openxmlformats.org/officeDocument/2006/relationships/image" Target="../media/image110.png"/><Relationship Id="rId7" Type="http://schemas.openxmlformats.org/officeDocument/2006/relationships/image" Target="../media/image79.png"/><Relationship Id="rId8" Type="http://schemas.openxmlformats.org/officeDocument/2006/relationships/image" Target="../media/image80.png"/><Relationship Id="rId11" Type="http://schemas.openxmlformats.org/officeDocument/2006/relationships/image" Target="../media/image123.png"/><Relationship Id="rId10" Type="http://schemas.openxmlformats.org/officeDocument/2006/relationships/image" Target="../media/image84.png"/><Relationship Id="rId13" Type="http://schemas.openxmlformats.org/officeDocument/2006/relationships/image" Target="../media/image83.png"/><Relationship Id="rId12" Type="http://schemas.openxmlformats.org/officeDocument/2006/relationships/image" Target="../media/image85.png"/><Relationship Id="rId15" Type="http://schemas.openxmlformats.org/officeDocument/2006/relationships/image" Target="../media/image118.png"/><Relationship Id="rId14" Type="http://schemas.openxmlformats.org/officeDocument/2006/relationships/image" Target="../media/image101.png"/><Relationship Id="rId17" Type="http://schemas.openxmlformats.org/officeDocument/2006/relationships/image" Target="../media/image130.png"/><Relationship Id="rId16" Type="http://schemas.openxmlformats.org/officeDocument/2006/relationships/image" Target="../media/image106.png"/><Relationship Id="rId19" Type="http://schemas.openxmlformats.org/officeDocument/2006/relationships/image" Target="../media/image134.png"/><Relationship Id="rId18" Type="http://schemas.openxmlformats.org/officeDocument/2006/relationships/image" Target="../media/image8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0.png"/><Relationship Id="rId4" Type="http://schemas.openxmlformats.org/officeDocument/2006/relationships/image" Target="../media/image40.png"/><Relationship Id="rId5" Type="http://schemas.openxmlformats.org/officeDocument/2006/relationships/image" Target="../media/image1.png"/><Relationship Id="rId6" Type="http://schemas.openxmlformats.org/officeDocument/2006/relationships/image" Target="../media/image125.png"/><Relationship Id="rId7" Type="http://schemas.openxmlformats.org/officeDocument/2006/relationships/image" Target="../media/image1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25.png"/><Relationship Id="rId5" Type="http://schemas.openxmlformats.org/officeDocument/2006/relationships/image" Target="../media/image1.png"/><Relationship Id="rId6" Type="http://schemas.openxmlformats.org/officeDocument/2006/relationships/image" Target="../media/image102.png"/><Relationship Id="rId7" Type="http://schemas.openxmlformats.org/officeDocument/2006/relationships/image" Target="../media/image1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15.png"/><Relationship Id="rId7" Type="http://schemas.openxmlformats.org/officeDocument/2006/relationships/image" Target="../media/image1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5.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37.png"/><Relationship Id="rId5" Type="http://schemas.openxmlformats.org/officeDocument/2006/relationships/image" Target="../media/image8.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25.png"/><Relationship Id="rId5" Type="http://schemas.openxmlformats.org/officeDocument/2006/relationships/image" Target="../media/image1.png"/><Relationship Id="rId6" Type="http://schemas.openxmlformats.org/officeDocument/2006/relationships/image" Target="../media/image1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2.png"/><Relationship Id="rId5" Type="http://schemas.openxmlformats.org/officeDocument/2006/relationships/image" Target="../media/image1.png"/><Relationship Id="rId6" Type="http://schemas.openxmlformats.org/officeDocument/2006/relationships/image" Target="../media/image144.png"/><Relationship Id="rId7" Type="http://schemas.openxmlformats.org/officeDocument/2006/relationships/image" Target="../media/image122.png"/><Relationship Id="rId8" Type="http://schemas.openxmlformats.org/officeDocument/2006/relationships/image" Target="../media/image126.png"/><Relationship Id="rId10" Type="http://schemas.openxmlformats.org/officeDocument/2006/relationships/image" Target="../media/image1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0.png"/><Relationship Id="rId4" Type="http://schemas.openxmlformats.org/officeDocument/2006/relationships/image" Target="../media/image40.png"/><Relationship Id="rId5" Type="http://schemas.openxmlformats.org/officeDocument/2006/relationships/image" Target="../media/image1.png"/><Relationship Id="rId6" Type="http://schemas.openxmlformats.org/officeDocument/2006/relationships/image" Target="../media/image136.png"/><Relationship Id="rId7" Type="http://schemas.openxmlformats.org/officeDocument/2006/relationships/image" Target="../media/image157.png"/><Relationship Id="rId8" Type="http://schemas.openxmlformats.org/officeDocument/2006/relationships/image" Target="../media/image137.png"/></Relationships>
</file>

<file path=ppt/slides/_rels/slide23.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7.png"/><Relationship Id="rId5" Type="http://schemas.openxmlformats.org/officeDocument/2006/relationships/image" Target="../media/image1.png"/><Relationship Id="rId6" Type="http://schemas.openxmlformats.org/officeDocument/2006/relationships/image" Target="../media/image139.png"/><Relationship Id="rId7" Type="http://schemas.openxmlformats.org/officeDocument/2006/relationships/image" Target="../media/image142.png"/><Relationship Id="rId8" Type="http://schemas.openxmlformats.org/officeDocument/2006/relationships/image" Target="../media/image160.png"/><Relationship Id="rId11" Type="http://schemas.openxmlformats.org/officeDocument/2006/relationships/image" Target="../media/image168.png"/><Relationship Id="rId10" Type="http://schemas.openxmlformats.org/officeDocument/2006/relationships/image" Target="../media/image161.png"/><Relationship Id="rId13" Type="http://schemas.openxmlformats.org/officeDocument/2006/relationships/image" Target="../media/image159.png"/><Relationship Id="rId12" Type="http://schemas.openxmlformats.org/officeDocument/2006/relationships/image" Target="../media/image153.png"/><Relationship Id="rId15" Type="http://schemas.openxmlformats.org/officeDocument/2006/relationships/image" Target="../media/image148.png"/><Relationship Id="rId14" Type="http://schemas.openxmlformats.org/officeDocument/2006/relationships/image" Target="../media/image145.png"/><Relationship Id="rId17" Type="http://schemas.openxmlformats.org/officeDocument/2006/relationships/image" Target="../media/image156.png"/><Relationship Id="rId16" Type="http://schemas.openxmlformats.org/officeDocument/2006/relationships/image" Target="../media/image162.png"/><Relationship Id="rId19" Type="http://schemas.openxmlformats.org/officeDocument/2006/relationships/image" Target="../media/image158.png"/><Relationship Id="rId18" Type="http://schemas.openxmlformats.org/officeDocument/2006/relationships/image" Target="../media/image1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8.png"/><Relationship Id="rId6" Type="http://schemas.openxmlformats.org/officeDocument/2006/relationships/image" Target="../media/image1.png"/><Relationship Id="rId7" Type="http://schemas.openxmlformats.org/officeDocument/2006/relationships/hyperlink" Target="https://unsplash.com/" TargetMode="External"/><Relationship Id="rId8" Type="http://schemas.openxmlformats.org/officeDocument/2006/relationships/image" Target="../media/image1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25.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0.png"/><Relationship Id="rId4" Type="http://schemas.openxmlformats.org/officeDocument/2006/relationships/image" Target="../media/image40.png"/><Relationship Id="rId5" Type="http://schemas.openxmlformats.org/officeDocument/2006/relationships/image" Target="../media/image1.png"/><Relationship Id="rId6" Type="http://schemas.openxmlformats.org/officeDocument/2006/relationships/image" Target="../media/image57.png"/><Relationship Id="rId7" Type="http://schemas.openxmlformats.org/officeDocument/2006/relationships/image" Target="../media/image16.png"/><Relationship Id="rId8"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25.png"/><Relationship Id="rId5" Type="http://schemas.openxmlformats.org/officeDocument/2006/relationships/image" Target="../media/image1.png"/><Relationship Id="rId6" Type="http://schemas.openxmlformats.org/officeDocument/2006/relationships/image" Target="../media/image26.png"/><Relationship Id="rId7" Type="http://schemas.openxmlformats.org/officeDocument/2006/relationships/image" Target="../media/image32.png"/><Relationship Id="rId8"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37.png"/><Relationship Id="rId5" Type="http://schemas.openxmlformats.org/officeDocument/2006/relationships/image" Target="../media/image8.png"/><Relationship Id="rId6" Type="http://schemas.openxmlformats.org/officeDocument/2006/relationships/image" Target="../media/image1.png"/><Relationship Id="rId7"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20.png"/><Relationship Id="rId7"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0.png"/><Relationship Id="rId4" Type="http://schemas.openxmlformats.org/officeDocument/2006/relationships/image" Target="../media/image40.png"/><Relationship Id="rId5" Type="http://schemas.openxmlformats.org/officeDocument/2006/relationships/image" Target="../media/image51.png"/><Relationship Id="rId6" Type="http://schemas.openxmlformats.org/officeDocument/2006/relationships/image" Target="../media/image86.png"/><Relationship Id="rId7" Type="http://schemas.openxmlformats.org/officeDocument/2006/relationships/image" Target="../media/image46.png"/><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15" name="Shape 15"/>
        <p:cNvGrpSpPr/>
        <p:nvPr/>
      </p:nvGrpSpPr>
      <p:grpSpPr>
        <a:xfrm>
          <a:off x="0" y="0"/>
          <a:ext cx="0" cy="0"/>
          <a:chOff x="0" y="0"/>
          <a:chExt cx="0" cy="0"/>
        </a:xfrm>
      </p:grpSpPr>
      <p:pic>
        <p:nvPicPr>
          <p:cNvPr descr=" " id="16" name="Google Shape;16;g2711e036631_0_0"/>
          <p:cNvPicPr preferRelativeResize="0"/>
          <p:nvPr/>
        </p:nvPicPr>
        <p:blipFill rotWithShape="1">
          <a:blip r:embed="rId3">
            <a:alphaModFix/>
          </a:blip>
          <a:srcRect b="0" l="0" r="0" t="0"/>
          <a:stretch/>
        </p:blipFill>
        <p:spPr>
          <a:xfrm>
            <a:off x="21122740" y="609600"/>
            <a:ext cx="2400600" cy="3403600"/>
          </a:xfrm>
          <a:prstGeom prst="rect">
            <a:avLst/>
          </a:prstGeom>
          <a:noFill/>
          <a:ln>
            <a:noFill/>
          </a:ln>
        </p:spPr>
      </p:pic>
      <p:pic>
        <p:nvPicPr>
          <p:cNvPr descr=" " id="17" name="Google Shape;17;g2711e036631_0_0"/>
          <p:cNvPicPr preferRelativeResize="0"/>
          <p:nvPr/>
        </p:nvPicPr>
        <p:blipFill rotWithShape="1">
          <a:blip r:embed="rId4">
            <a:alphaModFix/>
          </a:blip>
          <a:srcRect b="0" l="0" r="0" t="0"/>
          <a:stretch/>
        </p:blipFill>
        <p:spPr>
          <a:xfrm>
            <a:off x="0" y="10896600"/>
            <a:ext cx="18115644" cy="2819400"/>
          </a:xfrm>
          <a:prstGeom prst="rect">
            <a:avLst/>
          </a:prstGeom>
          <a:noFill/>
          <a:ln>
            <a:noFill/>
          </a:ln>
        </p:spPr>
      </p:pic>
      <p:sp>
        <p:nvSpPr>
          <p:cNvPr id="18" name="Google Shape;18;g2711e036631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2711e036631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0" name="Google Shape;20;g2711e036631_0_0"/>
          <p:cNvPicPr preferRelativeResize="0"/>
          <p:nvPr/>
        </p:nvPicPr>
        <p:blipFill rotWithShape="1">
          <a:blip r:embed="rId6">
            <a:alphaModFix/>
          </a:blip>
          <a:srcRect b="0" l="0" r="0" t="0"/>
          <a:stretch/>
        </p:blipFill>
        <p:spPr>
          <a:xfrm>
            <a:off x="5309264" y="914400"/>
            <a:ext cx="13781222" cy="8674100"/>
          </a:xfrm>
          <a:prstGeom prst="rect">
            <a:avLst/>
          </a:prstGeom>
          <a:noFill/>
          <a:ln>
            <a:noFill/>
          </a:ln>
        </p:spPr>
      </p:pic>
      <p:sp>
        <p:nvSpPr>
          <p:cNvPr id="21" name="Google Shape;21;g2711e036631_0_0"/>
          <p:cNvSpPr/>
          <p:nvPr/>
        </p:nvSpPr>
        <p:spPr>
          <a:xfrm>
            <a:off x="3683450" y="8837025"/>
            <a:ext cx="18036300" cy="320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3521"/>
              </a:buClr>
              <a:buSzPts val="24000"/>
              <a:buFont typeface="Knewave"/>
              <a:buNone/>
            </a:pPr>
            <a:r>
              <a:rPr b="0" i="0" lang="en-US" sz="24000" u="none" cap="none" strike="noStrike">
                <a:solidFill>
                  <a:srgbClr val="003521"/>
                </a:solidFill>
                <a:latin typeface="Knewave"/>
                <a:ea typeface="Knewave"/>
                <a:cs typeface="Knewave"/>
                <a:sym typeface="Knewave"/>
              </a:rPr>
              <a:t>METABOLISM </a:t>
            </a:r>
            <a:endParaRPr b="0" i="0" sz="24000" u="none" cap="none" strike="noStrike">
              <a:solidFill>
                <a:schemeClr val="dk1"/>
              </a:solidFill>
              <a:latin typeface="Calibri"/>
              <a:ea typeface="Calibri"/>
              <a:cs typeface="Calibri"/>
              <a:sym typeface="Calibri"/>
            </a:endParaRPr>
          </a:p>
        </p:txBody>
      </p:sp>
      <p:sp>
        <p:nvSpPr>
          <p:cNvPr id="22" name="Google Shape;22;g2711e036631_0_0"/>
          <p:cNvSpPr/>
          <p:nvPr/>
        </p:nvSpPr>
        <p:spPr>
          <a:xfrm>
            <a:off x="3251606" y="12268200"/>
            <a:ext cx="181548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4AB3F"/>
              </a:buClr>
              <a:buSzPts val="6400"/>
              <a:buFont typeface="DM Sans"/>
              <a:buNone/>
            </a:pPr>
            <a:r>
              <a:rPr b="1" i="0" lang="en-US" sz="6400" u="none" cap="none" strike="noStrike">
                <a:solidFill>
                  <a:srgbClr val="04AB3F"/>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217" name="Shape 217"/>
        <p:cNvGrpSpPr/>
        <p:nvPr/>
      </p:nvGrpSpPr>
      <p:grpSpPr>
        <a:xfrm>
          <a:off x="0" y="0"/>
          <a:ext cx="0" cy="0"/>
          <a:chOff x="0" y="0"/>
          <a:chExt cx="0" cy="0"/>
        </a:xfrm>
      </p:grpSpPr>
      <p:pic>
        <p:nvPicPr>
          <p:cNvPr descr=" " id="218" name="Google Shape;218;g2711e036631_0_193"/>
          <p:cNvPicPr preferRelativeResize="0"/>
          <p:nvPr/>
        </p:nvPicPr>
        <p:blipFill rotWithShape="1">
          <a:blip r:embed="rId3">
            <a:alphaModFix/>
          </a:blip>
          <a:srcRect b="0" l="0" r="0" t="0"/>
          <a:stretch/>
        </p:blipFill>
        <p:spPr>
          <a:xfrm>
            <a:off x="21224353" y="800100"/>
            <a:ext cx="1946332" cy="2819400"/>
          </a:xfrm>
          <a:prstGeom prst="rect">
            <a:avLst/>
          </a:prstGeom>
          <a:noFill/>
          <a:ln>
            <a:noFill/>
          </a:ln>
        </p:spPr>
      </p:pic>
      <p:pic>
        <p:nvPicPr>
          <p:cNvPr descr=" " id="219" name="Google Shape;219;g2711e036631_0_193"/>
          <p:cNvPicPr preferRelativeResize="0"/>
          <p:nvPr/>
        </p:nvPicPr>
        <p:blipFill rotWithShape="1">
          <a:blip r:embed="rId4">
            <a:alphaModFix/>
          </a:blip>
          <a:srcRect b="0" l="0" r="0" t="0"/>
          <a:stretch/>
        </p:blipFill>
        <p:spPr>
          <a:xfrm>
            <a:off x="0" y="10045700"/>
            <a:ext cx="6388899" cy="3670300"/>
          </a:xfrm>
          <a:prstGeom prst="rect">
            <a:avLst/>
          </a:prstGeom>
          <a:noFill/>
          <a:ln>
            <a:noFill/>
          </a:ln>
        </p:spPr>
      </p:pic>
      <p:sp>
        <p:nvSpPr>
          <p:cNvPr id="220" name="Google Shape;220;g2711e036631_0_1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711e036631_0_19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22" name="Google Shape;222;g2711e036631_0_193"/>
          <p:cNvSpPr/>
          <p:nvPr/>
        </p:nvSpPr>
        <p:spPr>
          <a:xfrm>
            <a:off x="9107038" y="469900"/>
            <a:ext cx="6791100" cy="191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3521"/>
              </a:buClr>
              <a:buSzPts val="8000"/>
              <a:buFont typeface="Knewave"/>
              <a:buNone/>
            </a:pPr>
            <a:r>
              <a:rPr b="0" i="0" lang="en-US" sz="8000" u="none" cap="none" strike="noStrike">
                <a:solidFill>
                  <a:srgbClr val="003521"/>
                </a:solidFill>
                <a:latin typeface="Knewave"/>
                <a:ea typeface="Knewave"/>
                <a:cs typeface="Knewave"/>
                <a:sym typeface="Knewave"/>
              </a:rPr>
              <a:t>PRICING PLAN</a:t>
            </a:r>
            <a:endParaRPr b="0" i="0" sz="8000" u="none" cap="none" strike="noStrike">
              <a:solidFill>
                <a:schemeClr val="dk1"/>
              </a:solidFill>
              <a:latin typeface="Calibri"/>
              <a:ea typeface="Calibri"/>
              <a:cs typeface="Calibri"/>
              <a:sym typeface="Calibri"/>
            </a:endParaRPr>
          </a:p>
        </p:txBody>
      </p:sp>
      <p:sp>
        <p:nvSpPr>
          <p:cNvPr id="223" name="Google Shape;223;g2711e036631_0_193"/>
          <p:cNvSpPr/>
          <p:nvPr/>
        </p:nvSpPr>
        <p:spPr>
          <a:xfrm>
            <a:off x="1778222" y="2489200"/>
            <a:ext cx="20843400" cy="1003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711e036631_0_193"/>
          <p:cNvSpPr/>
          <p:nvPr/>
        </p:nvSpPr>
        <p:spPr>
          <a:xfrm>
            <a:off x="1778222" y="2489200"/>
            <a:ext cx="6439800" cy="10032900"/>
          </a:xfrm>
          <a:prstGeom prst="roundRect">
            <a:avLst>
              <a:gd fmla="val 3124" name="adj"/>
            </a:avLst>
          </a:prstGeom>
          <a:noFill/>
          <a:ln cap="flat" cmpd="sng" w="12700">
            <a:solidFill>
              <a:srgbClr val="04AB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5" name="Google Shape;225;g2711e036631_0_193"/>
          <p:cNvPicPr preferRelativeResize="0"/>
          <p:nvPr/>
        </p:nvPicPr>
        <p:blipFill rotWithShape="1">
          <a:blip r:embed="rId6">
            <a:alphaModFix/>
          </a:blip>
          <a:srcRect b="0" l="0" r="0" t="0"/>
          <a:stretch/>
        </p:blipFill>
        <p:spPr>
          <a:xfrm>
            <a:off x="4287474" y="2946400"/>
            <a:ext cx="1421201" cy="1625600"/>
          </a:xfrm>
          <a:prstGeom prst="rect">
            <a:avLst/>
          </a:prstGeom>
          <a:noFill/>
          <a:ln>
            <a:noFill/>
          </a:ln>
        </p:spPr>
      </p:pic>
      <p:sp>
        <p:nvSpPr>
          <p:cNvPr id="226" name="Google Shape;226;g2711e036631_0_193"/>
          <p:cNvSpPr/>
          <p:nvPr/>
        </p:nvSpPr>
        <p:spPr>
          <a:xfrm>
            <a:off x="4089911" y="4876800"/>
            <a:ext cx="1816200" cy="115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4AB3F"/>
              </a:buClr>
              <a:buSzPts val="4800"/>
              <a:buFont typeface="Knewave"/>
              <a:buNone/>
            </a:pPr>
            <a:r>
              <a:rPr b="0" i="0" lang="en-US" sz="4800" u="none" cap="none" strike="noStrike">
                <a:solidFill>
                  <a:srgbClr val="04AB3F"/>
                </a:solidFill>
                <a:latin typeface="Knewave"/>
                <a:ea typeface="Knewave"/>
                <a:cs typeface="Knewave"/>
                <a:sym typeface="Knewave"/>
              </a:rPr>
              <a:t>BASIC</a:t>
            </a:r>
            <a:endParaRPr b="0" i="0" sz="4800" u="none" cap="none" strike="noStrike">
              <a:solidFill>
                <a:schemeClr val="dk1"/>
              </a:solidFill>
              <a:latin typeface="Calibri"/>
              <a:ea typeface="Calibri"/>
              <a:cs typeface="Calibri"/>
              <a:sym typeface="Calibri"/>
            </a:endParaRPr>
          </a:p>
        </p:txBody>
      </p:sp>
      <p:sp>
        <p:nvSpPr>
          <p:cNvPr id="227" name="Google Shape;227;g2711e036631_0_193"/>
          <p:cNvSpPr/>
          <p:nvPr/>
        </p:nvSpPr>
        <p:spPr>
          <a:xfrm>
            <a:off x="2235479" y="61341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8" name="Google Shape;228;g2711e036631_0_193"/>
          <p:cNvSpPr/>
          <p:nvPr/>
        </p:nvSpPr>
        <p:spPr>
          <a:xfrm>
            <a:off x="3308764" y="11112500"/>
            <a:ext cx="3378600" cy="115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$10/MONTH</a:t>
            </a:r>
            <a:endParaRPr b="0" i="0" sz="4800" u="none" cap="none" strike="noStrike">
              <a:solidFill>
                <a:schemeClr val="dk1"/>
              </a:solidFill>
              <a:latin typeface="Calibri"/>
              <a:ea typeface="Calibri"/>
              <a:cs typeface="Calibri"/>
              <a:sym typeface="Calibri"/>
            </a:endParaRPr>
          </a:p>
        </p:txBody>
      </p:sp>
      <p:sp>
        <p:nvSpPr>
          <p:cNvPr id="229" name="Google Shape;229;g2711e036631_0_193"/>
          <p:cNvSpPr/>
          <p:nvPr/>
        </p:nvSpPr>
        <p:spPr>
          <a:xfrm>
            <a:off x="8980022" y="2489200"/>
            <a:ext cx="6439800" cy="10032900"/>
          </a:xfrm>
          <a:prstGeom prst="roundRect">
            <a:avLst>
              <a:gd fmla="val 3124" name="adj"/>
            </a:avLst>
          </a:prstGeom>
          <a:noFill/>
          <a:ln cap="flat" cmpd="sng" w="12700">
            <a:solidFill>
              <a:srgbClr val="04AB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g2711e036631_0_193"/>
          <p:cNvPicPr preferRelativeResize="0"/>
          <p:nvPr/>
        </p:nvPicPr>
        <p:blipFill rotWithShape="1">
          <a:blip r:embed="rId7">
            <a:alphaModFix/>
          </a:blip>
          <a:srcRect b="0" l="0" r="0" t="0"/>
          <a:stretch/>
        </p:blipFill>
        <p:spPr>
          <a:xfrm>
            <a:off x="11436970" y="2946400"/>
            <a:ext cx="1525806" cy="1625600"/>
          </a:xfrm>
          <a:prstGeom prst="rect">
            <a:avLst/>
          </a:prstGeom>
          <a:noFill/>
          <a:ln>
            <a:noFill/>
          </a:ln>
        </p:spPr>
      </p:pic>
      <p:sp>
        <p:nvSpPr>
          <p:cNvPr id="231" name="Google Shape;231;g2711e036631_0_193"/>
          <p:cNvSpPr/>
          <p:nvPr/>
        </p:nvSpPr>
        <p:spPr>
          <a:xfrm>
            <a:off x="11367921" y="4876800"/>
            <a:ext cx="1663800" cy="115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4AB3F"/>
              </a:buClr>
              <a:buSzPts val="4800"/>
              <a:buFont typeface="Knewave"/>
              <a:buNone/>
            </a:pPr>
            <a:r>
              <a:rPr b="0" i="0" lang="en-US" sz="4800" u="none" cap="none" strike="noStrike">
                <a:solidFill>
                  <a:srgbClr val="04AB3F"/>
                </a:solidFill>
                <a:latin typeface="Knewave"/>
                <a:ea typeface="Knewave"/>
                <a:cs typeface="Knewave"/>
                <a:sym typeface="Knewave"/>
              </a:rPr>
              <a:t>ELITE</a:t>
            </a:r>
            <a:endParaRPr b="0" i="0" sz="4800" u="none" cap="none" strike="noStrike">
              <a:solidFill>
                <a:schemeClr val="dk1"/>
              </a:solidFill>
              <a:latin typeface="Calibri"/>
              <a:ea typeface="Calibri"/>
              <a:cs typeface="Calibri"/>
              <a:sym typeface="Calibri"/>
            </a:endParaRPr>
          </a:p>
        </p:txBody>
      </p:sp>
      <p:sp>
        <p:nvSpPr>
          <p:cNvPr id="232" name="Google Shape;232;g2711e036631_0_193"/>
          <p:cNvSpPr/>
          <p:nvPr/>
        </p:nvSpPr>
        <p:spPr>
          <a:xfrm>
            <a:off x="9437280" y="61341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3" name="Google Shape;233;g2711e036631_0_193"/>
          <p:cNvSpPr/>
          <p:nvPr/>
        </p:nvSpPr>
        <p:spPr>
          <a:xfrm>
            <a:off x="10447056" y="11112500"/>
            <a:ext cx="3505500" cy="115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$50/MONTH</a:t>
            </a:r>
            <a:endParaRPr b="0" i="0" sz="4800" u="none" cap="none" strike="noStrike">
              <a:solidFill>
                <a:schemeClr val="dk1"/>
              </a:solidFill>
              <a:latin typeface="Calibri"/>
              <a:ea typeface="Calibri"/>
              <a:cs typeface="Calibri"/>
              <a:sym typeface="Calibri"/>
            </a:endParaRPr>
          </a:p>
        </p:txBody>
      </p:sp>
      <p:sp>
        <p:nvSpPr>
          <p:cNvPr id="234" name="Google Shape;234;g2711e036631_0_193"/>
          <p:cNvSpPr/>
          <p:nvPr/>
        </p:nvSpPr>
        <p:spPr>
          <a:xfrm>
            <a:off x="16181822" y="2489200"/>
            <a:ext cx="6439800" cy="10032900"/>
          </a:xfrm>
          <a:prstGeom prst="roundRect">
            <a:avLst>
              <a:gd fmla="val 3124" name="adj"/>
            </a:avLst>
          </a:prstGeom>
          <a:noFill/>
          <a:ln cap="flat" cmpd="sng" w="12700">
            <a:solidFill>
              <a:srgbClr val="04AB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g2711e036631_0_193"/>
          <p:cNvPicPr preferRelativeResize="0"/>
          <p:nvPr/>
        </p:nvPicPr>
        <p:blipFill rotWithShape="1">
          <a:blip r:embed="rId8">
            <a:alphaModFix/>
          </a:blip>
          <a:srcRect b="0" l="0" r="0" t="0"/>
          <a:stretch/>
        </p:blipFill>
        <p:spPr>
          <a:xfrm>
            <a:off x="18599779" y="2946400"/>
            <a:ext cx="1603796" cy="1625600"/>
          </a:xfrm>
          <a:prstGeom prst="rect">
            <a:avLst/>
          </a:prstGeom>
          <a:noFill/>
          <a:ln>
            <a:noFill/>
          </a:ln>
        </p:spPr>
      </p:pic>
      <p:sp>
        <p:nvSpPr>
          <p:cNvPr id="236" name="Google Shape;236;g2711e036631_0_193"/>
          <p:cNvSpPr/>
          <p:nvPr/>
        </p:nvSpPr>
        <p:spPr>
          <a:xfrm>
            <a:off x="17769521" y="4876800"/>
            <a:ext cx="3264300" cy="115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4AB3F"/>
              </a:buClr>
              <a:buSzPts val="4800"/>
              <a:buFont typeface="Knewave"/>
              <a:buNone/>
            </a:pPr>
            <a:r>
              <a:rPr b="0" i="0" lang="en-US" sz="4800" u="none" cap="none" strike="noStrike">
                <a:solidFill>
                  <a:srgbClr val="04AB3F"/>
                </a:solidFill>
                <a:latin typeface="Knewave"/>
                <a:ea typeface="Knewave"/>
                <a:cs typeface="Knewave"/>
                <a:sym typeface="Knewave"/>
              </a:rPr>
              <a:t>LEGENDARY</a:t>
            </a:r>
            <a:endParaRPr b="0" i="0" sz="4800" u="none" cap="none" strike="noStrike">
              <a:solidFill>
                <a:schemeClr val="dk1"/>
              </a:solidFill>
              <a:latin typeface="Calibri"/>
              <a:ea typeface="Calibri"/>
              <a:cs typeface="Calibri"/>
              <a:sym typeface="Calibri"/>
            </a:endParaRPr>
          </a:p>
        </p:txBody>
      </p:sp>
      <p:sp>
        <p:nvSpPr>
          <p:cNvPr id="237" name="Google Shape;237;g2711e036631_0_193"/>
          <p:cNvSpPr/>
          <p:nvPr/>
        </p:nvSpPr>
        <p:spPr>
          <a:xfrm>
            <a:off x="16639080" y="61341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8" name="Google Shape;238;g2711e036631_0_193"/>
          <p:cNvSpPr/>
          <p:nvPr/>
        </p:nvSpPr>
        <p:spPr>
          <a:xfrm>
            <a:off x="17528191" y="11112500"/>
            <a:ext cx="3747000" cy="115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243" name="Shape 243"/>
        <p:cNvGrpSpPr/>
        <p:nvPr/>
      </p:nvGrpSpPr>
      <p:grpSpPr>
        <a:xfrm>
          <a:off x="0" y="0"/>
          <a:ext cx="0" cy="0"/>
          <a:chOff x="0" y="0"/>
          <a:chExt cx="0" cy="0"/>
        </a:xfrm>
      </p:grpSpPr>
      <p:pic>
        <p:nvPicPr>
          <p:cNvPr descr=" " id="244" name="Google Shape;244;g2711e036631_0_218"/>
          <p:cNvPicPr preferRelativeResize="0"/>
          <p:nvPr/>
        </p:nvPicPr>
        <p:blipFill rotWithShape="1">
          <a:blip r:embed="rId3">
            <a:alphaModFix/>
          </a:blip>
          <a:srcRect b="0" l="0" r="0" t="0"/>
          <a:stretch/>
        </p:blipFill>
        <p:spPr>
          <a:xfrm>
            <a:off x="1320965" y="584200"/>
            <a:ext cx="2793431" cy="2819400"/>
          </a:xfrm>
          <a:prstGeom prst="rect">
            <a:avLst/>
          </a:prstGeom>
          <a:noFill/>
          <a:ln>
            <a:noFill/>
          </a:ln>
        </p:spPr>
      </p:pic>
      <p:pic>
        <p:nvPicPr>
          <p:cNvPr descr=" " id="245" name="Google Shape;245;g2711e036631_0_218"/>
          <p:cNvPicPr preferRelativeResize="0"/>
          <p:nvPr/>
        </p:nvPicPr>
        <p:blipFill rotWithShape="1">
          <a:blip r:embed="rId4">
            <a:alphaModFix/>
          </a:blip>
          <a:srcRect b="0" l="0" r="0" t="0"/>
          <a:stretch/>
        </p:blipFill>
        <p:spPr>
          <a:xfrm>
            <a:off x="21491089" y="1549400"/>
            <a:ext cx="2167801" cy="11277600"/>
          </a:xfrm>
          <a:prstGeom prst="rect">
            <a:avLst/>
          </a:prstGeom>
          <a:noFill/>
          <a:ln>
            <a:noFill/>
          </a:ln>
        </p:spPr>
      </p:pic>
      <p:sp>
        <p:nvSpPr>
          <p:cNvPr id="246" name="Google Shape;246;g2711e036631_0_2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7" name="Google Shape;247;g2711e036631_0_2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48" name="Google Shape;248;g2711e036631_0_218"/>
          <p:cNvPicPr preferRelativeResize="0"/>
          <p:nvPr/>
        </p:nvPicPr>
        <p:blipFill rotWithShape="1">
          <a:blip r:embed="rId6">
            <a:alphaModFix/>
          </a:blip>
          <a:srcRect b="0" l="0" r="0" t="0"/>
          <a:stretch/>
        </p:blipFill>
        <p:spPr>
          <a:xfrm>
            <a:off x="990724" y="1574800"/>
            <a:ext cx="22418302" cy="10579100"/>
          </a:xfrm>
          <a:prstGeom prst="rect">
            <a:avLst/>
          </a:prstGeom>
          <a:noFill/>
          <a:ln>
            <a:noFill/>
          </a:ln>
        </p:spPr>
      </p:pic>
      <p:sp>
        <p:nvSpPr>
          <p:cNvPr id="249" name="Google Shape;249;g2711e036631_0_218"/>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0" name="Google Shape;250;g2711e036631_0_218"/>
          <p:cNvPicPr preferRelativeResize="0"/>
          <p:nvPr/>
        </p:nvPicPr>
        <p:blipFill rotWithShape="1">
          <a:blip r:embed="rId7">
            <a:alphaModFix/>
          </a:blip>
          <a:srcRect b="0" l="0" r="0" t="0"/>
          <a:stretch/>
        </p:blipFill>
        <p:spPr>
          <a:xfrm>
            <a:off x="1270159" y="1574800"/>
            <a:ext cx="5639505" cy="5638800"/>
          </a:xfrm>
          <a:prstGeom prst="rect">
            <a:avLst/>
          </a:prstGeom>
          <a:noFill/>
          <a:ln>
            <a:noFill/>
          </a:ln>
        </p:spPr>
      </p:pic>
      <p:pic>
        <p:nvPicPr>
          <p:cNvPr descr=" " id="251" name="Google Shape;251;g2711e036631_0_218"/>
          <p:cNvPicPr preferRelativeResize="0"/>
          <p:nvPr/>
        </p:nvPicPr>
        <p:blipFill rotWithShape="1">
          <a:blip r:embed="rId8">
            <a:alphaModFix/>
          </a:blip>
          <a:srcRect b="0" l="0" r="0" t="0"/>
          <a:stretch/>
        </p:blipFill>
        <p:spPr>
          <a:xfrm>
            <a:off x="3361700" y="3666083"/>
            <a:ext cx="1456422" cy="1456246"/>
          </a:xfrm>
          <a:prstGeom prst="rect">
            <a:avLst/>
          </a:prstGeom>
          <a:noFill/>
          <a:ln>
            <a:noFill/>
          </a:ln>
        </p:spPr>
      </p:pic>
      <p:pic>
        <p:nvPicPr>
          <p:cNvPr descr=" " id="252" name="Google Shape;252;g2711e036631_0_218"/>
          <p:cNvPicPr preferRelativeResize="0"/>
          <p:nvPr/>
        </p:nvPicPr>
        <p:blipFill rotWithShape="1">
          <a:blip r:embed="rId7">
            <a:alphaModFix/>
          </a:blip>
          <a:srcRect b="0" l="0" r="0" t="0"/>
          <a:stretch/>
        </p:blipFill>
        <p:spPr>
          <a:xfrm>
            <a:off x="6769946" y="1574800"/>
            <a:ext cx="5639505" cy="5638800"/>
          </a:xfrm>
          <a:prstGeom prst="rect">
            <a:avLst/>
          </a:prstGeom>
          <a:noFill/>
          <a:ln>
            <a:noFill/>
          </a:ln>
        </p:spPr>
      </p:pic>
      <p:pic>
        <p:nvPicPr>
          <p:cNvPr descr=" " id="253" name="Google Shape;253;g2711e036631_0_218"/>
          <p:cNvPicPr preferRelativeResize="0"/>
          <p:nvPr/>
        </p:nvPicPr>
        <p:blipFill rotWithShape="1">
          <a:blip r:embed="rId9">
            <a:alphaModFix/>
          </a:blip>
          <a:srcRect b="0" l="0" r="0" t="0"/>
          <a:stretch/>
        </p:blipFill>
        <p:spPr>
          <a:xfrm>
            <a:off x="8776797" y="3581400"/>
            <a:ext cx="1625803" cy="1625600"/>
          </a:xfrm>
          <a:prstGeom prst="rect">
            <a:avLst/>
          </a:prstGeom>
          <a:noFill/>
          <a:ln>
            <a:noFill/>
          </a:ln>
        </p:spPr>
      </p:pic>
      <p:pic>
        <p:nvPicPr>
          <p:cNvPr descr=" " id="254" name="Google Shape;254;g2711e036631_0_218"/>
          <p:cNvPicPr preferRelativeResize="0"/>
          <p:nvPr/>
        </p:nvPicPr>
        <p:blipFill rotWithShape="1">
          <a:blip r:embed="rId10">
            <a:alphaModFix/>
          </a:blip>
          <a:srcRect b="0" l="0" r="0" t="0"/>
          <a:stretch/>
        </p:blipFill>
        <p:spPr>
          <a:xfrm>
            <a:off x="8980022" y="3784600"/>
            <a:ext cx="1192256" cy="1190414"/>
          </a:xfrm>
          <a:prstGeom prst="rect">
            <a:avLst/>
          </a:prstGeom>
          <a:noFill/>
          <a:ln>
            <a:noFill/>
          </a:ln>
        </p:spPr>
      </p:pic>
      <p:pic>
        <p:nvPicPr>
          <p:cNvPr descr=" " id="255" name="Google Shape;255;g2711e036631_0_218"/>
          <p:cNvPicPr preferRelativeResize="0"/>
          <p:nvPr/>
        </p:nvPicPr>
        <p:blipFill rotWithShape="1">
          <a:blip r:embed="rId7">
            <a:alphaModFix/>
          </a:blip>
          <a:srcRect b="0" l="0" r="0" t="0"/>
          <a:stretch/>
        </p:blipFill>
        <p:spPr>
          <a:xfrm>
            <a:off x="12269734" y="1574800"/>
            <a:ext cx="5639505" cy="5638800"/>
          </a:xfrm>
          <a:prstGeom prst="rect">
            <a:avLst/>
          </a:prstGeom>
          <a:noFill/>
          <a:ln>
            <a:noFill/>
          </a:ln>
        </p:spPr>
      </p:pic>
      <p:pic>
        <p:nvPicPr>
          <p:cNvPr descr=" " id="256" name="Google Shape;256;g2711e036631_0_218"/>
          <p:cNvPicPr preferRelativeResize="0"/>
          <p:nvPr/>
        </p:nvPicPr>
        <p:blipFill rotWithShape="1">
          <a:blip r:embed="rId9">
            <a:alphaModFix/>
          </a:blip>
          <a:srcRect b="0" l="0" r="0" t="0"/>
          <a:stretch/>
        </p:blipFill>
        <p:spPr>
          <a:xfrm>
            <a:off x="14276584" y="3581400"/>
            <a:ext cx="1625803" cy="1625600"/>
          </a:xfrm>
          <a:prstGeom prst="rect">
            <a:avLst/>
          </a:prstGeom>
          <a:noFill/>
          <a:ln>
            <a:noFill/>
          </a:ln>
        </p:spPr>
      </p:pic>
      <p:pic>
        <p:nvPicPr>
          <p:cNvPr descr=" " id="257" name="Google Shape;257;g2711e036631_0_218"/>
          <p:cNvPicPr preferRelativeResize="0"/>
          <p:nvPr/>
        </p:nvPicPr>
        <p:blipFill rotWithShape="1">
          <a:blip r:embed="rId11">
            <a:alphaModFix/>
          </a:blip>
          <a:srcRect b="0" l="0" r="0" t="0"/>
          <a:stretch/>
        </p:blipFill>
        <p:spPr>
          <a:xfrm>
            <a:off x="14378172" y="3586163"/>
            <a:ext cx="1519452" cy="1519262"/>
          </a:xfrm>
          <a:prstGeom prst="rect">
            <a:avLst/>
          </a:prstGeom>
          <a:noFill/>
          <a:ln>
            <a:noFill/>
          </a:ln>
        </p:spPr>
      </p:pic>
      <p:pic>
        <p:nvPicPr>
          <p:cNvPr descr=" " id="258" name="Google Shape;258;g2711e036631_0_218"/>
          <p:cNvPicPr preferRelativeResize="0"/>
          <p:nvPr/>
        </p:nvPicPr>
        <p:blipFill rotWithShape="1">
          <a:blip r:embed="rId7">
            <a:alphaModFix/>
          </a:blip>
          <a:srcRect b="0" l="0" r="0" t="0"/>
          <a:stretch/>
        </p:blipFill>
        <p:spPr>
          <a:xfrm>
            <a:off x="17769521" y="1574800"/>
            <a:ext cx="5639505" cy="5638800"/>
          </a:xfrm>
          <a:prstGeom prst="rect">
            <a:avLst/>
          </a:prstGeom>
          <a:noFill/>
          <a:ln>
            <a:noFill/>
          </a:ln>
        </p:spPr>
      </p:pic>
      <p:pic>
        <p:nvPicPr>
          <p:cNvPr descr=" " id="259" name="Google Shape;259;g2711e036631_0_218"/>
          <p:cNvPicPr preferRelativeResize="0"/>
          <p:nvPr/>
        </p:nvPicPr>
        <p:blipFill rotWithShape="1">
          <a:blip r:embed="rId9">
            <a:alphaModFix/>
          </a:blip>
          <a:srcRect b="0" l="0" r="0" t="0"/>
          <a:stretch/>
        </p:blipFill>
        <p:spPr>
          <a:xfrm>
            <a:off x="19776372" y="3581400"/>
            <a:ext cx="1625803" cy="1625600"/>
          </a:xfrm>
          <a:prstGeom prst="rect">
            <a:avLst/>
          </a:prstGeom>
          <a:noFill/>
          <a:ln>
            <a:noFill/>
          </a:ln>
        </p:spPr>
      </p:pic>
      <p:pic>
        <p:nvPicPr>
          <p:cNvPr descr=" " id="260" name="Google Shape;260;g2711e036631_0_218"/>
          <p:cNvPicPr preferRelativeResize="0"/>
          <p:nvPr/>
        </p:nvPicPr>
        <p:blipFill rotWithShape="1">
          <a:blip r:embed="rId12">
            <a:alphaModFix/>
          </a:blip>
          <a:srcRect b="0" l="0" r="0" t="0"/>
          <a:stretch/>
        </p:blipFill>
        <p:spPr>
          <a:xfrm>
            <a:off x="19844116" y="3581400"/>
            <a:ext cx="1490319" cy="1625600"/>
          </a:xfrm>
          <a:prstGeom prst="rect">
            <a:avLst/>
          </a:prstGeom>
          <a:noFill/>
          <a:ln>
            <a:noFill/>
          </a:ln>
        </p:spPr>
      </p:pic>
      <p:sp>
        <p:nvSpPr>
          <p:cNvPr id="261" name="Google Shape;261;g2711e036631_0_218"/>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711e036631_0_218"/>
          <p:cNvSpPr/>
          <p:nvPr/>
        </p:nvSpPr>
        <p:spPr>
          <a:xfrm>
            <a:off x="990724" y="3835400"/>
            <a:ext cx="1117800" cy="1117500"/>
          </a:xfrm>
          <a:prstGeom prst="roundRect">
            <a:avLst>
              <a:gd fmla="val 378818" name="adj"/>
            </a:avLst>
          </a:prstGeom>
          <a:solidFill>
            <a:srgbClr val="04AB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711e036631_0_218"/>
          <p:cNvSpPr/>
          <p:nvPr/>
        </p:nvSpPr>
        <p:spPr>
          <a:xfrm>
            <a:off x="1263808" y="3606800"/>
            <a:ext cx="910200" cy="191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Knewave"/>
              <a:buNone/>
            </a:pPr>
            <a:r>
              <a:rPr b="0" i="0" lang="en-US" sz="8000" u="none" cap="none" strike="noStrike">
                <a:solidFill>
                  <a:srgbClr val="FFFFFF"/>
                </a:solidFill>
                <a:latin typeface="Knewave"/>
                <a:ea typeface="Knewave"/>
                <a:cs typeface="Knewave"/>
                <a:sym typeface="Knewave"/>
              </a:rPr>
              <a:t>S</a:t>
            </a:r>
            <a:endParaRPr b="0" i="0" sz="8000" u="none" cap="none" strike="noStrike">
              <a:solidFill>
                <a:schemeClr val="dk1"/>
              </a:solidFill>
              <a:latin typeface="Calibri"/>
              <a:ea typeface="Calibri"/>
              <a:cs typeface="Calibri"/>
              <a:sym typeface="Calibri"/>
            </a:endParaRPr>
          </a:p>
        </p:txBody>
      </p:sp>
      <p:sp>
        <p:nvSpPr>
          <p:cNvPr id="264" name="Google Shape;264;g2711e036631_0_218"/>
          <p:cNvSpPr/>
          <p:nvPr/>
        </p:nvSpPr>
        <p:spPr>
          <a:xfrm>
            <a:off x="6427003" y="3835400"/>
            <a:ext cx="1117800" cy="1117500"/>
          </a:xfrm>
          <a:prstGeom prst="roundRect">
            <a:avLst>
              <a:gd fmla="val 378818" name="adj"/>
            </a:avLst>
          </a:prstGeom>
          <a:solidFill>
            <a:srgbClr val="04AB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711e036631_0_218"/>
          <p:cNvSpPr/>
          <p:nvPr/>
        </p:nvSpPr>
        <p:spPr>
          <a:xfrm>
            <a:off x="6592124" y="3606800"/>
            <a:ext cx="1126200" cy="191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Knewave"/>
              <a:buNone/>
            </a:pPr>
            <a:r>
              <a:rPr b="0" i="0" lang="en-US" sz="8000" u="none" cap="none" strike="noStrike">
                <a:solidFill>
                  <a:srgbClr val="FFFFFF"/>
                </a:solidFill>
                <a:latin typeface="Knewave"/>
                <a:ea typeface="Knewave"/>
                <a:cs typeface="Knewave"/>
                <a:sym typeface="Knewave"/>
              </a:rPr>
              <a:t>W</a:t>
            </a:r>
            <a:endParaRPr b="0" i="0" sz="8000" u="none" cap="none" strike="noStrike">
              <a:solidFill>
                <a:schemeClr val="dk1"/>
              </a:solidFill>
              <a:latin typeface="Calibri"/>
              <a:ea typeface="Calibri"/>
              <a:cs typeface="Calibri"/>
              <a:sym typeface="Calibri"/>
            </a:endParaRPr>
          </a:p>
        </p:txBody>
      </p:sp>
      <p:sp>
        <p:nvSpPr>
          <p:cNvPr id="266" name="Google Shape;266;g2711e036631_0_218"/>
          <p:cNvSpPr/>
          <p:nvPr/>
        </p:nvSpPr>
        <p:spPr>
          <a:xfrm>
            <a:off x="11863283" y="3835400"/>
            <a:ext cx="1117800" cy="1117500"/>
          </a:xfrm>
          <a:prstGeom prst="roundRect">
            <a:avLst>
              <a:gd fmla="val 378818" name="adj"/>
            </a:avLst>
          </a:prstGeom>
          <a:solidFill>
            <a:srgbClr val="04AB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711e036631_0_218"/>
          <p:cNvSpPr/>
          <p:nvPr/>
        </p:nvSpPr>
        <p:spPr>
          <a:xfrm>
            <a:off x="12091911" y="3606800"/>
            <a:ext cx="999300" cy="191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Knewave"/>
              <a:buNone/>
            </a:pPr>
            <a:r>
              <a:rPr b="0" i="0" lang="en-US" sz="8000" u="none" cap="none" strike="noStrike">
                <a:solidFill>
                  <a:srgbClr val="FFFFFF"/>
                </a:solidFill>
                <a:latin typeface="Knewave"/>
                <a:ea typeface="Knewave"/>
                <a:cs typeface="Knewave"/>
                <a:sym typeface="Knewave"/>
              </a:rPr>
              <a:t>O</a:t>
            </a:r>
            <a:endParaRPr b="0" i="0" sz="8000" u="none" cap="none" strike="noStrike">
              <a:solidFill>
                <a:schemeClr val="dk1"/>
              </a:solidFill>
              <a:latin typeface="Calibri"/>
              <a:ea typeface="Calibri"/>
              <a:cs typeface="Calibri"/>
              <a:sym typeface="Calibri"/>
            </a:endParaRPr>
          </a:p>
        </p:txBody>
      </p:sp>
      <p:sp>
        <p:nvSpPr>
          <p:cNvPr id="268" name="Google Shape;268;g2711e036631_0_218"/>
          <p:cNvSpPr/>
          <p:nvPr/>
        </p:nvSpPr>
        <p:spPr>
          <a:xfrm>
            <a:off x="17299562" y="3835400"/>
            <a:ext cx="1117800" cy="1117500"/>
          </a:xfrm>
          <a:prstGeom prst="roundRect">
            <a:avLst>
              <a:gd fmla="val 378818" name="adj"/>
            </a:avLst>
          </a:prstGeom>
          <a:solidFill>
            <a:srgbClr val="04AB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711e036631_0_218"/>
          <p:cNvSpPr/>
          <p:nvPr/>
        </p:nvSpPr>
        <p:spPr>
          <a:xfrm>
            <a:off x="17598049" y="3606800"/>
            <a:ext cx="859500" cy="191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Knewave"/>
              <a:buNone/>
            </a:pPr>
            <a:r>
              <a:rPr b="0" i="0" lang="en-US" sz="8000" u="none" cap="none" strike="noStrike">
                <a:solidFill>
                  <a:srgbClr val="FFFFFF"/>
                </a:solidFill>
                <a:latin typeface="Knewave"/>
                <a:ea typeface="Knewave"/>
                <a:cs typeface="Knewave"/>
                <a:sym typeface="Knewave"/>
              </a:rPr>
              <a:t>T</a:t>
            </a:r>
            <a:endParaRPr b="0" i="0" sz="8000" u="none" cap="none" strike="noStrike">
              <a:solidFill>
                <a:schemeClr val="dk1"/>
              </a:solidFill>
              <a:latin typeface="Calibri"/>
              <a:ea typeface="Calibri"/>
              <a:cs typeface="Calibri"/>
              <a:sym typeface="Calibri"/>
            </a:endParaRPr>
          </a:p>
        </p:txBody>
      </p:sp>
      <p:sp>
        <p:nvSpPr>
          <p:cNvPr id="270" name="Google Shape;270;g2711e036631_0_218"/>
          <p:cNvSpPr/>
          <p:nvPr/>
        </p:nvSpPr>
        <p:spPr>
          <a:xfrm>
            <a:off x="1270159" y="7658100"/>
            <a:ext cx="47376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711e036631_0_218"/>
          <p:cNvSpPr/>
          <p:nvPr/>
        </p:nvSpPr>
        <p:spPr>
          <a:xfrm>
            <a:off x="1270159" y="7658100"/>
            <a:ext cx="4737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711e036631_0_218"/>
          <p:cNvSpPr/>
          <p:nvPr/>
        </p:nvSpPr>
        <p:spPr>
          <a:xfrm>
            <a:off x="1270159" y="7658100"/>
            <a:ext cx="4737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711e036631_0_218"/>
          <p:cNvSpPr/>
          <p:nvPr/>
        </p:nvSpPr>
        <p:spPr>
          <a:xfrm>
            <a:off x="1270159" y="7658100"/>
            <a:ext cx="4890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ECLIPSE</a:t>
            </a:r>
            <a:endParaRPr b="0" i="0" sz="3600" u="none" cap="none" strike="noStrike">
              <a:solidFill>
                <a:schemeClr val="dk1"/>
              </a:solidFill>
              <a:latin typeface="Calibri"/>
              <a:ea typeface="Calibri"/>
              <a:cs typeface="Calibri"/>
              <a:sym typeface="Calibri"/>
            </a:endParaRPr>
          </a:p>
        </p:txBody>
      </p:sp>
      <p:sp>
        <p:nvSpPr>
          <p:cNvPr id="274" name="Google Shape;274;g2711e036631_0_218"/>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5" name="Google Shape;275;g2711e036631_0_218"/>
          <p:cNvSpPr/>
          <p:nvPr/>
        </p:nvSpPr>
        <p:spPr>
          <a:xfrm>
            <a:off x="1270159" y="10045700"/>
            <a:ext cx="4737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711e036631_0_218"/>
          <p:cNvSpPr/>
          <p:nvPr/>
        </p:nvSpPr>
        <p:spPr>
          <a:xfrm>
            <a:off x="1270159" y="10045700"/>
            <a:ext cx="4737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711e036631_0_218"/>
          <p:cNvSpPr/>
          <p:nvPr/>
        </p:nvSpPr>
        <p:spPr>
          <a:xfrm>
            <a:off x="1270159" y="10045700"/>
            <a:ext cx="4890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QUEST</a:t>
            </a:r>
            <a:endParaRPr b="0" i="0" sz="3600" u="none" cap="none" strike="noStrike">
              <a:solidFill>
                <a:schemeClr val="dk1"/>
              </a:solidFill>
              <a:latin typeface="Calibri"/>
              <a:ea typeface="Calibri"/>
              <a:cs typeface="Calibri"/>
              <a:sym typeface="Calibri"/>
            </a:endParaRPr>
          </a:p>
        </p:txBody>
      </p:sp>
      <p:sp>
        <p:nvSpPr>
          <p:cNvPr id="278" name="Google Shape;278;g2711e036631_0_218"/>
          <p:cNvSpPr/>
          <p:nvPr/>
        </p:nvSpPr>
        <p:spPr>
          <a:xfrm>
            <a:off x="1270159" y="109601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79" name="Google Shape;279;g2711e036631_0_218"/>
          <p:cNvSpPr/>
          <p:nvPr/>
        </p:nvSpPr>
        <p:spPr>
          <a:xfrm>
            <a:off x="6769946" y="7658100"/>
            <a:ext cx="47376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711e036631_0_218"/>
          <p:cNvSpPr/>
          <p:nvPr/>
        </p:nvSpPr>
        <p:spPr>
          <a:xfrm>
            <a:off x="6769946" y="7658100"/>
            <a:ext cx="4737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711e036631_0_218"/>
          <p:cNvSpPr/>
          <p:nvPr/>
        </p:nvSpPr>
        <p:spPr>
          <a:xfrm>
            <a:off x="6769946" y="7658100"/>
            <a:ext cx="4737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711e036631_0_218"/>
          <p:cNvSpPr/>
          <p:nvPr/>
        </p:nvSpPr>
        <p:spPr>
          <a:xfrm>
            <a:off x="6769946" y="7658100"/>
            <a:ext cx="4890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ECLIPSE</a:t>
            </a:r>
            <a:endParaRPr b="0" i="0" sz="3600" u="none" cap="none" strike="noStrike">
              <a:solidFill>
                <a:schemeClr val="dk1"/>
              </a:solidFill>
              <a:latin typeface="Calibri"/>
              <a:ea typeface="Calibri"/>
              <a:cs typeface="Calibri"/>
              <a:sym typeface="Calibri"/>
            </a:endParaRPr>
          </a:p>
        </p:txBody>
      </p:sp>
      <p:sp>
        <p:nvSpPr>
          <p:cNvPr id="283" name="Google Shape;283;g2711e036631_0_218"/>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4" name="Google Shape;284;g2711e036631_0_218"/>
          <p:cNvSpPr/>
          <p:nvPr/>
        </p:nvSpPr>
        <p:spPr>
          <a:xfrm>
            <a:off x="6769946" y="10045700"/>
            <a:ext cx="4737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711e036631_0_218"/>
          <p:cNvSpPr/>
          <p:nvPr/>
        </p:nvSpPr>
        <p:spPr>
          <a:xfrm>
            <a:off x="6769946" y="10045700"/>
            <a:ext cx="4737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711e036631_0_218"/>
          <p:cNvSpPr/>
          <p:nvPr/>
        </p:nvSpPr>
        <p:spPr>
          <a:xfrm>
            <a:off x="6769946" y="10045700"/>
            <a:ext cx="4890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QUEST</a:t>
            </a:r>
            <a:endParaRPr b="0" i="0" sz="3600" u="none" cap="none" strike="noStrike">
              <a:solidFill>
                <a:schemeClr val="dk1"/>
              </a:solidFill>
              <a:latin typeface="Calibri"/>
              <a:ea typeface="Calibri"/>
              <a:cs typeface="Calibri"/>
              <a:sym typeface="Calibri"/>
            </a:endParaRPr>
          </a:p>
        </p:txBody>
      </p:sp>
      <p:sp>
        <p:nvSpPr>
          <p:cNvPr id="287" name="Google Shape;287;g2711e036631_0_218"/>
          <p:cNvSpPr/>
          <p:nvPr/>
        </p:nvSpPr>
        <p:spPr>
          <a:xfrm>
            <a:off x="6769946" y="109601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8" name="Google Shape;288;g2711e036631_0_218"/>
          <p:cNvSpPr/>
          <p:nvPr/>
        </p:nvSpPr>
        <p:spPr>
          <a:xfrm>
            <a:off x="12269734" y="7658100"/>
            <a:ext cx="47376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711e036631_0_218"/>
          <p:cNvSpPr/>
          <p:nvPr/>
        </p:nvSpPr>
        <p:spPr>
          <a:xfrm>
            <a:off x="12269734" y="7658100"/>
            <a:ext cx="4737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711e036631_0_218"/>
          <p:cNvSpPr/>
          <p:nvPr/>
        </p:nvSpPr>
        <p:spPr>
          <a:xfrm>
            <a:off x="12269734" y="7658100"/>
            <a:ext cx="4737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711e036631_0_218"/>
          <p:cNvSpPr/>
          <p:nvPr/>
        </p:nvSpPr>
        <p:spPr>
          <a:xfrm>
            <a:off x="12269734" y="7658100"/>
            <a:ext cx="4890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ECLIPSE</a:t>
            </a:r>
            <a:endParaRPr b="0" i="0" sz="3600" u="none" cap="none" strike="noStrike">
              <a:solidFill>
                <a:schemeClr val="dk1"/>
              </a:solidFill>
              <a:latin typeface="Calibri"/>
              <a:ea typeface="Calibri"/>
              <a:cs typeface="Calibri"/>
              <a:sym typeface="Calibri"/>
            </a:endParaRPr>
          </a:p>
        </p:txBody>
      </p:sp>
      <p:sp>
        <p:nvSpPr>
          <p:cNvPr id="292" name="Google Shape;292;g2711e036631_0_218"/>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3" name="Google Shape;293;g2711e036631_0_218"/>
          <p:cNvSpPr/>
          <p:nvPr/>
        </p:nvSpPr>
        <p:spPr>
          <a:xfrm>
            <a:off x="12269734" y="10045700"/>
            <a:ext cx="4737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711e036631_0_218"/>
          <p:cNvSpPr/>
          <p:nvPr/>
        </p:nvSpPr>
        <p:spPr>
          <a:xfrm>
            <a:off x="12269734" y="10045700"/>
            <a:ext cx="4737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711e036631_0_218"/>
          <p:cNvSpPr/>
          <p:nvPr/>
        </p:nvSpPr>
        <p:spPr>
          <a:xfrm>
            <a:off x="12269734" y="10045700"/>
            <a:ext cx="4890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QUEST</a:t>
            </a:r>
            <a:endParaRPr b="0" i="0" sz="3600" u="none" cap="none" strike="noStrike">
              <a:solidFill>
                <a:schemeClr val="dk1"/>
              </a:solidFill>
              <a:latin typeface="Calibri"/>
              <a:ea typeface="Calibri"/>
              <a:cs typeface="Calibri"/>
              <a:sym typeface="Calibri"/>
            </a:endParaRPr>
          </a:p>
        </p:txBody>
      </p:sp>
      <p:sp>
        <p:nvSpPr>
          <p:cNvPr id="296" name="Google Shape;296;g2711e036631_0_218"/>
          <p:cNvSpPr/>
          <p:nvPr/>
        </p:nvSpPr>
        <p:spPr>
          <a:xfrm>
            <a:off x="12269734" y="109601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7" name="Google Shape;297;g2711e036631_0_218"/>
          <p:cNvSpPr/>
          <p:nvPr/>
        </p:nvSpPr>
        <p:spPr>
          <a:xfrm>
            <a:off x="17769521" y="7658100"/>
            <a:ext cx="47376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711e036631_0_218"/>
          <p:cNvSpPr/>
          <p:nvPr/>
        </p:nvSpPr>
        <p:spPr>
          <a:xfrm>
            <a:off x="17769521" y="7658100"/>
            <a:ext cx="4737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711e036631_0_218"/>
          <p:cNvSpPr/>
          <p:nvPr/>
        </p:nvSpPr>
        <p:spPr>
          <a:xfrm>
            <a:off x="17769521" y="7658100"/>
            <a:ext cx="4737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711e036631_0_218"/>
          <p:cNvSpPr/>
          <p:nvPr/>
        </p:nvSpPr>
        <p:spPr>
          <a:xfrm>
            <a:off x="17769521" y="7658100"/>
            <a:ext cx="4890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ECLIPSE</a:t>
            </a:r>
            <a:endParaRPr b="0" i="0" sz="3600" u="none" cap="none" strike="noStrike">
              <a:solidFill>
                <a:schemeClr val="dk1"/>
              </a:solidFill>
              <a:latin typeface="Calibri"/>
              <a:ea typeface="Calibri"/>
              <a:cs typeface="Calibri"/>
              <a:sym typeface="Calibri"/>
            </a:endParaRPr>
          </a:p>
        </p:txBody>
      </p:sp>
      <p:sp>
        <p:nvSpPr>
          <p:cNvPr id="301" name="Google Shape;301;g2711e036631_0_218"/>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2" name="Google Shape;302;g2711e036631_0_218"/>
          <p:cNvSpPr/>
          <p:nvPr/>
        </p:nvSpPr>
        <p:spPr>
          <a:xfrm>
            <a:off x="17769521" y="10045700"/>
            <a:ext cx="4737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711e036631_0_218"/>
          <p:cNvSpPr/>
          <p:nvPr/>
        </p:nvSpPr>
        <p:spPr>
          <a:xfrm>
            <a:off x="17769521" y="10045700"/>
            <a:ext cx="4737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711e036631_0_218"/>
          <p:cNvSpPr/>
          <p:nvPr/>
        </p:nvSpPr>
        <p:spPr>
          <a:xfrm>
            <a:off x="17769521" y="10045700"/>
            <a:ext cx="4890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QUEST</a:t>
            </a:r>
            <a:endParaRPr b="0" i="0" sz="3600" u="none" cap="none" strike="noStrike">
              <a:solidFill>
                <a:schemeClr val="dk1"/>
              </a:solidFill>
              <a:latin typeface="Calibri"/>
              <a:ea typeface="Calibri"/>
              <a:cs typeface="Calibri"/>
              <a:sym typeface="Calibri"/>
            </a:endParaRPr>
          </a:p>
        </p:txBody>
      </p:sp>
      <p:sp>
        <p:nvSpPr>
          <p:cNvPr id="305" name="Google Shape;305;g2711e036631_0_218"/>
          <p:cNvSpPr/>
          <p:nvPr/>
        </p:nvSpPr>
        <p:spPr>
          <a:xfrm>
            <a:off x="17769521" y="109601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310" name="Shape 310"/>
        <p:cNvGrpSpPr/>
        <p:nvPr/>
      </p:nvGrpSpPr>
      <p:grpSpPr>
        <a:xfrm>
          <a:off x="0" y="0"/>
          <a:ext cx="0" cy="0"/>
          <a:chOff x="0" y="0"/>
          <a:chExt cx="0" cy="0"/>
        </a:xfrm>
      </p:grpSpPr>
      <p:pic>
        <p:nvPicPr>
          <p:cNvPr descr=" " id="311" name="Google Shape;311;g2711e036631_0_284"/>
          <p:cNvPicPr preferRelativeResize="0"/>
          <p:nvPr/>
        </p:nvPicPr>
        <p:blipFill rotWithShape="1">
          <a:blip r:embed="rId3">
            <a:alphaModFix/>
          </a:blip>
          <a:srcRect b="0" l="0" r="0" t="0"/>
          <a:stretch/>
        </p:blipFill>
        <p:spPr>
          <a:xfrm>
            <a:off x="21224353" y="800100"/>
            <a:ext cx="1946332" cy="2819400"/>
          </a:xfrm>
          <a:prstGeom prst="rect">
            <a:avLst/>
          </a:prstGeom>
          <a:noFill/>
          <a:ln>
            <a:noFill/>
          </a:ln>
        </p:spPr>
      </p:pic>
      <p:pic>
        <p:nvPicPr>
          <p:cNvPr descr=" " id="312" name="Google Shape;312;g2711e036631_0_284"/>
          <p:cNvPicPr preferRelativeResize="0"/>
          <p:nvPr/>
        </p:nvPicPr>
        <p:blipFill rotWithShape="1">
          <a:blip r:embed="rId4">
            <a:alphaModFix/>
          </a:blip>
          <a:srcRect b="0" l="0" r="0" t="0"/>
          <a:stretch/>
        </p:blipFill>
        <p:spPr>
          <a:xfrm>
            <a:off x="0" y="10045700"/>
            <a:ext cx="6388899" cy="3670300"/>
          </a:xfrm>
          <a:prstGeom prst="rect">
            <a:avLst/>
          </a:prstGeom>
          <a:noFill/>
          <a:ln>
            <a:noFill/>
          </a:ln>
        </p:spPr>
      </p:pic>
      <p:sp>
        <p:nvSpPr>
          <p:cNvPr id="313" name="Google Shape;313;g2711e036631_0_2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4" name="Google Shape;314;g2711e036631_0_2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15" name="Google Shape;315;g2711e036631_0_284"/>
          <p:cNvPicPr preferRelativeResize="0"/>
          <p:nvPr/>
        </p:nvPicPr>
        <p:blipFill rotWithShape="1">
          <a:blip r:embed="rId6">
            <a:alphaModFix/>
          </a:blip>
          <a:srcRect b="0" l="0" r="0" t="0"/>
          <a:stretch/>
        </p:blipFill>
        <p:spPr>
          <a:xfrm>
            <a:off x="990724" y="3606800"/>
            <a:ext cx="13235054" cy="8712200"/>
          </a:xfrm>
          <a:prstGeom prst="rect">
            <a:avLst/>
          </a:prstGeom>
          <a:noFill/>
          <a:ln>
            <a:noFill/>
          </a:ln>
        </p:spPr>
      </p:pic>
      <p:sp>
        <p:nvSpPr>
          <p:cNvPr id="316" name="Google Shape;316;g2711e036631_0_284"/>
          <p:cNvSpPr/>
          <p:nvPr/>
        </p:nvSpPr>
        <p:spPr>
          <a:xfrm>
            <a:off x="8416919" y="1422400"/>
            <a:ext cx="7566000" cy="191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8000"/>
              <a:buFont typeface="Knewave"/>
              <a:buNone/>
            </a:pPr>
            <a:r>
              <a:rPr b="0" i="0" lang="en-US" sz="8000" u="none" cap="none" strike="noStrike">
                <a:solidFill>
                  <a:srgbClr val="0E0E0E"/>
                </a:solidFill>
                <a:latin typeface="Knewave"/>
                <a:ea typeface="Knewave"/>
                <a:cs typeface="Knewave"/>
                <a:sym typeface="Knewave"/>
              </a:rPr>
              <a:t>SOME DATA</a:t>
            </a:r>
            <a:endParaRPr b="0" i="0" sz="8000" u="none" cap="none" strike="noStrike">
              <a:solidFill>
                <a:schemeClr val="dk1"/>
              </a:solidFill>
              <a:latin typeface="Calibri"/>
              <a:ea typeface="Calibri"/>
              <a:cs typeface="Calibri"/>
              <a:sym typeface="Calibri"/>
            </a:endParaRPr>
          </a:p>
        </p:txBody>
      </p:sp>
      <p:sp>
        <p:nvSpPr>
          <p:cNvPr id="317" name="Google Shape;317;g2711e036631_0_284"/>
          <p:cNvSpPr/>
          <p:nvPr/>
        </p:nvSpPr>
        <p:spPr>
          <a:xfrm>
            <a:off x="15292711" y="3479800"/>
            <a:ext cx="7875000" cy="896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711e036631_0_284"/>
          <p:cNvSpPr/>
          <p:nvPr/>
        </p:nvSpPr>
        <p:spPr>
          <a:xfrm>
            <a:off x="15292711" y="3479800"/>
            <a:ext cx="7875000" cy="417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711e036631_0_284"/>
          <p:cNvSpPr/>
          <p:nvPr/>
        </p:nvSpPr>
        <p:spPr>
          <a:xfrm>
            <a:off x="15292711" y="3479800"/>
            <a:ext cx="34674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711e036631_0_284"/>
          <p:cNvSpPr/>
          <p:nvPr/>
        </p:nvSpPr>
        <p:spPr>
          <a:xfrm>
            <a:off x="15292711" y="3479800"/>
            <a:ext cx="4009500" cy="306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3521"/>
              </a:buClr>
              <a:buSzPts val="12800"/>
              <a:buFont typeface="Knewave"/>
              <a:buNone/>
            </a:pPr>
            <a:r>
              <a:rPr b="0" i="0" lang="en-US" sz="12800" u="none" cap="none" strike="noStrike">
                <a:solidFill>
                  <a:srgbClr val="003521"/>
                </a:solidFill>
                <a:latin typeface="Knewave"/>
                <a:ea typeface="Knewave"/>
                <a:cs typeface="Knewave"/>
                <a:sym typeface="Knewave"/>
              </a:rPr>
              <a:t>75%</a:t>
            </a:r>
            <a:endParaRPr b="0" i="0" sz="12800" u="none" cap="none" strike="noStrike">
              <a:solidFill>
                <a:schemeClr val="dk1"/>
              </a:solidFill>
              <a:latin typeface="Calibri"/>
              <a:ea typeface="Calibri"/>
              <a:cs typeface="Calibri"/>
              <a:sym typeface="Calibri"/>
            </a:endParaRPr>
          </a:p>
        </p:txBody>
      </p:sp>
      <p:sp>
        <p:nvSpPr>
          <p:cNvPr id="321" name="Google Shape;321;g2711e036631_0_284"/>
          <p:cNvSpPr/>
          <p:nvPr/>
        </p:nvSpPr>
        <p:spPr>
          <a:xfrm>
            <a:off x="15292711" y="6311900"/>
            <a:ext cx="7875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711e036631_0_284"/>
          <p:cNvSpPr/>
          <p:nvPr/>
        </p:nvSpPr>
        <p:spPr>
          <a:xfrm>
            <a:off x="15292711" y="6311900"/>
            <a:ext cx="8027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ENCHANTED CREATURES</a:t>
            </a:r>
            <a:endParaRPr b="0" i="0" sz="3600" u="none" cap="none" strike="noStrike">
              <a:solidFill>
                <a:schemeClr val="dk1"/>
              </a:solidFill>
              <a:latin typeface="Calibri"/>
              <a:ea typeface="Calibri"/>
              <a:cs typeface="Calibri"/>
              <a:sym typeface="Calibri"/>
            </a:endParaRPr>
          </a:p>
        </p:txBody>
      </p:sp>
      <p:sp>
        <p:nvSpPr>
          <p:cNvPr id="323" name="Google Shape;323;g2711e036631_0_284"/>
          <p:cNvSpPr/>
          <p:nvPr/>
        </p:nvSpPr>
        <p:spPr>
          <a:xfrm>
            <a:off x="15292711" y="71247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24" name="Google Shape;324;g2711e036631_0_284"/>
          <p:cNvSpPr/>
          <p:nvPr/>
        </p:nvSpPr>
        <p:spPr>
          <a:xfrm>
            <a:off x="15292711" y="8267700"/>
            <a:ext cx="7875000" cy="417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711e036631_0_284"/>
          <p:cNvSpPr/>
          <p:nvPr/>
        </p:nvSpPr>
        <p:spPr>
          <a:xfrm>
            <a:off x="15292711" y="8267700"/>
            <a:ext cx="35184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711e036631_0_284"/>
          <p:cNvSpPr/>
          <p:nvPr/>
        </p:nvSpPr>
        <p:spPr>
          <a:xfrm>
            <a:off x="15292711" y="8267700"/>
            <a:ext cx="4060200" cy="306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3521"/>
              </a:buClr>
              <a:buSzPts val="12800"/>
              <a:buFont typeface="Knewave"/>
              <a:buNone/>
            </a:pPr>
            <a:r>
              <a:rPr b="0" i="0" lang="en-US" sz="12800" u="none" cap="none" strike="noStrike">
                <a:solidFill>
                  <a:srgbClr val="003521"/>
                </a:solidFill>
                <a:latin typeface="Knewave"/>
                <a:ea typeface="Knewave"/>
                <a:cs typeface="Knewave"/>
                <a:sym typeface="Knewave"/>
              </a:rPr>
              <a:t>60%</a:t>
            </a:r>
            <a:endParaRPr b="0" i="0" sz="12800" u="none" cap="none" strike="noStrike">
              <a:solidFill>
                <a:schemeClr val="dk1"/>
              </a:solidFill>
              <a:latin typeface="Calibri"/>
              <a:ea typeface="Calibri"/>
              <a:cs typeface="Calibri"/>
              <a:sym typeface="Calibri"/>
            </a:endParaRPr>
          </a:p>
        </p:txBody>
      </p:sp>
      <p:sp>
        <p:nvSpPr>
          <p:cNvPr id="327" name="Google Shape;327;g2711e036631_0_284"/>
          <p:cNvSpPr/>
          <p:nvPr/>
        </p:nvSpPr>
        <p:spPr>
          <a:xfrm>
            <a:off x="15292711" y="11099800"/>
            <a:ext cx="7875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711e036631_0_284"/>
          <p:cNvSpPr/>
          <p:nvPr/>
        </p:nvSpPr>
        <p:spPr>
          <a:xfrm>
            <a:off x="15292711" y="11099800"/>
            <a:ext cx="8027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MAGIC-WIELDING INDIVIDUALS</a:t>
            </a:r>
            <a:endParaRPr b="0" i="0" sz="3600" u="none" cap="none" strike="noStrike">
              <a:solidFill>
                <a:schemeClr val="dk1"/>
              </a:solidFill>
              <a:latin typeface="Calibri"/>
              <a:ea typeface="Calibri"/>
              <a:cs typeface="Calibri"/>
              <a:sym typeface="Calibri"/>
            </a:endParaRPr>
          </a:p>
        </p:txBody>
      </p:sp>
      <p:sp>
        <p:nvSpPr>
          <p:cNvPr id="329" name="Google Shape;329;g2711e036631_0_284"/>
          <p:cNvSpPr/>
          <p:nvPr/>
        </p:nvSpPr>
        <p:spPr>
          <a:xfrm>
            <a:off x="15292711" y="119126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334" name="Shape 334"/>
        <p:cNvGrpSpPr/>
        <p:nvPr/>
      </p:nvGrpSpPr>
      <p:grpSpPr>
        <a:xfrm>
          <a:off x="0" y="0"/>
          <a:ext cx="0" cy="0"/>
          <a:chOff x="0" y="0"/>
          <a:chExt cx="0" cy="0"/>
        </a:xfrm>
      </p:grpSpPr>
      <p:pic>
        <p:nvPicPr>
          <p:cNvPr descr=" " id="335" name="Google Shape;335;g2711e036631_0_307"/>
          <p:cNvPicPr preferRelativeResize="0"/>
          <p:nvPr/>
        </p:nvPicPr>
        <p:blipFill rotWithShape="1">
          <a:blip r:embed="rId3">
            <a:alphaModFix/>
          </a:blip>
          <a:srcRect b="0" l="0" r="0" t="0"/>
          <a:stretch/>
        </p:blipFill>
        <p:spPr>
          <a:xfrm>
            <a:off x="889111" y="457200"/>
            <a:ext cx="3809124" cy="2819400"/>
          </a:xfrm>
          <a:prstGeom prst="rect">
            <a:avLst/>
          </a:prstGeom>
          <a:noFill/>
          <a:ln>
            <a:noFill/>
          </a:ln>
        </p:spPr>
      </p:pic>
      <p:pic>
        <p:nvPicPr>
          <p:cNvPr descr=" " id="336" name="Google Shape;336;g2711e036631_0_307"/>
          <p:cNvPicPr preferRelativeResize="0"/>
          <p:nvPr/>
        </p:nvPicPr>
        <p:blipFill rotWithShape="1">
          <a:blip r:embed="rId4">
            <a:alphaModFix/>
          </a:blip>
          <a:srcRect b="0" l="0" r="0" t="0"/>
          <a:stretch/>
        </p:blipFill>
        <p:spPr>
          <a:xfrm>
            <a:off x="2210076" y="419100"/>
            <a:ext cx="19192099" cy="12877800"/>
          </a:xfrm>
          <a:prstGeom prst="rect">
            <a:avLst/>
          </a:prstGeom>
          <a:noFill/>
          <a:ln>
            <a:noFill/>
          </a:ln>
        </p:spPr>
      </p:pic>
      <p:pic>
        <p:nvPicPr>
          <p:cNvPr descr=" " id="337" name="Google Shape;337;g2711e036631_0_307"/>
          <p:cNvPicPr preferRelativeResize="0"/>
          <p:nvPr/>
        </p:nvPicPr>
        <p:blipFill rotWithShape="1">
          <a:blip r:embed="rId5">
            <a:alphaModFix/>
          </a:blip>
          <a:srcRect b="0" l="0" r="0" t="0"/>
          <a:stretch/>
        </p:blipFill>
        <p:spPr>
          <a:xfrm>
            <a:off x="20843305" y="10477500"/>
            <a:ext cx="2713476" cy="2819400"/>
          </a:xfrm>
          <a:prstGeom prst="rect">
            <a:avLst/>
          </a:prstGeom>
          <a:noFill/>
          <a:ln>
            <a:noFill/>
          </a:ln>
        </p:spPr>
      </p:pic>
      <p:sp>
        <p:nvSpPr>
          <p:cNvPr id="338" name="Google Shape;338;g2711e036631_0_3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9" name="Google Shape;339;g2711e036631_0_30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0" name="Google Shape;340;g2711e036631_0_307"/>
          <p:cNvSpPr/>
          <p:nvPr/>
        </p:nvSpPr>
        <p:spPr>
          <a:xfrm>
            <a:off x="4305838" y="3403600"/>
            <a:ext cx="15762600" cy="746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711e036631_0_307"/>
          <p:cNvSpPr/>
          <p:nvPr/>
        </p:nvSpPr>
        <p:spPr>
          <a:xfrm>
            <a:off x="4305838" y="3403600"/>
            <a:ext cx="15762600" cy="59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711e036631_0_307"/>
          <p:cNvSpPr/>
          <p:nvPr/>
        </p:nvSpPr>
        <p:spPr>
          <a:xfrm>
            <a:off x="5963395" y="3403600"/>
            <a:ext cx="12447600" cy="575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3521"/>
              </a:buClr>
              <a:buSzPts val="24000"/>
              <a:buFont typeface="Knewave"/>
              <a:buNone/>
            </a:pPr>
            <a:r>
              <a:rPr b="0" i="0" lang="en-US" sz="24000" u="none" cap="none" strike="noStrike">
                <a:solidFill>
                  <a:srgbClr val="003521"/>
                </a:solidFill>
                <a:latin typeface="Knewave"/>
                <a:ea typeface="Knewave"/>
                <a:cs typeface="Knewave"/>
                <a:sym typeface="Knewave"/>
              </a:rPr>
              <a:t>234,567</a:t>
            </a:r>
            <a:endParaRPr b="0" i="0" sz="24000" u="none" cap="none" strike="noStrike">
              <a:solidFill>
                <a:schemeClr val="dk1"/>
              </a:solidFill>
              <a:latin typeface="Calibri"/>
              <a:ea typeface="Calibri"/>
              <a:cs typeface="Calibri"/>
              <a:sym typeface="Calibri"/>
            </a:endParaRPr>
          </a:p>
        </p:txBody>
      </p:sp>
      <p:sp>
        <p:nvSpPr>
          <p:cNvPr id="343" name="Google Shape;343;g2711e036631_0_307"/>
          <p:cNvSpPr/>
          <p:nvPr/>
        </p:nvSpPr>
        <p:spPr>
          <a:xfrm>
            <a:off x="4170355" y="83439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44" name="Google Shape;344;g2711e036631_0_307"/>
          <p:cNvSpPr/>
          <p:nvPr/>
        </p:nvSpPr>
        <p:spPr>
          <a:xfrm>
            <a:off x="7483352" y="98044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349" name="Shape 349"/>
        <p:cNvGrpSpPr/>
        <p:nvPr/>
      </p:nvGrpSpPr>
      <p:grpSpPr>
        <a:xfrm>
          <a:off x="0" y="0"/>
          <a:ext cx="0" cy="0"/>
          <a:chOff x="0" y="0"/>
          <a:chExt cx="0" cy="0"/>
        </a:xfrm>
      </p:grpSpPr>
      <p:pic>
        <p:nvPicPr>
          <p:cNvPr descr=" " id="350" name="Google Shape;350;g2711e036631_0_321"/>
          <p:cNvPicPr preferRelativeResize="0"/>
          <p:nvPr/>
        </p:nvPicPr>
        <p:blipFill rotWithShape="1">
          <a:blip r:embed="rId3">
            <a:alphaModFix/>
          </a:blip>
          <a:srcRect b="0" l="0" r="0" t="0"/>
          <a:stretch/>
        </p:blipFill>
        <p:spPr>
          <a:xfrm>
            <a:off x="1320965" y="584200"/>
            <a:ext cx="2793431" cy="2819400"/>
          </a:xfrm>
          <a:prstGeom prst="rect">
            <a:avLst/>
          </a:prstGeom>
          <a:noFill/>
          <a:ln>
            <a:noFill/>
          </a:ln>
        </p:spPr>
      </p:pic>
      <p:pic>
        <p:nvPicPr>
          <p:cNvPr descr=" " id="351" name="Google Shape;351;g2711e036631_0_321"/>
          <p:cNvPicPr preferRelativeResize="0"/>
          <p:nvPr/>
        </p:nvPicPr>
        <p:blipFill rotWithShape="1">
          <a:blip r:embed="rId4">
            <a:alphaModFix/>
          </a:blip>
          <a:srcRect b="0" l="0" r="0" t="0"/>
          <a:stretch/>
        </p:blipFill>
        <p:spPr>
          <a:xfrm>
            <a:off x="21491089" y="1549400"/>
            <a:ext cx="2167801" cy="11277600"/>
          </a:xfrm>
          <a:prstGeom prst="rect">
            <a:avLst/>
          </a:prstGeom>
          <a:noFill/>
          <a:ln>
            <a:noFill/>
          </a:ln>
        </p:spPr>
      </p:pic>
      <p:sp>
        <p:nvSpPr>
          <p:cNvPr id="352" name="Google Shape;352;g2711e036631_0_3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3" name="Google Shape;353;g2711e036631_0_3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4" name="Google Shape;354;g2711e036631_0_321"/>
          <p:cNvSpPr/>
          <p:nvPr/>
        </p:nvSpPr>
        <p:spPr>
          <a:xfrm>
            <a:off x="3391324" y="3263900"/>
            <a:ext cx="78750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711e036631_0_321"/>
          <p:cNvSpPr/>
          <p:nvPr/>
        </p:nvSpPr>
        <p:spPr>
          <a:xfrm>
            <a:off x="3416727" y="3263900"/>
            <a:ext cx="78243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711e036631_0_321"/>
          <p:cNvSpPr/>
          <p:nvPr/>
        </p:nvSpPr>
        <p:spPr>
          <a:xfrm>
            <a:off x="3416727" y="3263900"/>
            <a:ext cx="8366100" cy="306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3521"/>
              </a:buClr>
              <a:buSzPts val="12800"/>
              <a:buFont typeface="Knewave"/>
              <a:buNone/>
            </a:pPr>
            <a:r>
              <a:rPr b="0" i="0" lang="en-US" sz="12800" u="none" cap="none" strike="noStrike">
                <a:solidFill>
                  <a:srgbClr val="003521"/>
                </a:solidFill>
                <a:latin typeface="Knewave"/>
                <a:ea typeface="Knewave"/>
                <a:cs typeface="Knewave"/>
                <a:sym typeface="Knewave"/>
              </a:rPr>
              <a:t>233 COINS</a:t>
            </a:r>
            <a:endParaRPr b="0" i="0" sz="12800" u="none" cap="none" strike="noStrike">
              <a:solidFill>
                <a:schemeClr val="dk1"/>
              </a:solidFill>
              <a:latin typeface="Calibri"/>
              <a:ea typeface="Calibri"/>
              <a:cs typeface="Calibri"/>
              <a:sym typeface="Calibri"/>
            </a:endParaRPr>
          </a:p>
        </p:txBody>
      </p:sp>
      <p:sp>
        <p:nvSpPr>
          <p:cNvPr id="357" name="Google Shape;357;g2711e036631_0_321"/>
          <p:cNvSpPr/>
          <p:nvPr/>
        </p:nvSpPr>
        <p:spPr>
          <a:xfrm>
            <a:off x="3391324" y="57912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711e036631_0_321"/>
          <p:cNvSpPr/>
          <p:nvPr/>
        </p:nvSpPr>
        <p:spPr>
          <a:xfrm>
            <a:off x="3323582" y="57912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59" name="Google Shape;359;g2711e036631_0_321"/>
          <p:cNvSpPr/>
          <p:nvPr/>
        </p:nvSpPr>
        <p:spPr>
          <a:xfrm>
            <a:off x="3391324" y="6985000"/>
            <a:ext cx="78750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711e036631_0_321"/>
          <p:cNvSpPr/>
          <p:nvPr/>
        </p:nvSpPr>
        <p:spPr>
          <a:xfrm>
            <a:off x="3156344" y="6985000"/>
            <a:ext cx="83448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711e036631_0_321"/>
          <p:cNvSpPr/>
          <p:nvPr/>
        </p:nvSpPr>
        <p:spPr>
          <a:xfrm>
            <a:off x="3156344" y="6985000"/>
            <a:ext cx="8886900" cy="306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3521"/>
              </a:buClr>
              <a:buSzPts val="12800"/>
              <a:buFont typeface="Knewave"/>
              <a:buNone/>
            </a:pPr>
            <a:r>
              <a:rPr b="0" i="0" lang="en-US" sz="12800" u="none" cap="none" strike="noStrike">
                <a:solidFill>
                  <a:srgbClr val="003521"/>
                </a:solidFill>
                <a:latin typeface="Knewave"/>
                <a:ea typeface="Knewave"/>
                <a:cs typeface="Knewave"/>
                <a:sym typeface="Knewave"/>
              </a:rPr>
              <a:t>456 HOURS</a:t>
            </a:r>
            <a:endParaRPr b="0" i="0" sz="12800" u="none" cap="none" strike="noStrike">
              <a:solidFill>
                <a:schemeClr val="dk1"/>
              </a:solidFill>
              <a:latin typeface="Calibri"/>
              <a:ea typeface="Calibri"/>
              <a:cs typeface="Calibri"/>
              <a:sym typeface="Calibri"/>
            </a:endParaRPr>
          </a:p>
        </p:txBody>
      </p:sp>
      <p:sp>
        <p:nvSpPr>
          <p:cNvPr id="362" name="Google Shape;362;g2711e036631_0_321"/>
          <p:cNvSpPr/>
          <p:nvPr/>
        </p:nvSpPr>
        <p:spPr>
          <a:xfrm>
            <a:off x="3391324" y="95123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711e036631_0_321"/>
          <p:cNvSpPr/>
          <p:nvPr/>
        </p:nvSpPr>
        <p:spPr>
          <a:xfrm>
            <a:off x="3323582" y="95123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64" name="Google Shape;364;g2711e036631_0_321"/>
          <p:cNvSpPr/>
          <p:nvPr/>
        </p:nvSpPr>
        <p:spPr>
          <a:xfrm>
            <a:off x="13552594" y="3263900"/>
            <a:ext cx="78750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711e036631_0_321"/>
          <p:cNvSpPr/>
          <p:nvPr/>
        </p:nvSpPr>
        <p:spPr>
          <a:xfrm>
            <a:off x="15667408" y="3263900"/>
            <a:ext cx="36453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711e036631_0_321"/>
          <p:cNvSpPr/>
          <p:nvPr/>
        </p:nvSpPr>
        <p:spPr>
          <a:xfrm>
            <a:off x="15667408" y="3263900"/>
            <a:ext cx="4187400" cy="306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3521"/>
              </a:buClr>
              <a:buSzPts val="12800"/>
              <a:buFont typeface="Knewave"/>
              <a:buNone/>
            </a:pPr>
            <a:r>
              <a:rPr b="0" i="0" lang="en-US" sz="12800" u="none" cap="none" strike="noStrike">
                <a:solidFill>
                  <a:srgbClr val="003521"/>
                </a:solidFill>
                <a:latin typeface="Knewave"/>
                <a:ea typeface="Knewave"/>
                <a:cs typeface="Knewave"/>
                <a:sym typeface="Knewave"/>
              </a:rPr>
              <a:t>85%</a:t>
            </a:r>
            <a:endParaRPr b="0" i="0" sz="12800" u="none" cap="none" strike="noStrike">
              <a:solidFill>
                <a:schemeClr val="dk1"/>
              </a:solidFill>
              <a:latin typeface="Calibri"/>
              <a:ea typeface="Calibri"/>
              <a:cs typeface="Calibri"/>
              <a:sym typeface="Calibri"/>
            </a:endParaRPr>
          </a:p>
        </p:txBody>
      </p:sp>
      <p:sp>
        <p:nvSpPr>
          <p:cNvPr id="367" name="Google Shape;367;g2711e036631_0_321"/>
          <p:cNvSpPr/>
          <p:nvPr/>
        </p:nvSpPr>
        <p:spPr>
          <a:xfrm>
            <a:off x="13552594" y="57912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711e036631_0_321"/>
          <p:cNvSpPr/>
          <p:nvPr/>
        </p:nvSpPr>
        <p:spPr>
          <a:xfrm>
            <a:off x="13484852" y="57912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69" name="Google Shape;369;g2711e036631_0_321"/>
          <p:cNvSpPr/>
          <p:nvPr/>
        </p:nvSpPr>
        <p:spPr>
          <a:xfrm>
            <a:off x="13552594" y="6985000"/>
            <a:ext cx="78750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711e036631_0_321"/>
          <p:cNvSpPr/>
          <p:nvPr/>
        </p:nvSpPr>
        <p:spPr>
          <a:xfrm>
            <a:off x="14790999" y="6985000"/>
            <a:ext cx="53982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711e036631_0_321"/>
          <p:cNvSpPr/>
          <p:nvPr/>
        </p:nvSpPr>
        <p:spPr>
          <a:xfrm>
            <a:off x="14790999" y="6985000"/>
            <a:ext cx="5940000" cy="306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3521"/>
              </a:buClr>
              <a:buSzPts val="12800"/>
              <a:buFont typeface="Knewave"/>
              <a:buNone/>
            </a:pPr>
            <a:r>
              <a:rPr b="0" i="0" lang="en-US" sz="12800" u="none" cap="none" strike="noStrike">
                <a:solidFill>
                  <a:srgbClr val="003521"/>
                </a:solidFill>
                <a:latin typeface="Knewave"/>
                <a:ea typeface="Knewave"/>
                <a:cs typeface="Knewave"/>
                <a:sym typeface="Knewave"/>
              </a:rPr>
              <a:t>323 KM</a:t>
            </a:r>
            <a:endParaRPr b="0" i="0" sz="12800" u="none" cap="none" strike="noStrike">
              <a:solidFill>
                <a:schemeClr val="dk1"/>
              </a:solidFill>
              <a:latin typeface="Calibri"/>
              <a:ea typeface="Calibri"/>
              <a:cs typeface="Calibri"/>
              <a:sym typeface="Calibri"/>
            </a:endParaRPr>
          </a:p>
        </p:txBody>
      </p:sp>
      <p:sp>
        <p:nvSpPr>
          <p:cNvPr id="372" name="Google Shape;372;g2711e036631_0_321"/>
          <p:cNvSpPr/>
          <p:nvPr/>
        </p:nvSpPr>
        <p:spPr>
          <a:xfrm>
            <a:off x="13552594" y="95123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711e036631_0_321"/>
          <p:cNvSpPr/>
          <p:nvPr/>
        </p:nvSpPr>
        <p:spPr>
          <a:xfrm>
            <a:off x="13484852" y="95123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378" name="Shape 378"/>
        <p:cNvGrpSpPr/>
        <p:nvPr/>
      </p:nvGrpSpPr>
      <p:grpSpPr>
        <a:xfrm>
          <a:off x="0" y="0"/>
          <a:ext cx="0" cy="0"/>
          <a:chOff x="0" y="0"/>
          <a:chExt cx="0" cy="0"/>
        </a:xfrm>
      </p:grpSpPr>
      <p:pic>
        <p:nvPicPr>
          <p:cNvPr descr=" " id="379" name="Google Shape;379;g2711e036631_0_349"/>
          <p:cNvPicPr preferRelativeResize="0"/>
          <p:nvPr/>
        </p:nvPicPr>
        <p:blipFill rotWithShape="1">
          <a:blip r:embed="rId3">
            <a:alphaModFix/>
          </a:blip>
          <a:srcRect b="0" l="0" r="0" t="0"/>
          <a:stretch/>
        </p:blipFill>
        <p:spPr>
          <a:xfrm>
            <a:off x="21224353" y="800100"/>
            <a:ext cx="1946332" cy="2819400"/>
          </a:xfrm>
          <a:prstGeom prst="rect">
            <a:avLst/>
          </a:prstGeom>
          <a:noFill/>
          <a:ln>
            <a:noFill/>
          </a:ln>
        </p:spPr>
      </p:pic>
      <p:pic>
        <p:nvPicPr>
          <p:cNvPr descr=" " id="380" name="Google Shape;380;g2711e036631_0_349"/>
          <p:cNvPicPr preferRelativeResize="0"/>
          <p:nvPr/>
        </p:nvPicPr>
        <p:blipFill rotWithShape="1">
          <a:blip r:embed="rId4">
            <a:alphaModFix/>
          </a:blip>
          <a:srcRect b="0" l="0" r="0" t="0"/>
          <a:stretch/>
        </p:blipFill>
        <p:spPr>
          <a:xfrm>
            <a:off x="0" y="10045700"/>
            <a:ext cx="6388899" cy="3670300"/>
          </a:xfrm>
          <a:prstGeom prst="rect">
            <a:avLst/>
          </a:prstGeom>
          <a:noFill/>
          <a:ln>
            <a:noFill/>
          </a:ln>
        </p:spPr>
      </p:pic>
      <p:sp>
        <p:nvSpPr>
          <p:cNvPr id="381" name="Google Shape;381;g2711e036631_0_3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2" name="Google Shape;382;g2711e036631_0_34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83" name="Google Shape;383;g2711e036631_0_349"/>
          <p:cNvSpPr/>
          <p:nvPr/>
        </p:nvSpPr>
        <p:spPr>
          <a:xfrm>
            <a:off x="6841922" y="1143000"/>
            <a:ext cx="10690500" cy="191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3521"/>
              </a:buClr>
              <a:buSzPts val="8000"/>
              <a:buFont typeface="Knewave"/>
              <a:buNone/>
            </a:pPr>
            <a:r>
              <a:rPr b="0" i="0" lang="en-US" sz="8000" u="none" cap="none" strike="noStrike">
                <a:solidFill>
                  <a:srgbClr val="003521"/>
                </a:solidFill>
                <a:latin typeface="Knewave"/>
                <a:ea typeface="Knewave"/>
                <a:cs typeface="Knewave"/>
                <a:sym typeface="Knewave"/>
              </a:rPr>
              <a:t>SOME GRAPH</a:t>
            </a:r>
            <a:endParaRPr b="0" i="0" sz="8000" u="none" cap="none" strike="noStrike">
              <a:solidFill>
                <a:schemeClr val="dk1"/>
              </a:solidFill>
              <a:latin typeface="Calibri"/>
              <a:ea typeface="Calibri"/>
              <a:cs typeface="Calibri"/>
              <a:sym typeface="Calibri"/>
            </a:endParaRPr>
          </a:p>
        </p:txBody>
      </p:sp>
      <p:sp>
        <p:nvSpPr>
          <p:cNvPr id="384" name="Google Shape;384;g2711e036631_0_34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711e036631_0_34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1820"/>
              <a:buFont typeface="Lato"/>
              <a:buNone/>
            </a:pPr>
            <a:r>
              <a:rPr b="0" i="0" lang="en-US" sz="1820" u="none" cap="none" strike="noStrike">
                <a:solidFill>
                  <a:srgbClr val="04AB3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6" name="Google Shape;386;g2711e036631_0_34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2185"/>
              <a:buFont typeface="Lato"/>
              <a:buNone/>
            </a:pPr>
            <a:r>
              <a:rPr b="0" i="0" lang="en-US" sz="2185" u="none" cap="none" strike="noStrike">
                <a:solidFill>
                  <a:srgbClr val="04AB3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7" name="Google Shape;387;g2711e036631_0_34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2185"/>
              <a:buFont typeface="Lato"/>
              <a:buNone/>
            </a:pPr>
            <a:r>
              <a:rPr b="0" i="0" lang="en-US" sz="2185" u="none" cap="none" strike="noStrike">
                <a:solidFill>
                  <a:srgbClr val="04AB3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8" name="Google Shape;388;g2711e036631_0_34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2185"/>
              <a:buFont typeface="Lato"/>
              <a:buNone/>
            </a:pPr>
            <a:r>
              <a:rPr b="0" i="0" lang="en-US" sz="2185" u="none" cap="none" strike="noStrike">
                <a:solidFill>
                  <a:srgbClr val="04AB3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9" name="Google Shape;389;g2711e036631_0_34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2185"/>
              <a:buFont typeface="Lato"/>
              <a:buNone/>
            </a:pPr>
            <a:r>
              <a:rPr b="0" i="0" lang="en-US" sz="2185" u="none" cap="none" strike="noStrike">
                <a:solidFill>
                  <a:srgbClr val="04AB3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90" name="Google Shape;390;g2711e036631_0_34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2185"/>
              <a:buFont typeface="Lato"/>
              <a:buNone/>
            </a:pPr>
            <a:r>
              <a:rPr b="0" i="0" lang="en-US" sz="2185" u="none" cap="none" strike="noStrike">
                <a:solidFill>
                  <a:srgbClr val="04AB3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91" name="Google Shape;391;g2711e036631_0_34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2185"/>
              <a:buFont typeface="Lato"/>
              <a:buNone/>
            </a:pPr>
            <a:r>
              <a:rPr b="0" i="0" lang="en-US" sz="2185" u="none" cap="none" strike="noStrike">
                <a:solidFill>
                  <a:srgbClr val="04AB3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2" name="Google Shape;392;g2711e036631_0_34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2185"/>
              <a:buFont typeface="Lato"/>
              <a:buNone/>
            </a:pPr>
            <a:r>
              <a:rPr b="0" i="0" lang="en-US" sz="2185" u="none" cap="none" strike="noStrike">
                <a:solidFill>
                  <a:srgbClr val="04AB3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3" name="Google Shape;393;g2711e036631_0_34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2185"/>
              <a:buFont typeface="Lato"/>
              <a:buNone/>
            </a:pPr>
            <a:r>
              <a:rPr b="0" i="0" lang="en-US" sz="2185" u="none" cap="none" strike="noStrike">
                <a:solidFill>
                  <a:srgbClr val="04AB3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4" name="Google Shape;394;g2711e036631_0_34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1820"/>
              <a:buFont typeface="Lato"/>
              <a:buNone/>
            </a:pPr>
            <a:r>
              <a:rPr b="0" i="0" lang="en-US" sz="1820" u="none" cap="none" strike="noStrike">
                <a:solidFill>
                  <a:srgbClr val="04AB3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5" name="Google Shape;395;g2711e036631_0_34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1820"/>
              <a:buFont typeface="Lato"/>
              <a:buNone/>
            </a:pPr>
            <a:r>
              <a:rPr b="0" i="0" lang="en-US" sz="1820" u="none" cap="none" strike="noStrike">
                <a:solidFill>
                  <a:srgbClr val="04AB3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6" name="Google Shape;396;g2711e036631_0_34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1820"/>
              <a:buFont typeface="Lato"/>
              <a:buNone/>
            </a:pPr>
            <a:r>
              <a:rPr b="0" i="0" lang="en-US" sz="1820" u="none" cap="none" strike="noStrike">
                <a:solidFill>
                  <a:srgbClr val="04AB3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7" name="Google Shape;397;g2711e036631_0_34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1820"/>
              <a:buFont typeface="Lato"/>
              <a:buNone/>
            </a:pPr>
            <a:r>
              <a:rPr b="0" i="0" lang="en-US" sz="1820" u="none" cap="none" strike="noStrike">
                <a:solidFill>
                  <a:srgbClr val="04AB3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8" name="Google Shape;398;g2711e036631_0_34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1820"/>
              <a:buFont typeface="Lato"/>
              <a:buNone/>
            </a:pPr>
            <a:r>
              <a:rPr b="0" i="0" lang="en-US" sz="1820" u="none" cap="none" strike="noStrike">
                <a:solidFill>
                  <a:srgbClr val="04AB3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9" name="Google Shape;399;g2711e036631_0_34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1820"/>
              <a:buFont typeface="Lato"/>
              <a:buNone/>
            </a:pPr>
            <a:r>
              <a:rPr b="0" i="0" lang="en-US" sz="1820" u="none" cap="none" strike="noStrike">
                <a:solidFill>
                  <a:srgbClr val="04AB3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00" name="Google Shape;400;g2711e036631_0_34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1820"/>
              <a:buFont typeface="Lato"/>
              <a:buNone/>
            </a:pPr>
            <a:r>
              <a:rPr b="0" i="0" lang="en-US" sz="1820" u="none" cap="none" strike="noStrike">
                <a:solidFill>
                  <a:srgbClr val="04AB3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01" name="Google Shape;401;g2711e036631_0_34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1820"/>
              <a:buFont typeface="Lato"/>
              <a:buNone/>
            </a:pPr>
            <a:r>
              <a:rPr b="0" i="0" lang="en-US" sz="1820" u="none" cap="none" strike="noStrike">
                <a:solidFill>
                  <a:srgbClr val="04AB3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2" name="Google Shape;402;g2711e036631_0_34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1820"/>
              <a:buFont typeface="Lato"/>
              <a:buNone/>
            </a:pPr>
            <a:r>
              <a:rPr b="0" i="0" lang="en-US" sz="1820" u="none" cap="none" strike="noStrike">
                <a:solidFill>
                  <a:srgbClr val="04AB3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3" name="Google Shape;403;g2711e036631_0_34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AB3F"/>
              </a:buClr>
              <a:buSzPts val="1820"/>
              <a:buFont typeface="Lato"/>
              <a:buNone/>
            </a:pPr>
            <a:r>
              <a:rPr b="0" i="0" lang="en-US" sz="1820" u="none" cap="none" strike="noStrike">
                <a:solidFill>
                  <a:srgbClr val="04AB3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4" name="Google Shape;404;g2711e036631_0_349"/>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405" name="Google Shape;405;g2711e036631_0_349"/>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406" name="Google Shape;406;g2711e036631_0_349"/>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407" name="Google Shape;407;g2711e036631_0_349"/>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408" name="Google Shape;408;g2711e036631_0_349"/>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409" name="Google Shape;409;g2711e036631_0_349"/>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410" name="Google Shape;410;g2711e036631_0_349"/>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411" name="Google Shape;411;g2711e036631_0_349"/>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412" name="Google Shape;412;g2711e036631_0_349"/>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413" name="Google Shape;413;g2711e036631_0_349"/>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414" name="Google Shape;414;g2711e036631_0_349"/>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15" name="Google Shape;415;g2711e036631_0_349"/>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16" name="Google Shape;416;g2711e036631_0_349"/>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17" name="Google Shape;417;g2711e036631_0_349"/>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18" name="Google Shape;418;g2711e036631_0_349"/>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19" name="Google Shape;419;g2711e036631_0_349"/>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20" name="Google Shape;420;g2711e036631_0_349"/>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21" name="Google Shape;421;g2711e036631_0_349"/>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22" name="Google Shape;422;g2711e036631_0_349"/>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23" name="Google Shape;423;g2711e036631_0_349"/>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24" name="Google Shape;424;g2711e036631_0_349"/>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25" name="Google Shape;425;g2711e036631_0_349"/>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26" name="Google Shape;426;g2711e036631_0_34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711e036631_0_34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8" name="Google Shape;428;g2711e036631_0_349"/>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29" name="Google Shape;429;g2711e036631_0_349"/>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30" name="Google Shape;430;g2711e036631_0_349"/>
          <p:cNvSpPr/>
          <p:nvPr/>
        </p:nvSpPr>
        <p:spPr>
          <a:xfrm>
            <a:off x="16232629" y="6365379"/>
            <a:ext cx="19305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711e036631_0_349"/>
          <p:cNvSpPr/>
          <p:nvPr/>
        </p:nvSpPr>
        <p:spPr>
          <a:xfrm>
            <a:off x="16232629" y="6235700"/>
            <a:ext cx="21339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34.574</a:t>
            </a:r>
            <a:endParaRPr b="0" i="0" sz="4800" u="none" cap="none" strike="noStrike">
              <a:solidFill>
                <a:schemeClr val="dk1"/>
              </a:solidFill>
              <a:latin typeface="Calibri"/>
              <a:ea typeface="Calibri"/>
              <a:cs typeface="Calibri"/>
              <a:sym typeface="Calibri"/>
            </a:endParaRPr>
          </a:p>
        </p:txBody>
      </p:sp>
      <p:sp>
        <p:nvSpPr>
          <p:cNvPr id="432" name="Google Shape;432;g2711e036631_0_349"/>
          <p:cNvSpPr/>
          <p:nvPr/>
        </p:nvSpPr>
        <p:spPr>
          <a:xfrm>
            <a:off x="16747043" y="718820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33" name="Google Shape;433;g2711e036631_0_349"/>
          <p:cNvSpPr/>
          <p:nvPr/>
        </p:nvSpPr>
        <p:spPr>
          <a:xfrm>
            <a:off x="13260457" y="10515600"/>
            <a:ext cx="78750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711e036631_0_349"/>
          <p:cNvSpPr/>
          <p:nvPr/>
        </p:nvSpPr>
        <p:spPr>
          <a:xfrm>
            <a:off x="13260457" y="10515600"/>
            <a:ext cx="78750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711e036631_0_349"/>
          <p:cNvSpPr/>
          <p:nvPr/>
        </p:nvSpPr>
        <p:spPr>
          <a:xfrm>
            <a:off x="13158845" y="10515600"/>
            <a:ext cx="8078100" cy="115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TREASURE FOUND</a:t>
            </a:r>
            <a:endParaRPr b="0" i="0" sz="4800" u="none" cap="none" strike="noStrike">
              <a:solidFill>
                <a:schemeClr val="dk1"/>
              </a:solidFill>
              <a:latin typeface="Calibri"/>
              <a:ea typeface="Calibri"/>
              <a:cs typeface="Calibri"/>
              <a:sym typeface="Calibri"/>
            </a:endParaRPr>
          </a:p>
        </p:txBody>
      </p:sp>
      <p:sp>
        <p:nvSpPr>
          <p:cNvPr id="436" name="Google Shape;436;g2711e036631_0_349"/>
          <p:cNvSpPr/>
          <p:nvPr/>
        </p:nvSpPr>
        <p:spPr>
          <a:xfrm>
            <a:off x="13192716" y="115697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7" name="Google Shape;437;g2711e036631_0_349"/>
          <p:cNvSpPr/>
          <p:nvPr/>
        </p:nvSpPr>
        <p:spPr>
          <a:xfrm>
            <a:off x="3251606" y="10515600"/>
            <a:ext cx="78750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711e036631_0_349"/>
          <p:cNvSpPr/>
          <p:nvPr/>
        </p:nvSpPr>
        <p:spPr>
          <a:xfrm>
            <a:off x="3251606" y="10515600"/>
            <a:ext cx="78750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711e036631_0_349"/>
          <p:cNvSpPr/>
          <p:nvPr/>
        </p:nvSpPr>
        <p:spPr>
          <a:xfrm>
            <a:off x="3149994" y="10515600"/>
            <a:ext cx="8078100" cy="115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SPELLCASTING PROGRESS</a:t>
            </a:r>
            <a:endParaRPr b="0" i="0" sz="4800" u="none" cap="none" strike="noStrike">
              <a:solidFill>
                <a:schemeClr val="dk1"/>
              </a:solidFill>
              <a:latin typeface="Calibri"/>
              <a:ea typeface="Calibri"/>
              <a:cs typeface="Calibri"/>
              <a:sym typeface="Calibri"/>
            </a:endParaRPr>
          </a:p>
        </p:txBody>
      </p:sp>
      <p:sp>
        <p:nvSpPr>
          <p:cNvPr id="440" name="Google Shape;440;g2711e036631_0_349"/>
          <p:cNvSpPr/>
          <p:nvPr/>
        </p:nvSpPr>
        <p:spPr>
          <a:xfrm>
            <a:off x="3183865" y="115697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445" name="Shape 445"/>
        <p:cNvGrpSpPr/>
        <p:nvPr/>
      </p:nvGrpSpPr>
      <p:grpSpPr>
        <a:xfrm>
          <a:off x="0" y="0"/>
          <a:ext cx="0" cy="0"/>
          <a:chOff x="0" y="0"/>
          <a:chExt cx="0" cy="0"/>
        </a:xfrm>
      </p:grpSpPr>
      <p:pic>
        <p:nvPicPr>
          <p:cNvPr descr=" " id="446" name="Google Shape;446;g2711e036631_0_415"/>
          <p:cNvPicPr preferRelativeResize="0"/>
          <p:nvPr/>
        </p:nvPicPr>
        <p:blipFill rotWithShape="1">
          <a:blip r:embed="rId3">
            <a:alphaModFix/>
          </a:blip>
          <a:srcRect b="0" l="0" r="0" t="0"/>
          <a:stretch/>
        </p:blipFill>
        <p:spPr>
          <a:xfrm>
            <a:off x="21122740" y="609600"/>
            <a:ext cx="2400600" cy="3403600"/>
          </a:xfrm>
          <a:prstGeom prst="rect">
            <a:avLst/>
          </a:prstGeom>
          <a:noFill/>
          <a:ln>
            <a:noFill/>
          </a:ln>
        </p:spPr>
      </p:pic>
      <p:pic>
        <p:nvPicPr>
          <p:cNvPr descr=" " id="447" name="Google Shape;447;g2711e036631_0_415"/>
          <p:cNvPicPr preferRelativeResize="0"/>
          <p:nvPr/>
        </p:nvPicPr>
        <p:blipFill rotWithShape="1">
          <a:blip r:embed="rId4">
            <a:alphaModFix/>
          </a:blip>
          <a:srcRect b="0" l="0" r="0" t="0"/>
          <a:stretch/>
        </p:blipFill>
        <p:spPr>
          <a:xfrm>
            <a:off x="0" y="10896600"/>
            <a:ext cx="18115644" cy="2819400"/>
          </a:xfrm>
          <a:prstGeom prst="rect">
            <a:avLst/>
          </a:prstGeom>
          <a:noFill/>
          <a:ln>
            <a:noFill/>
          </a:ln>
        </p:spPr>
      </p:pic>
      <p:sp>
        <p:nvSpPr>
          <p:cNvPr id="448" name="Google Shape;448;g2711e036631_0_4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g2711e036631_0_4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0" name="Google Shape;450;g2711e036631_0_415"/>
          <p:cNvSpPr/>
          <p:nvPr/>
        </p:nvSpPr>
        <p:spPr>
          <a:xfrm>
            <a:off x="13450981" y="7340600"/>
            <a:ext cx="87387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711e036631_0_415"/>
          <p:cNvSpPr/>
          <p:nvPr/>
        </p:nvSpPr>
        <p:spPr>
          <a:xfrm>
            <a:off x="13450981" y="7340600"/>
            <a:ext cx="87387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711e036631_0_415"/>
          <p:cNvSpPr/>
          <p:nvPr/>
        </p:nvSpPr>
        <p:spPr>
          <a:xfrm>
            <a:off x="13450981" y="7340600"/>
            <a:ext cx="89418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A WEB APPLICATION</a:t>
            </a:r>
            <a:endParaRPr b="0" i="0" sz="4800" u="none" cap="none" strike="noStrike">
              <a:solidFill>
                <a:schemeClr val="dk1"/>
              </a:solidFill>
              <a:latin typeface="Calibri"/>
              <a:ea typeface="Calibri"/>
              <a:cs typeface="Calibri"/>
              <a:sym typeface="Calibri"/>
            </a:endParaRPr>
          </a:p>
        </p:txBody>
      </p:sp>
      <p:sp>
        <p:nvSpPr>
          <p:cNvPr id="453" name="Google Shape;453;g2711e036631_0_415"/>
          <p:cNvSpPr/>
          <p:nvPr/>
        </p:nvSpPr>
        <p:spPr>
          <a:xfrm>
            <a:off x="13450981" y="84963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4" name="Google Shape;454;g2711e036631_0_415"/>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55" name="Google Shape;455;g2711e036631_0_415"/>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56" name="Google Shape;456;g2711e036631_0_415"/>
          <p:cNvSpPr/>
          <p:nvPr/>
        </p:nvSpPr>
        <p:spPr>
          <a:xfrm>
            <a:off x="13374772" y="3251200"/>
            <a:ext cx="10690500" cy="348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3521"/>
              </a:buClr>
              <a:buSzPts val="8000"/>
              <a:buFont typeface="Knewave"/>
              <a:buNone/>
            </a:pPr>
            <a:r>
              <a:rPr b="0" i="0" lang="en-US" sz="8000" u="none" cap="none" strike="noStrike">
                <a:solidFill>
                  <a:srgbClr val="003521"/>
                </a:solidFill>
                <a:latin typeface="Knewave"/>
                <a:ea typeface="Knewave"/>
                <a:cs typeface="Knewave"/>
                <a:sym typeface="Knewav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461" name="Shape 461"/>
        <p:cNvGrpSpPr/>
        <p:nvPr/>
      </p:nvGrpSpPr>
      <p:grpSpPr>
        <a:xfrm>
          <a:off x="0" y="0"/>
          <a:ext cx="0" cy="0"/>
          <a:chOff x="0" y="0"/>
          <a:chExt cx="0" cy="0"/>
        </a:xfrm>
      </p:grpSpPr>
      <p:pic>
        <p:nvPicPr>
          <p:cNvPr descr=" " id="462" name="Google Shape;462;g2711e036631_0_430"/>
          <p:cNvPicPr preferRelativeResize="0"/>
          <p:nvPr/>
        </p:nvPicPr>
        <p:blipFill rotWithShape="1">
          <a:blip r:embed="rId3">
            <a:alphaModFix/>
          </a:blip>
          <a:srcRect b="0" l="0" r="0" t="0"/>
          <a:stretch/>
        </p:blipFill>
        <p:spPr>
          <a:xfrm>
            <a:off x="1320965" y="584200"/>
            <a:ext cx="2793431" cy="2819400"/>
          </a:xfrm>
          <a:prstGeom prst="rect">
            <a:avLst/>
          </a:prstGeom>
          <a:noFill/>
          <a:ln>
            <a:noFill/>
          </a:ln>
        </p:spPr>
      </p:pic>
      <p:pic>
        <p:nvPicPr>
          <p:cNvPr descr=" " id="463" name="Google Shape;463;g2711e036631_0_430"/>
          <p:cNvPicPr preferRelativeResize="0"/>
          <p:nvPr/>
        </p:nvPicPr>
        <p:blipFill rotWithShape="1">
          <a:blip r:embed="rId4">
            <a:alphaModFix/>
          </a:blip>
          <a:srcRect b="0" l="0" r="0" t="0"/>
          <a:stretch/>
        </p:blipFill>
        <p:spPr>
          <a:xfrm>
            <a:off x="21491089" y="1549400"/>
            <a:ext cx="2167801" cy="11277600"/>
          </a:xfrm>
          <a:prstGeom prst="rect">
            <a:avLst/>
          </a:prstGeom>
          <a:noFill/>
          <a:ln>
            <a:noFill/>
          </a:ln>
        </p:spPr>
      </p:pic>
      <p:sp>
        <p:nvSpPr>
          <p:cNvPr id="464" name="Google Shape;464;g2711e036631_0_4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5" name="Google Shape;465;g2711e036631_0_43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6" name="Google Shape;466;g2711e036631_0_430"/>
          <p:cNvSpPr/>
          <p:nvPr/>
        </p:nvSpPr>
        <p:spPr>
          <a:xfrm>
            <a:off x="2946768" y="4152900"/>
            <a:ext cx="87387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711e036631_0_430"/>
          <p:cNvSpPr/>
          <p:nvPr/>
        </p:nvSpPr>
        <p:spPr>
          <a:xfrm>
            <a:off x="2946768" y="4152900"/>
            <a:ext cx="87387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711e036631_0_430"/>
          <p:cNvSpPr/>
          <p:nvPr/>
        </p:nvSpPr>
        <p:spPr>
          <a:xfrm>
            <a:off x="2946768" y="4152900"/>
            <a:ext cx="89418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AN MOBILE APP</a:t>
            </a:r>
            <a:endParaRPr b="0" i="0" sz="4800" u="none" cap="none" strike="noStrike">
              <a:solidFill>
                <a:schemeClr val="dk1"/>
              </a:solidFill>
              <a:latin typeface="Calibri"/>
              <a:ea typeface="Calibri"/>
              <a:cs typeface="Calibri"/>
              <a:sym typeface="Calibri"/>
            </a:endParaRPr>
          </a:p>
        </p:txBody>
      </p:sp>
      <p:sp>
        <p:nvSpPr>
          <p:cNvPr id="469" name="Google Shape;469;g2711e036631_0_430"/>
          <p:cNvSpPr/>
          <p:nvPr/>
        </p:nvSpPr>
        <p:spPr>
          <a:xfrm>
            <a:off x="2946768" y="53086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0" name="Google Shape;470;g2711e036631_0_430"/>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71" name="Google Shape;471;g2711e036631_0_430"/>
          <p:cNvSpPr/>
          <p:nvPr/>
        </p:nvSpPr>
        <p:spPr>
          <a:xfrm>
            <a:off x="2895962" y="1854200"/>
            <a:ext cx="12900600" cy="191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3521"/>
              </a:buClr>
              <a:buSzPts val="8000"/>
              <a:buFont typeface="Knewave"/>
              <a:buNone/>
            </a:pPr>
            <a:r>
              <a:rPr b="0" i="0" lang="en-US" sz="8000" u="none" cap="none" strike="noStrike">
                <a:solidFill>
                  <a:srgbClr val="003521"/>
                </a:solidFill>
                <a:latin typeface="Knewave"/>
                <a:ea typeface="Knewave"/>
                <a:cs typeface="Knewave"/>
                <a:sym typeface="Knewave"/>
              </a:rPr>
              <a:t>THE FUTURE OF FANTASY</a:t>
            </a:r>
            <a:endParaRPr b="0" i="0" sz="8000" u="none" cap="none" strike="noStrike">
              <a:solidFill>
                <a:schemeClr val="dk1"/>
              </a:solidFill>
              <a:latin typeface="Calibri"/>
              <a:ea typeface="Calibri"/>
              <a:cs typeface="Calibri"/>
              <a:sym typeface="Calibri"/>
            </a:endParaRPr>
          </a:p>
        </p:txBody>
      </p:sp>
      <p:pic>
        <p:nvPicPr>
          <p:cNvPr descr=" " id="472" name="Google Shape;472;g2711e036631_0_430"/>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73" name="Google Shape;473;g2711e036631_0_430"/>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478" name="Shape 478"/>
        <p:cNvGrpSpPr/>
        <p:nvPr/>
      </p:nvGrpSpPr>
      <p:grpSpPr>
        <a:xfrm>
          <a:off x="0" y="0"/>
          <a:ext cx="0" cy="0"/>
          <a:chOff x="0" y="0"/>
          <a:chExt cx="0" cy="0"/>
        </a:xfrm>
      </p:grpSpPr>
      <p:pic>
        <p:nvPicPr>
          <p:cNvPr descr=" " id="479" name="Google Shape;479;g2711e036631_0_446"/>
          <p:cNvPicPr preferRelativeResize="0"/>
          <p:nvPr/>
        </p:nvPicPr>
        <p:blipFill rotWithShape="1">
          <a:blip r:embed="rId3">
            <a:alphaModFix/>
          </a:blip>
          <a:srcRect b="0" l="0" r="0" t="0"/>
          <a:stretch/>
        </p:blipFill>
        <p:spPr>
          <a:xfrm>
            <a:off x="21224353" y="800100"/>
            <a:ext cx="1946332" cy="2819400"/>
          </a:xfrm>
          <a:prstGeom prst="rect">
            <a:avLst/>
          </a:prstGeom>
          <a:noFill/>
          <a:ln>
            <a:noFill/>
          </a:ln>
        </p:spPr>
      </p:pic>
      <p:pic>
        <p:nvPicPr>
          <p:cNvPr descr=" " id="480" name="Google Shape;480;g2711e036631_0_446"/>
          <p:cNvPicPr preferRelativeResize="0"/>
          <p:nvPr/>
        </p:nvPicPr>
        <p:blipFill rotWithShape="1">
          <a:blip r:embed="rId4">
            <a:alphaModFix/>
          </a:blip>
          <a:srcRect b="0" l="0" r="0" t="0"/>
          <a:stretch/>
        </p:blipFill>
        <p:spPr>
          <a:xfrm>
            <a:off x="0" y="10045700"/>
            <a:ext cx="6388899" cy="3670300"/>
          </a:xfrm>
          <a:prstGeom prst="rect">
            <a:avLst/>
          </a:prstGeom>
          <a:noFill/>
          <a:ln>
            <a:noFill/>
          </a:ln>
        </p:spPr>
      </p:pic>
      <p:sp>
        <p:nvSpPr>
          <p:cNvPr id="481" name="Google Shape;481;g2711e036631_0_4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g2711e036631_0_44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3" name="Google Shape;483;g2711e036631_0_446"/>
          <p:cNvSpPr/>
          <p:nvPr/>
        </p:nvSpPr>
        <p:spPr>
          <a:xfrm>
            <a:off x="825603" y="4064000"/>
            <a:ext cx="7007100" cy="663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3521"/>
              </a:buClr>
              <a:buSzPts val="8000"/>
              <a:buFont typeface="Knewave"/>
              <a:buNone/>
            </a:pPr>
            <a:r>
              <a:rPr b="0" i="0" lang="en-US" sz="8000" u="none" cap="none" strike="noStrike">
                <a:solidFill>
                  <a:srgbClr val="003521"/>
                </a:solidFill>
                <a:latin typeface="Knewave"/>
                <a:ea typeface="Knewave"/>
                <a:cs typeface="Knewave"/>
                <a:sym typeface="Knewav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4" name="Google Shape;484;g2711e036631_0_446"/>
          <p:cNvSpPr/>
          <p:nvPr/>
        </p:nvSpPr>
        <p:spPr>
          <a:xfrm>
            <a:off x="16880410" y="2565400"/>
            <a:ext cx="5715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711e036631_0_446"/>
          <p:cNvSpPr/>
          <p:nvPr/>
        </p:nvSpPr>
        <p:spPr>
          <a:xfrm>
            <a:off x="16880410" y="2565400"/>
            <a:ext cx="5715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711e036631_0_446"/>
          <p:cNvSpPr/>
          <p:nvPr/>
        </p:nvSpPr>
        <p:spPr>
          <a:xfrm>
            <a:off x="16880410" y="2565400"/>
            <a:ext cx="59190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A WEB APPLICATION</a:t>
            </a:r>
            <a:endParaRPr b="0" i="0" sz="4800" u="none" cap="none" strike="noStrike">
              <a:solidFill>
                <a:schemeClr val="dk1"/>
              </a:solidFill>
              <a:latin typeface="Calibri"/>
              <a:ea typeface="Calibri"/>
              <a:cs typeface="Calibri"/>
              <a:sym typeface="Calibri"/>
            </a:endParaRPr>
          </a:p>
        </p:txBody>
      </p:sp>
      <p:sp>
        <p:nvSpPr>
          <p:cNvPr id="487" name="Google Shape;487;g2711e036631_0_446"/>
          <p:cNvSpPr/>
          <p:nvPr/>
        </p:nvSpPr>
        <p:spPr>
          <a:xfrm>
            <a:off x="16880410" y="37211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8" name="Google Shape;488;g2711e036631_0_446"/>
          <p:cNvSpPr/>
          <p:nvPr/>
        </p:nvSpPr>
        <p:spPr>
          <a:xfrm>
            <a:off x="16766096" y="62738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89" name="Google Shape;489;g2711e036631_0_446"/>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90" name="Google Shape;490;g2711e036631_0_446"/>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495" name="Shape 495"/>
        <p:cNvGrpSpPr/>
        <p:nvPr/>
      </p:nvGrpSpPr>
      <p:grpSpPr>
        <a:xfrm>
          <a:off x="0" y="0"/>
          <a:ext cx="0" cy="0"/>
          <a:chOff x="0" y="0"/>
          <a:chExt cx="0" cy="0"/>
        </a:xfrm>
      </p:grpSpPr>
      <p:pic>
        <p:nvPicPr>
          <p:cNvPr descr=" " id="496" name="Google Shape;496;g2711e036631_0_46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7" name="Google Shape;497;g2711e036631_0_4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g2711e036631_0_46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9" name="Google Shape;499;g2711e036631_0_462"/>
          <p:cNvSpPr/>
          <p:nvPr/>
        </p:nvSpPr>
        <p:spPr>
          <a:xfrm>
            <a:off x="15690694" y="698500"/>
            <a:ext cx="7464300" cy="3488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3521"/>
              </a:buClr>
              <a:buSzPts val="8000"/>
              <a:buFont typeface="Knewave"/>
              <a:buNone/>
            </a:pPr>
            <a:r>
              <a:rPr b="0" i="0" lang="en-US" sz="8000" u="none" cap="none" strike="noStrike">
                <a:solidFill>
                  <a:srgbClr val="003521"/>
                </a:solidFill>
                <a:latin typeface="Knewave"/>
                <a:ea typeface="Knewave"/>
                <a:cs typeface="Knewave"/>
                <a:sym typeface="Knewav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27" name="Shape 27"/>
        <p:cNvGrpSpPr/>
        <p:nvPr/>
      </p:nvGrpSpPr>
      <p:grpSpPr>
        <a:xfrm>
          <a:off x="0" y="0"/>
          <a:ext cx="0" cy="0"/>
          <a:chOff x="0" y="0"/>
          <a:chExt cx="0" cy="0"/>
        </a:xfrm>
      </p:grpSpPr>
      <p:pic>
        <p:nvPicPr>
          <p:cNvPr descr=" " id="28" name="Google Shape;28;g2711e036631_0_11"/>
          <p:cNvPicPr preferRelativeResize="0"/>
          <p:nvPr/>
        </p:nvPicPr>
        <p:blipFill rotWithShape="1">
          <a:blip r:embed="rId3">
            <a:alphaModFix/>
          </a:blip>
          <a:srcRect b="0" l="0" r="0" t="0"/>
          <a:stretch/>
        </p:blipFill>
        <p:spPr>
          <a:xfrm>
            <a:off x="889111" y="457200"/>
            <a:ext cx="3809124" cy="2819398"/>
          </a:xfrm>
          <a:prstGeom prst="rect">
            <a:avLst/>
          </a:prstGeom>
          <a:noFill/>
          <a:ln>
            <a:noFill/>
          </a:ln>
        </p:spPr>
      </p:pic>
      <p:pic>
        <p:nvPicPr>
          <p:cNvPr descr=" " id="29" name="Google Shape;29;g2711e036631_0_11"/>
          <p:cNvPicPr preferRelativeResize="0"/>
          <p:nvPr/>
        </p:nvPicPr>
        <p:blipFill rotWithShape="1">
          <a:blip r:embed="rId4">
            <a:alphaModFix/>
          </a:blip>
          <a:srcRect b="0" l="0" r="0" t="0"/>
          <a:stretch/>
        </p:blipFill>
        <p:spPr>
          <a:xfrm>
            <a:off x="2210076" y="419100"/>
            <a:ext cx="19192099" cy="12877800"/>
          </a:xfrm>
          <a:prstGeom prst="rect">
            <a:avLst/>
          </a:prstGeom>
          <a:noFill/>
          <a:ln>
            <a:noFill/>
          </a:ln>
        </p:spPr>
      </p:pic>
      <p:pic>
        <p:nvPicPr>
          <p:cNvPr descr=" " id="30" name="Google Shape;30;g2711e036631_0_11"/>
          <p:cNvPicPr preferRelativeResize="0"/>
          <p:nvPr/>
        </p:nvPicPr>
        <p:blipFill rotWithShape="1">
          <a:blip r:embed="rId5">
            <a:alphaModFix/>
          </a:blip>
          <a:srcRect b="0" l="0" r="0" t="0"/>
          <a:stretch/>
        </p:blipFill>
        <p:spPr>
          <a:xfrm>
            <a:off x="20843305" y="10477500"/>
            <a:ext cx="2713476" cy="2819400"/>
          </a:xfrm>
          <a:prstGeom prst="rect">
            <a:avLst/>
          </a:prstGeom>
          <a:noFill/>
          <a:ln>
            <a:noFill/>
          </a:ln>
        </p:spPr>
      </p:pic>
      <p:sp>
        <p:nvSpPr>
          <p:cNvPr id="31" name="Google Shape;31;g2711e036631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711e036631_0_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 name="Google Shape;33;g2711e036631_0_11"/>
          <p:cNvSpPr/>
          <p:nvPr/>
        </p:nvSpPr>
        <p:spPr>
          <a:xfrm>
            <a:off x="8518531" y="4394200"/>
            <a:ext cx="7362600" cy="3069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3521"/>
              </a:buClr>
              <a:buSzPts val="12800"/>
              <a:buFont typeface="Knewave"/>
              <a:buNone/>
            </a:pPr>
            <a:r>
              <a:rPr b="0" i="0" lang="en-US" sz="12800" u="none" cap="none" strike="noStrike">
                <a:solidFill>
                  <a:srgbClr val="003521"/>
                </a:solidFill>
                <a:latin typeface="Knewave"/>
                <a:ea typeface="Knewave"/>
                <a:cs typeface="Knewave"/>
                <a:sym typeface="Knewave"/>
              </a:rPr>
              <a:t>WELCOME</a:t>
            </a:r>
            <a:endParaRPr b="0" i="0" sz="12800" u="none" cap="none" strike="noStrike">
              <a:solidFill>
                <a:schemeClr val="dk1"/>
              </a:solidFill>
              <a:latin typeface="Calibri"/>
              <a:ea typeface="Calibri"/>
              <a:cs typeface="Calibri"/>
              <a:sym typeface="Calibri"/>
            </a:endParaRPr>
          </a:p>
        </p:txBody>
      </p:sp>
      <p:sp>
        <p:nvSpPr>
          <p:cNvPr id="34" name="Google Shape;34;g2711e036631_0_11"/>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504" name="Shape 504"/>
        <p:cNvGrpSpPr/>
        <p:nvPr/>
      </p:nvGrpSpPr>
      <p:grpSpPr>
        <a:xfrm>
          <a:off x="0" y="0"/>
          <a:ext cx="0" cy="0"/>
          <a:chOff x="0" y="0"/>
          <a:chExt cx="0" cy="0"/>
        </a:xfrm>
      </p:grpSpPr>
      <p:pic>
        <p:nvPicPr>
          <p:cNvPr descr=" " id="505" name="Google Shape;505;g2711e036631_0_470"/>
          <p:cNvPicPr preferRelativeResize="0"/>
          <p:nvPr/>
        </p:nvPicPr>
        <p:blipFill rotWithShape="1">
          <a:blip r:embed="rId3">
            <a:alphaModFix/>
          </a:blip>
          <a:srcRect b="0" l="0" r="0" t="0"/>
          <a:stretch/>
        </p:blipFill>
        <p:spPr>
          <a:xfrm>
            <a:off x="1320965" y="584200"/>
            <a:ext cx="2793431" cy="2819400"/>
          </a:xfrm>
          <a:prstGeom prst="rect">
            <a:avLst/>
          </a:prstGeom>
          <a:noFill/>
          <a:ln>
            <a:noFill/>
          </a:ln>
        </p:spPr>
      </p:pic>
      <p:pic>
        <p:nvPicPr>
          <p:cNvPr descr=" " id="506" name="Google Shape;506;g2711e036631_0_470"/>
          <p:cNvPicPr preferRelativeResize="0"/>
          <p:nvPr/>
        </p:nvPicPr>
        <p:blipFill rotWithShape="1">
          <a:blip r:embed="rId4">
            <a:alphaModFix/>
          </a:blip>
          <a:srcRect b="0" l="0" r="0" t="0"/>
          <a:stretch/>
        </p:blipFill>
        <p:spPr>
          <a:xfrm>
            <a:off x="21491089" y="1549400"/>
            <a:ext cx="2167801" cy="11277600"/>
          </a:xfrm>
          <a:prstGeom prst="rect">
            <a:avLst/>
          </a:prstGeom>
          <a:noFill/>
          <a:ln>
            <a:noFill/>
          </a:ln>
        </p:spPr>
      </p:pic>
      <p:sp>
        <p:nvSpPr>
          <p:cNvPr id="507" name="Google Shape;507;g2711e036631_0_4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8" name="Google Shape;508;g2711e036631_0_47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09" name="Google Shape;509;g2711e036631_0_470"/>
          <p:cNvPicPr preferRelativeResize="0"/>
          <p:nvPr/>
        </p:nvPicPr>
        <p:blipFill rotWithShape="1">
          <a:blip r:embed="rId6">
            <a:alphaModFix/>
          </a:blip>
          <a:srcRect b="0" l="0" r="0" t="0"/>
          <a:stretch/>
        </p:blipFill>
        <p:spPr>
          <a:xfrm>
            <a:off x="8522765" y="3810000"/>
            <a:ext cx="14479810" cy="7861300"/>
          </a:xfrm>
          <a:prstGeom prst="rect">
            <a:avLst/>
          </a:prstGeom>
          <a:noFill/>
          <a:ln>
            <a:noFill/>
          </a:ln>
        </p:spPr>
      </p:pic>
      <p:sp>
        <p:nvSpPr>
          <p:cNvPr id="510" name="Google Shape;510;g2711e036631_0_470"/>
          <p:cNvSpPr/>
          <p:nvPr/>
        </p:nvSpPr>
        <p:spPr>
          <a:xfrm>
            <a:off x="5012893" y="1104900"/>
            <a:ext cx="14348700" cy="191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3521"/>
              </a:buClr>
              <a:buSzPts val="8000"/>
              <a:buFont typeface="Knewave"/>
              <a:buNone/>
            </a:pPr>
            <a:r>
              <a:rPr b="0" i="0" lang="en-US" sz="8000" u="none" cap="none" strike="noStrike">
                <a:solidFill>
                  <a:srgbClr val="003521"/>
                </a:solidFill>
                <a:latin typeface="Knewave"/>
                <a:ea typeface="Knewave"/>
                <a:cs typeface="Knewave"/>
                <a:sym typeface="Knewave"/>
              </a:rPr>
              <a:t>FANTASY REALM AT A GLANCE</a:t>
            </a:r>
            <a:endParaRPr b="0" i="0" sz="8000" u="none" cap="none" strike="noStrike">
              <a:solidFill>
                <a:schemeClr val="dk1"/>
              </a:solidFill>
              <a:latin typeface="Calibri"/>
              <a:ea typeface="Calibri"/>
              <a:cs typeface="Calibri"/>
              <a:sym typeface="Calibri"/>
            </a:endParaRPr>
          </a:p>
        </p:txBody>
      </p:sp>
      <p:sp>
        <p:nvSpPr>
          <p:cNvPr id="511" name="Google Shape;511;g2711e036631_0_470"/>
          <p:cNvSpPr/>
          <p:nvPr/>
        </p:nvSpPr>
        <p:spPr>
          <a:xfrm>
            <a:off x="1714714" y="3333750"/>
            <a:ext cx="69351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711e036631_0_470"/>
          <p:cNvSpPr/>
          <p:nvPr/>
        </p:nvSpPr>
        <p:spPr>
          <a:xfrm>
            <a:off x="1714714" y="3333750"/>
            <a:ext cx="69351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711e036631_0_470"/>
          <p:cNvSpPr/>
          <p:nvPr/>
        </p:nvSpPr>
        <p:spPr>
          <a:xfrm>
            <a:off x="1714714" y="3333750"/>
            <a:ext cx="71382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THE FOREST</a:t>
            </a:r>
            <a:endParaRPr b="0" i="0" sz="4800" u="none" cap="none" strike="noStrike">
              <a:solidFill>
                <a:schemeClr val="dk1"/>
              </a:solidFill>
              <a:latin typeface="Calibri"/>
              <a:ea typeface="Calibri"/>
              <a:cs typeface="Calibri"/>
              <a:sym typeface="Calibri"/>
            </a:endParaRPr>
          </a:p>
        </p:txBody>
      </p:sp>
      <p:sp>
        <p:nvSpPr>
          <p:cNvPr id="514" name="Google Shape;514;g2711e036631_0_470"/>
          <p:cNvSpPr/>
          <p:nvPr/>
        </p:nvSpPr>
        <p:spPr>
          <a:xfrm>
            <a:off x="1714714" y="43878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15" name="Google Shape;515;g2711e036631_0_470"/>
          <p:cNvSpPr/>
          <p:nvPr/>
        </p:nvSpPr>
        <p:spPr>
          <a:xfrm>
            <a:off x="1714714" y="6496050"/>
            <a:ext cx="69351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711e036631_0_470"/>
          <p:cNvSpPr/>
          <p:nvPr/>
        </p:nvSpPr>
        <p:spPr>
          <a:xfrm>
            <a:off x="1714714" y="6496050"/>
            <a:ext cx="69351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711e036631_0_470"/>
          <p:cNvSpPr/>
          <p:nvPr/>
        </p:nvSpPr>
        <p:spPr>
          <a:xfrm>
            <a:off x="1714714" y="6496050"/>
            <a:ext cx="71382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THE CAVES</a:t>
            </a:r>
            <a:endParaRPr b="0" i="0" sz="4800" u="none" cap="none" strike="noStrike">
              <a:solidFill>
                <a:schemeClr val="dk1"/>
              </a:solidFill>
              <a:latin typeface="Calibri"/>
              <a:ea typeface="Calibri"/>
              <a:cs typeface="Calibri"/>
              <a:sym typeface="Calibri"/>
            </a:endParaRPr>
          </a:p>
        </p:txBody>
      </p:sp>
      <p:sp>
        <p:nvSpPr>
          <p:cNvPr id="518" name="Google Shape;518;g2711e036631_0_470"/>
          <p:cNvSpPr/>
          <p:nvPr/>
        </p:nvSpPr>
        <p:spPr>
          <a:xfrm>
            <a:off x="1714714" y="75501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19" name="Google Shape;519;g2711e036631_0_470"/>
          <p:cNvSpPr/>
          <p:nvPr/>
        </p:nvSpPr>
        <p:spPr>
          <a:xfrm>
            <a:off x="1714714" y="9658350"/>
            <a:ext cx="69351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711e036631_0_470"/>
          <p:cNvSpPr/>
          <p:nvPr/>
        </p:nvSpPr>
        <p:spPr>
          <a:xfrm>
            <a:off x="1714714" y="9658350"/>
            <a:ext cx="69351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711e036631_0_470"/>
          <p:cNvSpPr/>
          <p:nvPr/>
        </p:nvSpPr>
        <p:spPr>
          <a:xfrm>
            <a:off x="1714714" y="9658350"/>
            <a:ext cx="71382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THE LAIR</a:t>
            </a:r>
            <a:endParaRPr b="0" i="0" sz="4800" u="none" cap="none" strike="noStrike">
              <a:solidFill>
                <a:schemeClr val="dk1"/>
              </a:solidFill>
              <a:latin typeface="Calibri"/>
              <a:ea typeface="Calibri"/>
              <a:cs typeface="Calibri"/>
              <a:sym typeface="Calibri"/>
            </a:endParaRPr>
          </a:p>
        </p:txBody>
      </p:sp>
      <p:sp>
        <p:nvSpPr>
          <p:cNvPr id="522" name="Google Shape;522;g2711e036631_0_470"/>
          <p:cNvSpPr/>
          <p:nvPr/>
        </p:nvSpPr>
        <p:spPr>
          <a:xfrm>
            <a:off x="1714714" y="107124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527" name="Shape 527"/>
        <p:cNvGrpSpPr/>
        <p:nvPr/>
      </p:nvGrpSpPr>
      <p:grpSpPr>
        <a:xfrm>
          <a:off x="0" y="0"/>
          <a:ext cx="0" cy="0"/>
          <a:chOff x="0" y="0"/>
          <a:chExt cx="0" cy="0"/>
        </a:xfrm>
      </p:grpSpPr>
      <p:pic>
        <p:nvPicPr>
          <p:cNvPr descr=" " id="528" name="Google Shape;528;g2711e036631_0_492"/>
          <p:cNvPicPr preferRelativeResize="0"/>
          <p:nvPr/>
        </p:nvPicPr>
        <p:blipFill rotWithShape="1">
          <a:blip r:embed="rId3">
            <a:alphaModFix/>
          </a:blip>
          <a:srcRect b="0" l="0" r="0" t="0"/>
          <a:stretch/>
        </p:blipFill>
        <p:spPr>
          <a:xfrm>
            <a:off x="21224353" y="800100"/>
            <a:ext cx="1946332" cy="2819400"/>
          </a:xfrm>
          <a:prstGeom prst="rect">
            <a:avLst/>
          </a:prstGeom>
          <a:noFill/>
          <a:ln>
            <a:noFill/>
          </a:ln>
        </p:spPr>
      </p:pic>
      <p:pic>
        <p:nvPicPr>
          <p:cNvPr descr=" " id="529" name="Google Shape;529;g2711e036631_0_492"/>
          <p:cNvPicPr preferRelativeResize="0"/>
          <p:nvPr/>
        </p:nvPicPr>
        <p:blipFill rotWithShape="1">
          <a:blip r:embed="rId4">
            <a:alphaModFix/>
          </a:blip>
          <a:srcRect b="0" l="0" r="0" t="0"/>
          <a:stretch/>
        </p:blipFill>
        <p:spPr>
          <a:xfrm>
            <a:off x="0" y="10045700"/>
            <a:ext cx="6388899" cy="3670300"/>
          </a:xfrm>
          <a:prstGeom prst="rect">
            <a:avLst/>
          </a:prstGeom>
          <a:noFill/>
          <a:ln>
            <a:noFill/>
          </a:ln>
        </p:spPr>
      </p:pic>
      <p:sp>
        <p:nvSpPr>
          <p:cNvPr id="530" name="Google Shape;530;g2711e036631_0_4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1" name="Google Shape;531;g2711e036631_0_49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2" name="Google Shape;532;g2711e036631_0_492"/>
          <p:cNvSpPr/>
          <p:nvPr/>
        </p:nvSpPr>
        <p:spPr>
          <a:xfrm>
            <a:off x="6054423" y="1104900"/>
            <a:ext cx="12278100" cy="191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3521"/>
              </a:buClr>
              <a:buSzPts val="8000"/>
              <a:buFont typeface="Knewave"/>
              <a:buNone/>
            </a:pPr>
            <a:r>
              <a:rPr b="0" i="0" lang="en-US" sz="8000" u="none" cap="none" strike="noStrike">
                <a:solidFill>
                  <a:srgbClr val="003521"/>
                </a:solidFill>
                <a:latin typeface="Knewave"/>
                <a:ea typeface="Knewave"/>
                <a:cs typeface="Knewave"/>
                <a:sym typeface="Knewave"/>
              </a:rPr>
              <a:t>THE TIMELINE</a:t>
            </a:r>
            <a:endParaRPr b="0" i="0" sz="8000" u="none" cap="none" strike="noStrike">
              <a:solidFill>
                <a:schemeClr val="dk1"/>
              </a:solidFill>
              <a:latin typeface="Calibri"/>
              <a:ea typeface="Calibri"/>
              <a:cs typeface="Calibri"/>
              <a:sym typeface="Calibri"/>
            </a:endParaRPr>
          </a:p>
        </p:txBody>
      </p:sp>
      <p:sp>
        <p:nvSpPr>
          <p:cNvPr id="533" name="Google Shape;533;g2711e036631_0_492"/>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711e036631_0_492"/>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g2711e036631_0_492"/>
          <p:cNvPicPr preferRelativeResize="0"/>
          <p:nvPr/>
        </p:nvPicPr>
        <p:blipFill rotWithShape="1">
          <a:blip r:embed="rId6">
            <a:alphaModFix/>
          </a:blip>
          <a:srcRect b="0" l="0" r="0" t="0"/>
          <a:stretch/>
        </p:blipFill>
        <p:spPr>
          <a:xfrm>
            <a:off x="0" y="7912100"/>
            <a:ext cx="24387048" cy="12700"/>
          </a:xfrm>
          <a:prstGeom prst="rect">
            <a:avLst/>
          </a:prstGeom>
          <a:noFill/>
          <a:ln>
            <a:noFill/>
          </a:ln>
        </p:spPr>
      </p:pic>
      <p:pic>
        <p:nvPicPr>
          <p:cNvPr descr=" " id="536" name="Google Shape;536;g2711e036631_0_492"/>
          <p:cNvPicPr preferRelativeResize="0"/>
          <p:nvPr/>
        </p:nvPicPr>
        <p:blipFill rotWithShape="1">
          <a:blip r:embed="rId7">
            <a:alphaModFix/>
          </a:blip>
          <a:srcRect b="0" l="0" r="0" t="0"/>
          <a:stretch/>
        </p:blipFill>
        <p:spPr>
          <a:xfrm>
            <a:off x="1244756" y="5016500"/>
            <a:ext cx="190524" cy="2908300"/>
          </a:xfrm>
          <a:prstGeom prst="rect">
            <a:avLst/>
          </a:prstGeom>
          <a:noFill/>
          <a:ln>
            <a:noFill/>
          </a:ln>
        </p:spPr>
      </p:pic>
      <p:pic>
        <p:nvPicPr>
          <p:cNvPr descr=" " id="537" name="Google Shape;537;g2711e036631_0_492"/>
          <p:cNvPicPr preferRelativeResize="0"/>
          <p:nvPr/>
        </p:nvPicPr>
        <p:blipFill rotWithShape="1">
          <a:blip r:embed="rId8">
            <a:alphaModFix/>
          </a:blip>
          <a:srcRect b="0" l="0" r="0" t="0"/>
          <a:stretch/>
        </p:blipFill>
        <p:spPr>
          <a:xfrm>
            <a:off x="12561870" y="3505200"/>
            <a:ext cx="190524" cy="4419600"/>
          </a:xfrm>
          <a:prstGeom prst="rect">
            <a:avLst/>
          </a:prstGeom>
          <a:noFill/>
          <a:ln>
            <a:noFill/>
          </a:ln>
        </p:spPr>
      </p:pic>
      <p:pic>
        <p:nvPicPr>
          <p:cNvPr descr=" " id="538" name="Google Shape;538;g2711e036631_0_492"/>
          <p:cNvPicPr preferRelativeResize="0"/>
          <p:nvPr/>
        </p:nvPicPr>
        <p:blipFill rotWithShape="1">
          <a:blip r:embed="rId9">
            <a:alphaModFix/>
          </a:blip>
          <a:srcRect b="0" l="0" r="0" t="0"/>
          <a:stretch/>
        </p:blipFill>
        <p:spPr>
          <a:xfrm>
            <a:off x="6884260" y="7924800"/>
            <a:ext cx="190524" cy="5029200"/>
          </a:xfrm>
          <a:prstGeom prst="rect">
            <a:avLst/>
          </a:prstGeom>
          <a:noFill/>
          <a:ln>
            <a:noFill/>
          </a:ln>
        </p:spPr>
      </p:pic>
      <p:pic>
        <p:nvPicPr>
          <p:cNvPr descr=" " id="539" name="Google Shape;539;g2711e036631_0_492"/>
          <p:cNvPicPr preferRelativeResize="0"/>
          <p:nvPr/>
        </p:nvPicPr>
        <p:blipFill rotWithShape="1">
          <a:blip r:embed="rId10">
            <a:alphaModFix/>
          </a:blip>
          <a:srcRect b="0" l="0" r="0" t="0"/>
          <a:stretch/>
        </p:blipFill>
        <p:spPr>
          <a:xfrm>
            <a:off x="18214076" y="7924800"/>
            <a:ext cx="190524" cy="3048000"/>
          </a:xfrm>
          <a:prstGeom prst="rect">
            <a:avLst/>
          </a:prstGeom>
          <a:noFill/>
          <a:ln>
            <a:noFill/>
          </a:ln>
        </p:spPr>
      </p:pic>
      <p:sp>
        <p:nvSpPr>
          <p:cNvPr id="540" name="Google Shape;540;g2711e036631_0_492"/>
          <p:cNvSpPr/>
          <p:nvPr/>
        </p:nvSpPr>
        <p:spPr>
          <a:xfrm>
            <a:off x="1740117" y="4775200"/>
            <a:ext cx="4572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711e036631_0_492"/>
          <p:cNvSpPr/>
          <p:nvPr/>
        </p:nvSpPr>
        <p:spPr>
          <a:xfrm>
            <a:off x="1740117" y="4775200"/>
            <a:ext cx="4572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711e036631_0_492"/>
          <p:cNvSpPr/>
          <p:nvPr/>
        </p:nvSpPr>
        <p:spPr>
          <a:xfrm>
            <a:off x="1740117" y="4775200"/>
            <a:ext cx="4725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WAR</a:t>
            </a:r>
            <a:endParaRPr b="0" i="0" sz="3600" u="none" cap="none" strike="noStrike">
              <a:solidFill>
                <a:schemeClr val="dk1"/>
              </a:solidFill>
              <a:latin typeface="Calibri"/>
              <a:ea typeface="Calibri"/>
              <a:cs typeface="Calibri"/>
              <a:sym typeface="Calibri"/>
            </a:endParaRPr>
          </a:p>
        </p:txBody>
      </p:sp>
      <p:sp>
        <p:nvSpPr>
          <p:cNvPr id="543" name="Google Shape;543;g2711e036631_0_492"/>
          <p:cNvSpPr/>
          <p:nvPr/>
        </p:nvSpPr>
        <p:spPr>
          <a:xfrm>
            <a:off x="1740117" y="56896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44" name="Google Shape;544;g2711e036631_0_492"/>
          <p:cNvSpPr/>
          <p:nvPr/>
        </p:nvSpPr>
        <p:spPr>
          <a:xfrm>
            <a:off x="13069934" y="3289300"/>
            <a:ext cx="45726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711e036631_0_492"/>
          <p:cNvSpPr/>
          <p:nvPr/>
        </p:nvSpPr>
        <p:spPr>
          <a:xfrm>
            <a:off x="13069934" y="3289300"/>
            <a:ext cx="45726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711e036631_0_492"/>
          <p:cNvSpPr/>
          <p:nvPr/>
        </p:nvSpPr>
        <p:spPr>
          <a:xfrm>
            <a:off x="13069934" y="3289300"/>
            <a:ext cx="4725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TRANSFORMATION</a:t>
            </a:r>
            <a:endParaRPr b="0" i="0" sz="3600" u="none" cap="none" strike="noStrike">
              <a:solidFill>
                <a:schemeClr val="dk1"/>
              </a:solidFill>
              <a:latin typeface="Calibri"/>
              <a:ea typeface="Calibri"/>
              <a:cs typeface="Calibri"/>
              <a:sym typeface="Calibri"/>
            </a:endParaRPr>
          </a:p>
        </p:txBody>
      </p:sp>
      <p:sp>
        <p:nvSpPr>
          <p:cNvPr id="547" name="Google Shape;547;g2711e036631_0_492"/>
          <p:cNvSpPr/>
          <p:nvPr/>
        </p:nvSpPr>
        <p:spPr>
          <a:xfrm>
            <a:off x="13069934" y="42037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48" name="Google Shape;548;g2711e036631_0_492"/>
          <p:cNvSpPr/>
          <p:nvPr/>
        </p:nvSpPr>
        <p:spPr>
          <a:xfrm>
            <a:off x="7417727" y="8432800"/>
            <a:ext cx="45726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711e036631_0_492"/>
          <p:cNvSpPr/>
          <p:nvPr/>
        </p:nvSpPr>
        <p:spPr>
          <a:xfrm>
            <a:off x="7417727" y="8432800"/>
            <a:ext cx="45726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711e036631_0_492"/>
          <p:cNvSpPr/>
          <p:nvPr/>
        </p:nvSpPr>
        <p:spPr>
          <a:xfrm>
            <a:off x="7417727" y="8432800"/>
            <a:ext cx="4725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RISE</a:t>
            </a:r>
            <a:endParaRPr b="0" i="0" sz="3600" u="none" cap="none" strike="noStrike">
              <a:solidFill>
                <a:schemeClr val="dk1"/>
              </a:solidFill>
              <a:latin typeface="Calibri"/>
              <a:ea typeface="Calibri"/>
              <a:cs typeface="Calibri"/>
              <a:sym typeface="Calibri"/>
            </a:endParaRPr>
          </a:p>
        </p:txBody>
      </p:sp>
      <p:sp>
        <p:nvSpPr>
          <p:cNvPr id="551" name="Google Shape;551;g2711e036631_0_492"/>
          <p:cNvSpPr/>
          <p:nvPr/>
        </p:nvSpPr>
        <p:spPr>
          <a:xfrm>
            <a:off x="7417727" y="93472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52" name="Google Shape;552;g2711e036631_0_492"/>
          <p:cNvSpPr/>
          <p:nvPr/>
        </p:nvSpPr>
        <p:spPr>
          <a:xfrm>
            <a:off x="18747543" y="8432800"/>
            <a:ext cx="4572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711e036631_0_492"/>
          <p:cNvSpPr/>
          <p:nvPr/>
        </p:nvSpPr>
        <p:spPr>
          <a:xfrm>
            <a:off x="18747543" y="8432800"/>
            <a:ext cx="4572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711e036631_0_492"/>
          <p:cNvSpPr/>
          <p:nvPr/>
        </p:nvSpPr>
        <p:spPr>
          <a:xfrm>
            <a:off x="18747543" y="8432800"/>
            <a:ext cx="4725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INVASION</a:t>
            </a:r>
            <a:endParaRPr b="0" i="0" sz="3600" u="none" cap="none" strike="noStrike">
              <a:solidFill>
                <a:schemeClr val="dk1"/>
              </a:solidFill>
              <a:latin typeface="Calibri"/>
              <a:ea typeface="Calibri"/>
              <a:cs typeface="Calibri"/>
              <a:sym typeface="Calibri"/>
            </a:endParaRPr>
          </a:p>
        </p:txBody>
      </p:sp>
      <p:sp>
        <p:nvSpPr>
          <p:cNvPr id="555" name="Google Shape;555;g2711e036631_0_492"/>
          <p:cNvSpPr/>
          <p:nvPr/>
        </p:nvSpPr>
        <p:spPr>
          <a:xfrm>
            <a:off x="18747543" y="93472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56" name="Google Shape;556;g2711e036631_0_492"/>
          <p:cNvSpPr/>
          <p:nvPr/>
        </p:nvSpPr>
        <p:spPr>
          <a:xfrm rot="-5400000">
            <a:off x="922364" y="8461810"/>
            <a:ext cx="12066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Knewave"/>
              <a:buNone/>
            </a:pPr>
            <a:r>
              <a:rPr b="0" i="0" lang="en-US" sz="3600" u="none" cap="none" strike="noStrike">
                <a:solidFill>
                  <a:srgbClr val="000000"/>
                </a:solidFill>
                <a:latin typeface="Knewave"/>
                <a:ea typeface="Knewave"/>
                <a:cs typeface="Knewave"/>
                <a:sym typeface="Knewave"/>
              </a:rPr>
              <a:t>2020</a:t>
            </a:r>
            <a:endParaRPr b="0" i="0" sz="3600" u="none" cap="none" strike="noStrike">
              <a:solidFill>
                <a:schemeClr val="dk1"/>
              </a:solidFill>
              <a:latin typeface="Calibri"/>
              <a:ea typeface="Calibri"/>
              <a:cs typeface="Calibri"/>
              <a:sym typeface="Calibri"/>
            </a:endParaRPr>
          </a:p>
        </p:txBody>
      </p:sp>
      <p:sp>
        <p:nvSpPr>
          <p:cNvPr id="557" name="Google Shape;557;g2711e036631_0_492"/>
          <p:cNvSpPr/>
          <p:nvPr/>
        </p:nvSpPr>
        <p:spPr>
          <a:xfrm rot="-5400000">
            <a:off x="12252228" y="8469857"/>
            <a:ext cx="11811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Knewave"/>
              <a:buNone/>
            </a:pPr>
            <a:r>
              <a:rPr b="0" i="0" lang="en-US" sz="3600" u="none" cap="none" strike="noStrike">
                <a:solidFill>
                  <a:srgbClr val="000000"/>
                </a:solidFill>
                <a:latin typeface="Knewave"/>
                <a:ea typeface="Knewave"/>
                <a:cs typeface="Knewave"/>
                <a:sym typeface="Knewave"/>
              </a:rPr>
              <a:t>2022</a:t>
            </a:r>
            <a:endParaRPr b="0" i="0" sz="3600" u="none" cap="none" strike="noStrike">
              <a:solidFill>
                <a:schemeClr val="dk1"/>
              </a:solidFill>
              <a:latin typeface="Calibri"/>
              <a:ea typeface="Calibri"/>
              <a:cs typeface="Calibri"/>
              <a:sym typeface="Calibri"/>
            </a:endParaRPr>
          </a:p>
        </p:txBody>
      </p:sp>
      <p:sp>
        <p:nvSpPr>
          <p:cNvPr id="558" name="Google Shape;558;g2711e036631_0_492"/>
          <p:cNvSpPr/>
          <p:nvPr/>
        </p:nvSpPr>
        <p:spPr>
          <a:xfrm rot="-5400000">
            <a:off x="6608556" y="6582786"/>
            <a:ext cx="11178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Knewave"/>
              <a:buNone/>
            </a:pPr>
            <a:r>
              <a:rPr b="0" i="0" lang="en-US" sz="3600" u="none" cap="none" strike="noStrike">
                <a:solidFill>
                  <a:srgbClr val="000000"/>
                </a:solidFill>
                <a:latin typeface="Knewave"/>
                <a:ea typeface="Knewave"/>
                <a:cs typeface="Knewave"/>
                <a:sym typeface="Knewave"/>
              </a:rPr>
              <a:t>2021</a:t>
            </a:r>
            <a:endParaRPr b="0" i="0" sz="3600" u="none" cap="none" strike="noStrike">
              <a:solidFill>
                <a:schemeClr val="dk1"/>
              </a:solidFill>
              <a:latin typeface="Calibri"/>
              <a:ea typeface="Calibri"/>
              <a:cs typeface="Calibri"/>
              <a:sym typeface="Calibri"/>
            </a:endParaRPr>
          </a:p>
        </p:txBody>
      </p:sp>
      <p:sp>
        <p:nvSpPr>
          <p:cNvPr id="559" name="Google Shape;559;g2711e036631_0_492"/>
          <p:cNvSpPr/>
          <p:nvPr/>
        </p:nvSpPr>
        <p:spPr>
          <a:xfrm rot="-5400000">
            <a:off x="17904435" y="6539457"/>
            <a:ext cx="11811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Knewave"/>
              <a:buNone/>
            </a:pPr>
            <a:r>
              <a:rPr b="0" i="0" lang="en-US" sz="3600" u="none" cap="none" strike="noStrike">
                <a:solidFill>
                  <a:srgbClr val="000000"/>
                </a:solidFill>
                <a:latin typeface="Knewave"/>
                <a:ea typeface="Knewave"/>
                <a:cs typeface="Knewave"/>
                <a:sym typeface="Knewav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564" name="Shape 564"/>
        <p:cNvGrpSpPr/>
        <p:nvPr/>
      </p:nvGrpSpPr>
      <p:grpSpPr>
        <a:xfrm>
          <a:off x="0" y="0"/>
          <a:ext cx="0" cy="0"/>
          <a:chOff x="0" y="0"/>
          <a:chExt cx="0" cy="0"/>
        </a:xfrm>
      </p:grpSpPr>
      <p:pic>
        <p:nvPicPr>
          <p:cNvPr descr=" " id="565" name="Google Shape;565;g2711e036631_0_528"/>
          <p:cNvPicPr preferRelativeResize="0"/>
          <p:nvPr/>
        </p:nvPicPr>
        <p:blipFill rotWithShape="1">
          <a:blip r:embed="rId3">
            <a:alphaModFix/>
          </a:blip>
          <a:srcRect b="0" l="0" r="0" t="0"/>
          <a:stretch/>
        </p:blipFill>
        <p:spPr>
          <a:xfrm>
            <a:off x="21122740" y="609600"/>
            <a:ext cx="2400600" cy="3403600"/>
          </a:xfrm>
          <a:prstGeom prst="rect">
            <a:avLst/>
          </a:prstGeom>
          <a:noFill/>
          <a:ln>
            <a:noFill/>
          </a:ln>
        </p:spPr>
      </p:pic>
      <p:pic>
        <p:nvPicPr>
          <p:cNvPr descr=" " id="566" name="Google Shape;566;g2711e036631_0_528"/>
          <p:cNvPicPr preferRelativeResize="0"/>
          <p:nvPr/>
        </p:nvPicPr>
        <p:blipFill rotWithShape="1">
          <a:blip r:embed="rId4">
            <a:alphaModFix/>
          </a:blip>
          <a:srcRect b="0" l="0" r="0" t="0"/>
          <a:stretch/>
        </p:blipFill>
        <p:spPr>
          <a:xfrm>
            <a:off x="0" y="10896600"/>
            <a:ext cx="18115644" cy="2819400"/>
          </a:xfrm>
          <a:prstGeom prst="rect">
            <a:avLst/>
          </a:prstGeom>
          <a:noFill/>
          <a:ln>
            <a:noFill/>
          </a:ln>
        </p:spPr>
      </p:pic>
      <p:sp>
        <p:nvSpPr>
          <p:cNvPr id="567" name="Google Shape;567;g2711e036631_0_5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8" name="Google Shape;568;g2711e036631_0_52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9" name="Google Shape;569;g2711e036631_0_528"/>
          <p:cNvSpPr/>
          <p:nvPr/>
        </p:nvSpPr>
        <p:spPr>
          <a:xfrm>
            <a:off x="9267925" y="711200"/>
            <a:ext cx="5851200" cy="191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3521"/>
              </a:buClr>
              <a:buSzPts val="8000"/>
              <a:buFont typeface="Knewave"/>
              <a:buNone/>
            </a:pPr>
            <a:r>
              <a:rPr b="0" i="0" lang="en-US" sz="8000" u="none" cap="none" strike="noStrike">
                <a:solidFill>
                  <a:srgbClr val="003521"/>
                </a:solidFill>
                <a:latin typeface="Knewave"/>
                <a:ea typeface="Knewave"/>
                <a:cs typeface="Knewave"/>
                <a:sym typeface="Knewave"/>
              </a:rPr>
              <a:t>OUR TEAM</a:t>
            </a:r>
            <a:endParaRPr b="0" i="0" sz="8000" u="none" cap="none" strike="noStrike">
              <a:solidFill>
                <a:schemeClr val="dk1"/>
              </a:solidFill>
              <a:latin typeface="Calibri"/>
              <a:ea typeface="Calibri"/>
              <a:cs typeface="Calibri"/>
              <a:sym typeface="Calibri"/>
            </a:endParaRPr>
          </a:p>
        </p:txBody>
      </p:sp>
      <p:sp>
        <p:nvSpPr>
          <p:cNvPr id="570" name="Google Shape;570;g2711e036631_0_528"/>
          <p:cNvSpPr/>
          <p:nvPr/>
        </p:nvSpPr>
        <p:spPr>
          <a:xfrm>
            <a:off x="2553019" y="2889250"/>
            <a:ext cx="6096900" cy="793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1" name="Google Shape;571;g2711e036631_0_528"/>
          <p:cNvPicPr preferRelativeResize="0"/>
          <p:nvPr/>
        </p:nvPicPr>
        <p:blipFill rotWithShape="1">
          <a:blip r:embed="rId6">
            <a:alphaModFix/>
          </a:blip>
          <a:srcRect b="0" l="0" r="0" t="0"/>
          <a:stretch/>
        </p:blipFill>
        <p:spPr>
          <a:xfrm>
            <a:off x="2553019" y="2889250"/>
            <a:ext cx="6096762" cy="6096000"/>
          </a:xfrm>
          <a:prstGeom prst="rect">
            <a:avLst/>
          </a:prstGeom>
          <a:noFill/>
          <a:ln>
            <a:noFill/>
          </a:ln>
        </p:spPr>
      </p:pic>
      <p:sp>
        <p:nvSpPr>
          <p:cNvPr id="572" name="Google Shape;572;g2711e036631_0_528"/>
          <p:cNvSpPr/>
          <p:nvPr/>
        </p:nvSpPr>
        <p:spPr>
          <a:xfrm>
            <a:off x="2553019" y="9188450"/>
            <a:ext cx="60969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711e036631_0_528"/>
          <p:cNvSpPr/>
          <p:nvPr/>
        </p:nvSpPr>
        <p:spPr>
          <a:xfrm>
            <a:off x="2553019" y="9188450"/>
            <a:ext cx="60969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711e036631_0_528"/>
          <p:cNvSpPr/>
          <p:nvPr/>
        </p:nvSpPr>
        <p:spPr>
          <a:xfrm>
            <a:off x="2451406" y="9188450"/>
            <a:ext cx="6300000" cy="115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ELDRUIN</a:t>
            </a:r>
            <a:endParaRPr b="0" i="0" sz="4800" u="none" cap="none" strike="noStrike">
              <a:solidFill>
                <a:schemeClr val="dk1"/>
              </a:solidFill>
              <a:latin typeface="Calibri"/>
              <a:ea typeface="Calibri"/>
              <a:cs typeface="Calibri"/>
              <a:sym typeface="Calibri"/>
            </a:endParaRPr>
          </a:p>
        </p:txBody>
      </p:sp>
      <p:sp>
        <p:nvSpPr>
          <p:cNvPr id="575" name="Google Shape;575;g2711e036631_0_528"/>
          <p:cNvSpPr/>
          <p:nvPr/>
        </p:nvSpPr>
        <p:spPr>
          <a:xfrm>
            <a:off x="2485277" y="102933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76" name="Google Shape;576;g2711e036631_0_528"/>
          <p:cNvSpPr/>
          <p:nvPr/>
        </p:nvSpPr>
        <p:spPr>
          <a:xfrm>
            <a:off x="9513489" y="5327650"/>
            <a:ext cx="6096900" cy="793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711e036631_0_528"/>
          <p:cNvPicPr preferRelativeResize="0"/>
          <p:nvPr/>
        </p:nvPicPr>
        <p:blipFill rotWithShape="1">
          <a:blip r:embed="rId7">
            <a:alphaModFix/>
          </a:blip>
          <a:srcRect b="0" l="0" r="0" t="0"/>
          <a:stretch/>
        </p:blipFill>
        <p:spPr>
          <a:xfrm>
            <a:off x="9513489" y="5327650"/>
            <a:ext cx="6096762" cy="6096000"/>
          </a:xfrm>
          <a:prstGeom prst="rect">
            <a:avLst/>
          </a:prstGeom>
          <a:noFill/>
          <a:ln>
            <a:noFill/>
          </a:ln>
        </p:spPr>
      </p:pic>
      <p:sp>
        <p:nvSpPr>
          <p:cNvPr id="578" name="Google Shape;578;g2711e036631_0_528"/>
          <p:cNvSpPr/>
          <p:nvPr/>
        </p:nvSpPr>
        <p:spPr>
          <a:xfrm>
            <a:off x="9513489" y="11626850"/>
            <a:ext cx="60969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711e036631_0_528"/>
          <p:cNvSpPr/>
          <p:nvPr/>
        </p:nvSpPr>
        <p:spPr>
          <a:xfrm>
            <a:off x="9513489" y="11626850"/>
            <a:ext cx="60969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711e036631_0_528"/>
          <p:cNvSpPr/>
          <p:nvPr/>
        </p:nvSpPr>
        <p:spPr>
          <a:xfrm>
            <a:off x="9411876" y="11626850"/>
            <a:ext cx="6300000" cy="115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ELEMENTALEN</a:t>
            </a:r>
            <a:endParaRPr b="0" i="0" sz="4800" u="none" cap="none" strike="noStrike">
              <a:solidFill>
                <a:schemeClr val="dk1"/>
              </a:solidFill>
              <a:latin typeface="Calibri"/>
              <a:ea typeface="Calibri"/>
              <a:cs typeface="Calibri"/>
              <a:sym typeface="Calibri"/>
            </a:endParaRPr>
          </a:p>
        </p:txBody>
      </p:sp>
      <p:sp>
        <p:nvSpPr>
          <p:cNvPr id="581" name="Google Shape;581;g2711e036631_0_528"/>
          <p:cNvSpPr/>
          <p:nvPr/>
        </p:nvSpPr>
        <p:spPr>
          <a:xfrm>
            <a:off x="9445747" y="127317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82" name="Google Shape;582;g2711e036631_0_528"/>
          <p:cNvSpPr/>
          <p:nvPr/>
        </p:nvSpPr>
        <p:spPr>
          <a:xfrm>
            <a:off x="16473959" y="2889250"/>
            <a:ext cx="6096900" cy="793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711e036631_0_528"/>
          <p:cNvPicPr preferRelativeResize="0"/>
          <p:nvPr/>
        </p:nvPicPr>
        <p:blipFill rotWithShape="1">
          <a:blip r:embed="rId8">
            <a:alphaModFix/>
          </a:blip>
          <a:srcRect b="0" l="0" r="0" t="0"/>
          <a:stretch/>
        </p:blipFill>
        <p:spPr>
          <a:xfrm>
            <a:off x="16473959" y="2889250"/>
            <a:ext cx="6096762" cy="6096000"/>
          </a:xfrm>
          <a:prstGeom prst="rect">
            <a:avLst/>
          </a:prstGeom>
          <a:noFill/>
          <a:ln>
            <a:noFill/>
          </a:ln>
        </p:spPr>
      </p:pic>
      <p:sp>
        <p:nvSpPr>
          <p:cNvPr id="584" name="Google Shape;584;g2711e036631_0_528"/>
          <p:cNvSpPr/>
          <p:nvPr/>
        </p:nvSpPr>
        <p:spPr>
          <a:xfrm>
            <a:off x="16473959" y="9188450"/>
            <a:ext cx="60969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711e036631_0_528"/>
          <p:cNvSpPr/>
          <p:nvPr/>
        </p:nvSpPr>
        <p:spPr>
          <a:xfrm>
            <a:off x="16473959" y="9188450"/>
            <a:ext cx="60969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711e036631_0_528"/>
          <p:cNvSpPr/>
          <p:nvPr/>
        </p:nvSpPr>
        <p:spPr>
          <a:xfrm>
            <a:off x="16372346" y="9188450"/>
            <a:ext cx="6300000" cy="115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LUNARIA</a:t>
            </a:r>
            <a:endParaRPr b="0" i="0" sz="4800" u="none" cap="none" strike="noStrike">
              <a:solidFill>
                <a:schemeClr val="dk1"/>
              </a:solidFill>
              <a:latin typeface="Calibri"/>
              <a:ea typeface="Calibri"/>
              <a:cs typeface="Calibri"/>
              <a:sym typeface="Calibri"/>
            </a:endParaRPr>
          </a:p>
        </p:txBody>
      </p:sp>
      <p:sp>
        <p:nvSpPr>
          <p:cNvPr id="587" name="Google Shape;587;g2711e036631_0_528"/>
          <p:cNvSpPr/>
          <p:nvPr/>
        </p:nvSpPr>
        <p:spPr>
          <a:xfrm>
            <a:off x="16406217" y="102933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592" name="Shape 592"/>
        <p:cNvGrpSpPr/>
        <p:nvPr/>
      </p:nvGrpSpPr>
      <p:grpSpPr>
        <a:xfrm>
          <a:off x="0" y="0"/>
          <a:ext cx="0" cy="0"/>
          <a:chOff x="0" y="0"/>
          <a:chExt cx="0" cy="0"/>
        </a:xfrm>
      </p:grpSpPr>
      <p:pic>
        <p:nvPicPr>
          <p:cNvPr descr=" " id="593" name="Google Shape;593;g2711e036631_0_555"/>
          <p:cNvPicPr preferRelativeResize="0"/>
          <p:nvPr/>
        </p:nvPicPr>
        <p:blipFill rotWithShape="1">
          <a:blip r:embed="rId3">
            <a:alphaModFix/>
          </a:blip>
          <a:srcRect b="0" l="0" r="0" t="0"/>
          <a:stretch/>
        </p:blipFill>
        <p:spPr>
          <a:xfrm>
            <a:off x="21224353" y="800100"/>
            <a:ext cx="1946332" cy="2819400"/>
          </a:xfrm>
          <a:prstGeom prst="rect">
            <a:avLst/>
          </a:prstGeom>
          <a:noFill/>
          <a:ln>
            <a:noFill/>
          </a:ln>
        </p:spPr>
      </p:pic>
      <p:pic>
        <p:nvPicPr>
          <p:cNvPr descr=" " id="594" name="Google Shape;594;g2711e036631_0_555"/>
          <p:cNvPicPr preferRelativeResize="0"/>
          <p:nvPr/>
        </p:nvPicPr>
        <p:blipFill rotWithShape="1">
          <a:blip r:embed="rId4">
            <a:alphaModFix/>
          </a:blip>
          <a:srcRect b="0" l="0" r="0" t="0"/>
          <a:stretch/>
        </p:blipFill>
        <p:spPr>
          <a:xfrm>
            <a:off x="0" y="10045700"/>
            <a:ext cx="6388899" cy="3670300"/>
          </a:xfrm>
          <a:prstGeom prst="rect">
            <a:avLst/>
          </a:prstGeom>
          <a:noFill/>
          <a:ln>
            <a:noFill/>
          </a:ln>
        </p:spPr>
      </p:pic>
      <p:sp>
        <p:nvSpPr>
          <p:cNvPr id="595" name="Google Shape;595;g2711e036631_0_5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g2711e036631_0_55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97" name="Google Shape;597;g2711e036631_0_555"/>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711e036631_0_555"/>
          <p:cNvSpPr/>
          <p:nvPr/>
        </p:nvSpPr>
        <p:spPr>
          <a:xfrm>
            <a:off x="10618527" y="571500"/>
            <a:ext cx="4166100" cy="3581400"/>
          </a:xfrm>
          <a:prstGeom prst="roundRect">
            <a:avLst>
              <a:gd fmla="val 153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g2711e036631_0_555"/>
          <p:cNvPicPr preferRelativeResize="0"/>
          <p:nvPr/>
        </p:nvPicPr>
        <p:blipFill rotWithShape="1">
          <a:blip r:embed="rId6">
            <a:alphaModFix/>
          </a:blip>
          <a:srcRect b="0" l="0" r="0" t="0"/>
          <a:stretch/>
        </p:blipFill>
        <p:spPr>
          <a:xfrm>
            <a:off x="11685461" y="571500"/>
            <a:ext cx="2032254" cy="2032000"/>
          </a:xfrm>
          <a:prstGeom prst="rect">
            <a:avLst/>
          </a:prstGeom>
          <a:noFill/>
          <a:ln>
            <a:noFill/>
          </a:ln>
        </p:spPr>
      </p:pic>
      <p:sp>
        <p:nvSpPr>
          <p:cNvPr id="600" name="Google Shape;600;g2711e036631_0_555"/>
          <p:cNvSpPr/>
          <p:nvPr/>
        </p:nvSpPr>
        <p:spPr>
          <a:xfrm>
            <a:off x="10923365" y="28067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711e036631_0_555"/>
          <p:cNvSpPr/>
          <p:nvPr/>
        </p:nvSpPr>
        <p:spPr>
          <a:xfrm>
            <a:off x="10847156" y="2806700"/>
            <a:ext cx="3708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CHLOE NG</a:t>
            </a:r>
            <a:endParaRPr b="0" i="0" sz="3600" u="none" cap="none" strike="noStrike">
              <a:solidFill>
                <a:schemeClr val="dk1"/>
              </a:solidFill>
              <a:latin typeface="Calibri"/>
              <a:ea typeface="Calibri"/>
              <a:cs typeface="Calibri"/>
              <a:sym typeface="Calibri"/>
            </a:endParaRPr>
          </a:p>
        </p:txBody>
      </p:sp>
      <p:sp>
        <p:nvSpPr>
          <p:cNvPr id="602" name="Google Shape;602;g2711e036631_0_555"/>
          <p:cNvSpPr/>
          <p:nvPr/>
        </p:nvSpPr>
        <p:spPr>
          <a:xfrm>
            <a:off x="10855623" y="3619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03" name="Google Shape;603;g2711e036631_0_555"/>
          <p:cNvSpPr/>
          <p:nvPr/>
        </p:nvSpPr>
        <p:spPr>
          <a:xfrm>
            <a:off x="2032254" y="8839200"/>
            <a:ext cx="4166100" cy="3581400"/>
          </a:xfrm>
          <a:prstGeom prst="roundRect">
            <a:avLst>
              <a:gd fmla="val 153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g2711e036631_0_555"/>
          <p:cNvPicPr preferRelativeResize="0"/>
          <p:nvPr/>
        </p:nvPicPr>
        <p:blipFill rotWithShape="1">
          <a:blip r:embed="rId7">
            <a:alphaModFix/>
          </a:blip>
          <a:srcRect b="0" l="0" r="0" t="0"/>
          <a:stretch/>
        </p:blipFill>
        <p:spPr>
          <a:xfrm>
            <a:off x="3099187" y="8839200"/>
            <a:ext cx="2032254" cy="2032000"/>
          </a:xfrm>
          <a:prstGeom prst="rect">
            <a:avLst/>
          </a:prstGeom>
          <a:noFill/>
          <a:ln>
            <a:noFill/>
          </a:ln>
        </p:spPr>
      </p:pic>
      <p:sp>
        <p:nvSpPr>
          <p:cNvPr id="605" name="Google Shape;605;g2711e036631_0_555"/>
          <p:cNvSpPr/>
          <p:nvPr/>
        </p:nvSpPr>
        <p:spPr>
          <a:xfrm>
            <a:off x="2337092" y="110744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711e036631_0_555"/>
          <p:cNvSpPr/>
          <p:nvPr/>
        </p:nvSpPr>
        <p:spPr>
          <a:xfrm>
            <a:off x="2260883" y="11074400"/>
            <a:ext cx="3708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LYRISA</a:t>
            </a:r>
            <a:endParaRPr b="0" i="0" sz="3600" u="none" cap="none" strike="noStrike">
              <a:solidFill>
                <a:schemeClr val="dk1"/>
              </a:solidFill>
              <a:latin typeface="Calibri"/>
              <a:ea typeface="Calibri"/>
              <a:cs typeface="Calibri"/>
              <a:sym typeface="Calibri"/>
            </a:endParaRPr>
          </a:p>
        </p:txBody>
      </p:sp>
      <p:sp>
        <p:nvSpPr>
          <p:cNvPr id="607" name="Google Shape;607;g2711e036631_0_555"/>
          <p:cNvSpPr/>
          <p:nvPr/>
        </p:nvSpPr>
        <p:spPr>
          <a:xfrm>
            <a:off x="2269350" y="118872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08" name="Google Shape;608;g2711e036631_0_555"/>
          <p:cNvSpPr/>
          <p:nvPr/>
        </p:nvSpPr>
        <p:spPr>
          <a:xfrm>
            <a:off x="6325391" y="8839200"/>
            <a:ext cx="4166100" cy="3581400"/>
          </a:xfrm>
          <a:prstGeom prst="roundRect">
            <a:avLst>
              <a:gd fmla="val 153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711e036631_0_555"/>
          <p:cNvPicPr preferRelativeResize="0"/>
          <p:nvPr/>
        </p:nvPicPr>
        <p:blipFill rotWithShape="1">
          <a:blip r:embed="rId8">
            <a:alphaModFix/>
          </a:blip>
          <a:srcRect b="0" l="0" r="0" t="0"/>
          <a:stretch/>
        </p:blipFill>
        <p:spPr>
          <a:xfrm>
            <a:off x="7392324" y="8839200"/>
            <a:ext cx="2032254" cy="2032000"/>
          </a:xfrm>
          <a:prstGeom prst="rect">
            <a:avLst/>
          </a:prstGeom>
          <a:noFill/>
          <a:ln>
            <a:noFill/>
          </a:ln>
        </p:spPr>
      </p:pic>
      <p:sp>
        <p:nvSpPr>
          <p:cNvPr id="610" name="Google Shape;610;g2711e036631_0_555"/>
          <p:cNvSpPr/>
          <p:nvPr/>
        </p:nvSpPr>
        <p:spPr>
          <a:xfrm>
            <a:off x="6630229" y="110744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711e036631_0_555"/>
          <p:cNvSpPr/>
          <p:nvPr/>
        </p:nvSpPr>
        <p:spPr>
          <a:xfrm>
            <a:off x="6554019" y="11074400"/>
            <a:ext cx="3708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LUCIAN</a:t>
            </a:r>
            <a:endParaRPr b="0" i="0" sz="3600" u="none" cap="none" strike="noStrike">
              <a:solidFill>
                <a:schemeClr val="dk1"/>
              </a:solidFill>
              <a:latin typeface="Calibri"/>
              <a:ea typeface="Calibri"/>
              <a:cs typeface="Calibri"/>
              <a:sym typeface="Calibri"/>
            </a:endParaRPr>
          </a:p>
        </p:txBody>
      </p:sp>
      <p:sp>
        <p:nvSpPr>
          <p:cNvPr id="612" name="Google Shape;612;g2711e036631_0_555"/>
          <p:cNvSpPr/>
          <p:nvPr/>
        </p:nvSpPr>
        <p:spPr>
          <a:xfrm>
            <a:off x="6562487" y="118872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13" name="Google Shape;613;g2711e036631_0_555"/>
          <p:cNvSpPr/>
          <p:nvPr/>
        </p:nvSpPr>
        <p:spPr>
          <a:xfrm>
            <a:off x="10618527" y="8839200"/>
            <a:ext cx="4166100" cy="3581400"/>
          </a:xfrm>
          <a:prstGeom prst="roundRect">
            <a:avLst>
              <a:gd fmla="val 153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711e036631_0_555"/>
          <p:cNvPicPr preferRelativeResize="0"/>
          <p:nvPr/>
        </p:nvPicPr>
        <p:blipFill rotWithShape="1">
          <a:blip r:embed="rId9">
            <a:alphaModFix/>
          </a:blip>
          <a:srcRect b="0" l="0" r="0" t="0"/>
          <a:stretch/>
        </p:blipFill>
        <p:spPr>
          <a:xfrm>
            <a:off x="11685461" y="8839200"/>
            <a:ext cx="2032254" cy="2032000"/>
          </a:xfrm>
          <a:prstGeom prst="rect">
            <a:avLst/>
          </a:prstGeom>
          <a:noFill/>
          <a:ln>
            <a:noFill/>
          </a:ln>
        </p:spPr>
      </p:pic>
      <p:sp>
        <p:nvSpPr>
          <p:cNvPr id="615" name="Google Shape;615;g2711e036631_0_555"/>
          <p:cNvSpPr/>
          <p:nvPr/>
        </p:nvSpPr>
        <p:spPr>
          <a:xfrm>
            <a:off x="10923365" y="110744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711e036631_0_555"/>
          <p:cNvSpPr/>
          <p:nvPr/>
        </p:nvSpPr>
        <p:spPr>
          <a:xfrm>
            <a:off x="10847156" y="11074400"/>
            <a:ext cx="3708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ELVINA</a:t>
            </a:r>
            <a:endParaRPr b="0" i="0" sz="3600" u="none" cap="none" strike="noStrike">
              <a:solidFill>
                <a:schemeClr val="dk1"/>
              </a:solidFill>
              <a:latin typeface="Calibri"/>
              <a:ea typeface="Calibri"/>
              <a:cs typeface="Calibri"/>
              <a:sym typeface="Calibri"/>
            </a:endParaRPr>
          </a:p>
        </p:txBody>
      </p:sp>
      <p:sp>
        <p:nvSpPr>
          <p:cNvPr id="617" name="Google Shape;617;g2711e036631_0_555"/>
          <p:cNvSpPr/>
          <p:nvPr/>
        </p:nvSpPr>
        <p:spPr>
          <a:xfrm>
            <a:off x="10855623" y="118872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18" name="Google Shape;618;g2711e036631_0_555"/>
          <p:cNvSpPr/>
          <p:nvPr/>
        </p:nvSpPr>
        <p:spPr>
          <a:xfrm>
            <a:off x="14911664" y="8839200"/>
            <a:ext cx="4166100" cy="3581400"/>
          </a:xfrm>
          <a:prstGeom prst="roundRect">
            <a:avLst>
              <a:gd fmla="val 153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g2711e036631_0_555"/>
          <p:cNvPicPr preferRelativeResize="0"/>
          <p:nvPr/>
        </p:nvPicPr>
        <p:blipFill rotWithShape="1">
          <a:blip r:embed="rId10">
            <a:alphaModFix/>
          </a:blip>
          <a:srcRect b="0" l="0" r="0" t="0"/>
          <a:stretch/>
        </p:blipFill>
        <p:spPr>
          <a:xfrm>
            <a:off x="15978597" y="8839200"/>
            <a:ext cx="2032254" cy="2032000"/>
          </a:xfrm>
          <a:prstGeom prst="rect">
            <a:avLst/>
          </a:prstGeom>
          <a:noFill/>
          <a:ln>
            <a:noFill/>
          </a:ln>
        </p:spPr>
      </p:pic>
      <p:sp>
        <p:nvSpPr>
          <p:cNvPr id="620" name="Google Shape;620;g2711e036631_0_555"/>
          <p:cNvSpPr/>
          <p:nvPr/>
        </p:nvSpPr>
        <p:spPr>
          <a:xfrm>
            <a:off x="15216502" y="110744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711e036631_0_555"/>
          <p:cNvSpPr/>
          <p:nvPr/>
        </p:nvSpPr>
        <p:spPr>
          <a:xfrm>
            <a:off x="15140292" y="11074400"/>
            <a:ext cx="3708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SERAPHINA</a:t>
            </a:r>
            <a:endParaRPr b="0" i="0" sz="3600" u="none" cap="none" strike="noStrike">
              <a:solidFill>
                <a:schemeClr val="dk1"/>
              </a:solidFill>
              <a:latin typeface="Calibri"/>
              <a:ea typeface="Calibri"/>
              <a:cs typeface="Calibri"/>
              <a:sym typeface="Calibri"/>
            </a:endParaRPr>
          </a:p>
        </p:txBody>
      </p:sp>
      <p:sp>
        <p:nvSpPr>
          <p:cNvPr id="622" name="Google Shape;622;g2711e036631_0_555"/>
          <p:cNvSpPr/>
          <p:nvPr/>
        </p:nvSpPr>
        <p:spPr>
          <a:xfrm>
            <a:off x="15148760" y="118872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23" name="Google Shape;623;g2711e036631_0_555"/>
          <p:cNvSpPr/>
          <p:nvPr/>
        </p:nvSpPr>
        <p:spPr>
          <a:xfrm>
            <a:off x="19204800" y="8839200"/>
            <a:ext cx="4166100" cy="3581400"/>
          </a:xfrm>
          <a:prstGeom prst="roundRect">
            <a:avLst>
              <a:gd fmla="val 153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711e036631_0_555"/>
          <p:cNvPicPr preferRelativeResize="0"/>
          <p:nvPr/>
        </p:nvPicPr>
        <p:blipFill rotWithShape="1">
          <a:blip r:embed="rId11">
            <a:alphaModFix/>
          </a:blip>
          <a:srcRect b="0" l="0" r="0" t="0"/>
          <a:stretch/>
        </p:blipFill>
        <p:spPr>
          <a:xfrm>
            <a:off x="20271734" y="8839200"/>
            <a:ext cx="2032254" cy="2032000"/>
          </a:xfrm>
          <a:prstGeom prst="rect">
            <a:avLst/>
          </a:prstGeom>
          <a:noFill/>
          <a:ln>
            <a:noFill/>
          </a:ln>
        </p:spPr>
      </p:pic>
      <p:sp>
        <p:nvSpPr>
          <p:cNvPr id="625" name="Google Shape;625;g2711e036631_0_555"/>
          <p:cNvSpPr/>
          <p:nvPr/>
        </p:nvSpPr>
        <p:spPr>
          <a:xfrm>
            <a:off x="19509638" y="110744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711e036631_0_555"/>
          <p:cNvSpPr/>
          <p:nvPr/>
        </p:nvSpPr>
        <p:spPr>
          <a:xfrm>
            <a:off x="19433429" y="11074400"/>
            <a:ext cx="3708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KAELEN</a:t>
            </a:r>
            <a:endParaRPr b="0" i="0" sz="3600" u="none" cap="none" strike="noStrike">
              <a:solidFill>
                <a:schemeClr val="dk1"/>
              </a:solidFill>
              <a:latin typeface="Calibri"/>
              <a:ea typeface="Calibri"/>
              <a:cs typeface="Calibri"/>
              <a:sym typeface="Calibri"/>
            </a:endParaRPr>
          </a:p>
        </p:txBody>
      </p:sp>
      <p:sp>
        <p:nvSpPr>
          <p:cNvPr id="627" name="Google Shape;627;g2711e036631_0_555"/>
          <p:cNvSpPr/>
          <p:nvPr/>
        </p:nvSpPr>
        <p:spPr>
          <a:xfrm>
            <a:off x="19441897" y="118872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28" name="Google Shape;628;g2711e036631_0_555"/>
          <p:cNvSpPr/>
          <p:nvPr/>
        </p:nvSpPr>
        <p:spPr>
          <a:xfrm>
            <a:off x="4267733" y="4762500"/>
            <a:ext cx="4166100" cy="3581400"/>
          </a:xfrm>
          <a:prstGeom prst="roundRect">
            <a:avLst>
              <a:gd fmla="val 153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711e036631_0_555"/>
          <p:cNvPicPr preferRelativeResize="0"/>
          <p:nvPr/>
        </p:nvPicPr>
        <p:blipFill rotWithShape="1">
          <a:blip r:embed="rId12">
            <a:alphaModFix/>
          </a:blip>
          <a:srcRect b="0" l="0" r="0" t="0"/>
          <a:stretch/>
        </p:blipFill>
        <p:spPr>
          <a:xfrm>
            <a:off x="5334667" y="4762500"/>
            <a:ext cx="2032254" cy="2032000"/>
          </a:xfrm>
          <a:prstGeom prst="rect">
            <a:avLst/>
          </a:prstGeom>
          <a:noFill/>
          <a:ln>
            <a:noFill/>
          </a:ln>
        </p:spPr>
      </p:pic>
      <p:sp>
        <p:nvSpPr>
          <p:cNvPr id="630" name="Google Shape;630;g2711e036631_0_555"/>
          <p:cNvSpPr/>
          <p:nvPr/>
        </p:nvSpPr>
        <p:spPr>
          <a:xfrm>
            <a:off x="4572572" y="69977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711e036631_0_555"/>
          <p:cNvSpPr/>
          <p:nvPr/>
        </p:nvSpPr>
        <p:spPr>
          <a:xfrm>
            <a:off x="4496362" y="6997700"/>
            <a:ext cx="3708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AURIELLE</a:t>
            </a:r>
            <a:endParaRPr b="0" i="0" sz="3600" u="none" cap="none" strike="noStrike">
              <a:solidFill>
                <a:schemeClr val="dk1"/>
              </a:solidFill>
              <a:latin typeface="Calibri"/>
              <a:ea typeface="Calibri"/>
              <a:cs typeface="Calibri"/>
              <a:sym typeface="Calibri"/>
            </a:endParaRPr>
          </a:p>
        </p:txBody>
      </p:sp>
      <p:sp>
        <p:nvSpPr>
          <p:cNvPr id="632" name="Google Shape;632;g2711e036631_0_555"/>
          <p:cNvSpPr/>
          <p:nvPr/>
        </p:nvSpPr>
        <p:spPr>
          <a:xfrm>
            <a:off x="4504830" y="7810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33" name="Google Shape;633;g2711e036631_0_555"/>
          <p:cNvSpPr/>
          <p:nvPr/>
        </p:nvSpPr>
        <p:spPr>
          <a:xfrm>
            <a:off x="17121740" y="4762500"/>
            <a:ext cx="4166100" cy="3581400"/>
          </a:xfrm>
          <a:prstGeom prst="roundRect">
            <a:avLst>
              <a:gd fmla="val 153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g2711e036631_0_555"/>
          <p:cNvPicPr preferRelativeResize="0"/>
          <p:nvPr/>
        </p:nvPicPr>
        <p:blipFill rotWithShape="1">
          <a:blip r:embed="rId13">
            <a:alphaModFix/>
          </a:blip>
          <a:srcRect b="0" l="0" r="0" t="0"/>
          <a:stretch/>
        </p:blipFill>
        <p:spPr>
          <a:xfrm>
            <a:off x="18188673" y="4762500"/>
            <a:ext cx="2032254" cy="2032000"/>
          </a:xfrm>
          <a:prstGeom prst="rect">
            <a:avLst/>
          </a:prstGeom>
          <a:noFill/>
          <a:ln>
            <a:noFill/>
          </a:ln>
        </p:spPr>
      </p:pic>
      <p:sp>
        <p:nvSpPr>
          <p:cNvPr id="635" name="Google Shape;635;g2711e036631_0_555"/>
          <p:cNvSpPr/>
          <p:nvPr/>
        </p:nvSpPr>
        <p:spPr>
          <a:xfrm>
            <a:off x="17426578" y="69977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711e036631_0_555"/>
          <p:cNvSpPr/>
          <p:nvPr/>
        </p:nvSpPr>
        <p:spPr>
          <a:xfrm>
            <a:off x="17350369" y="6997700"/>
            <a:ext cx="3708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DARIANA</a:t>
            </a:r>
            <a:endParaRPr b="0" i="0" sz="3600" u="none" cap="none" strike="noStrike">
              <a:solidFill>
                <a:schemeClr val="dk1"/>
              </a:solidFill>
              <a:latin typeface="Calibri"/>
              <a:ea typeface="Calibri"/>
              <a:cs typeface="Calibri"/>
              <a:sym typeface="Calibri"/>
            </a:endParaRPr>
          </a:p>
        </p:txBody>
      </p:sp>
      <p:sp>
        <p:nvSpPr>
          <p:cNvPr id="637" name="Google Shape;637;g2711e036631_0_555"/>
          <p:cNvSpPr/>
          <p:nvPr/>
        </p:nvSpPr>
        <p:spPr>
          <a:xfrm>
            <a:off x="17358836" y="7810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638" name="Google Shape;638;g2711e036631_0_555"/>
          <p:cNvSpPr/>
          <p:nvPr/>
        </p:nvSpPr>
        <p:spPr>
          <a:xfrm>
            <a:off x="10618527" y="4762500"/>
            <a:ext cx="4166100" cy="3581400"/>
          </a:xfrm>
          <a:prstGeom prst="roundRect">
            <a:avLst>
              <a:gd fmla="val 153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711e036631_0_555"/>
          <p:cNvPicPr preferRelativeResize="0"/>
          <p:nvPr/>
        </p:nvPicPr>
        <p:blipFill rotWithShape="1">
          <a:blip r:embed="rId14">
            <a:alphaModFix/>
          </a:blip>
          <a:srcRect b="0" l="0" r="0" t="0"/>
          <a:stretch/>
        </p:blipFill>
        <p:spPr>
          <a:xfrm>
            <a:off x="11685461" y="4762500"/>
            <a:ext cx="2032254" cy="2032000"/>
          </a:xfrm>
          <a:prstGeom prst="rect">
            <a:avLst/>
          </a:prstGeom>
          <a:noFill/>
          <a:ln>
            <a:noFill/>
          </a:ln>
        </p:spPr>
      </p:pic>
      <p:sp>
        <p:nvSpPr>
          <p:cNvPr id="640" name="Google Shape;640;g2711e036631_0_555"/>
          <p:cNvSpPr/>
          <p:nvPr/>
        </p:nvSpPr>
        <p:spPr>
          <a:xfrm>
            <a:off x="10923365" y="69977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711e036631_0_555"/>
          <p:cNvSpPr/>
          <p:nvPr/>
        </p:nvSpPr>
        <p:spPr>
          <a:xfrm>
            <a:off x="10847156" y="6997700"/>
            <a:ext cx="3708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THERONIS</a:t>
            </a:r>
            <a:endParaRPr b="0" i="0" sz="3600" u="none" cap="none" strike="noStrike">
              <a:solidFill>
                <a:schemeClr val="dk1"/>
              </a:solidFill>
              <a:latin typeface="Calibri"/>
              <a:ea typeface="Calibri"/>
              <a:cs typeface="Calibri"/>
              <a:sym typeface="Calibri"/>
            </a:endParaRPr>
          </a:p>
        </p:txBody>
      </p:sp>
      <p:sp>
        <p:nvSpPr>
          <p:cNvPr id="642" name="Google Shape;642;g2711e036631_0_555"/>
          <p:cNvSpPr/>
          <p:nvPr/>
        </p:nvSpPr>
        <p:spPr>
          <a:xfrm>
            <a:off x="10855623" y="7810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643" name="Google Shape;643;g2711e036631_0_555"/>
          <p:cNvPicPr preferRelativeResize="0"/>
          <p:nvPr/>
        </p:nvPicPr>
        <p:blipFill rotWithShape="1">
          <a:blip r:embed="rId15">
            <a:alphaModFix/>
          </a:blip>
          <a:srcRect b="0" l="0" r="0" t="0"/>
          <a:stretch/>
        </p:blipFill>
        <p:spPr>
          <a:xfrm>
            <a:off x="12688886" y="8140700"/>
            <a:ext cx="12702" cy="812800"/>
          </a:xfrm>
          <a:prstGeom prst="rect">
            <a:avLst/>
          </a:prstGeom>
          <a:noFill/>
          <a:ln>
            <a:noFill/>
          </a:ln>
        </p:spPr>
      </p:pic>
      <p:pic>
        <p:nvPicPr>
          <p:cNvPr descr=" " id="644" name="Google Shape;644;g2711e036631_0_555"/>
          <p:cNvPicPr preferRelativeResize="0"/>
          <p:nvPr/>
        </p:nvPicPr>
        <p:blipFill rotWithShape="1">
          <a:blip r:embed="rId15">
            <a:alphaModFix/>
          </a:blip>
          <a:srcRect b="0" l="0" r="0" t="0"/>
          <a:stretch/>
        </p:blipFill>
        <p:spPr>
          <a:xfrm>
            <a:off x="12688886" y="3949700"/>
            <a:ext cx="12702" cy="812800"/>
          </a:xfrm>
          <a:prstGeom prst="rect">
            <a:avLst/>
          </a:prstGeom>
          <a:noFill/>
          <a:ln>
            <a:noFill/>
          </a:ln>
        </p:spPr>
      </p:pic>
      <p:pic>
        <p:nvPicPr>
          <p:cNvPr descr=" " id="645" name="Google Shape;645;g2711e036631_0_555"/>
          <p:cNvPicPr preferRelativeResize="0"/>
          <p:nvPr/>
        </p:nvPicPr>
        <p:blipFill rotWithShape="1">
          <a:blip r:embed="rId16">
            <a:alphaModFix/>
          </a:blip>
          <a:srcRect b="0" l="0" r="0" t="0"/>
          <a:stretch/>
        </p:blipFill>
        <p:spPr>
          <a:xfrm>
            <a:off x="6349054" y="3937124"/>
            <a:ext cx="5882575" cy="825376"/>
          </a:xfrm>
          <a:prstGeom prst="rect">
            <a:avLst/>
          </a:prstGeom>
          <a:noFill/>
          <a:ln>
            <a:noFill/>
          </a:ln>
        </p:spPr>
      </p:pic>
      <p:pic>
        <p:nvPicPr>
          <p:cNvPr descr=" " id="646" name="Google Shape;646;g2711e036631_0_555"/>
          <p:cNvPicPr preferRelativeResize="0"/>
          <p:nvPr/>
        </p:nvPicPr>
        <p:blipFill rotWithShape="1">
          <a:blip r:embed="rId17">
            <a:alphaModFix/>
          </a:blip>
          <a:srcRect b="0" l="0" r="0" t="0"/>
          <a:stretch/>
        </p:blipFill>
        <p:spPr>
          <a:xfrm>
            <a:off x="4110505" y="8027343"/>
            <a:ext cx="1960854" cy="811857"/>
          </a:xfrm>
          <a:prstGeom prst="rect">
            <a:avLst/>
          </a:prstGeom>
          <a:noFill/>
          <a:ln>
            <a:noFill/>
          </a:ln>
        </p:spPr>
      </p:pic>
      <p:pic>
        <p:nvPicPr>
          <p:cNvPr descr=" " id="647" name="Google Shape;647;g2711e036631_0_555"/>
          <p:cNvPicPr preferRelativeResize="0"/>
          <p:nvPr/>
        </p:nvPicPr>
        <p:blipFill rotWithShape="1">
          <a:blip r:embed="rId17">
            <a:alphaModFix/>
          </a:blip>
          <a:srcRect b="0" l="0" r="0" t="0"/>
          <a:stretch/>
        </p:blipFill>
        <p:spPr>
          <a:xfrm>
            <a:off x="17053422" y="8027343"/>
            <a:ext cx="1960854" cy="811857"/>
          </a:xfrm>
          <a:prstGeom prst="rect">
            <a:avLst/>
          </a:prstGeom>
          <a:noFill/>
          <a:ln>
            <a:noFill/>
          </a:ln>
        </p:spPr>
      </p:pic>
      <p:pic>
        <p:nvPicPr>
          <p:cNvPr descr=" " id="648" name="Google Shape;648;g2711e036631_0_555"/>
          <p:cNvPicPr preferRelativeResize="0"/>
          <p:nvPr/>
        </p:nvPicPr>
        <p:blipFill rotWithShape="1">
          <a:blip r:embed="rId18">
            <a:alphaModFix/>
          </a:blip>
          <a:srcRect b="0" l="0" r="0" t="0"/>
          <a:stretch/>
        </p:blipFill>
        <p:spPr>
          <a:xfrm>
            <a:off x="6452406" y="8027343"/>
            <a:ext cx="1960854" cy="811857"/>
          </a:xfrm>
          <a:prstGeom prst="rect">
            <a:avLst/>
          </a:prstGeom>
          <a:noFill/>
          <a:ln>
            <a:noFill/>
          </a:ln>
        </p:spPr>
      </p:pic>
      <p:pic>
        <p:nvPicPr>
          <p:cNvPr descr=" " id="649" name="Google Shape;649;g2711e036631_0_555"/>
          <p:cNvPicPr preferRelativeResize="0"/>
          <p:nvPr/>
        </p:nvPicPr>
        <p:blipFill rotWithShape="1">
          <a:blip r:embed="rId18">
            <a:alphaModFix/>
          </a:blip>
          <a:srcRect b="0" l="0" r="0" t="0"/>
          <a:stretch/>
        </p:blipFill>
        <p:spPr>
          <a:xfrm>
            <a:off x="19395324" y="8027343"/>
            <a:ext cx="1960854" cy="811857"/>
          </a:xfrm>
          <a:prstGeom prst="rect">
            <a:avLst/>
          </a:prstGeom>
          <a:noFill/>
          <a:ln>
            <a:noFill/>
          </a:ln>
        </p:spPr>
      </p:pic>
      <p:pic>
        <p:nvPicPr>
          <p:cNvPr descr=" " id="650" name="Google Shape;650;g2711e036631_0_555"/>
          <p:cNvPicPr preferRelativeResize="0"/>
          <p:nvPr/>
        </p:nvPicPr>
        <p:blipFill rotWithShape="1">
          <a:blip r:embed="rId19">
            <a:alphaModFix/>
          </a:blip>
          <a:srcRect b="0" l="0" r="0" t="0"/>
          <a:stretch/>
        </p:blipFill>
        <p:spPr>
          <a:xfrm>
            <a:off x="13323965" y="3937124"/>
            <a:ext cx="5882575" cy="825376"/>
          </a:xfrm>
          <a:prstGeom prst="rect">
            <a:avLst/>
          </a:prstGeom>
          <a:noFill/>
          <a:ln>
            <a:noFill/>
          </a:ln>
        </p:spPr>
      </p:pic>
      <p:sp>
        <p:nvSpPr>
          <p:cNvPr id="651" name="Google Shape;651;g2711e036631_0_555"/>
          <p:cNvSpPr/>
          <p:nvPr/>
        </p:nvSpPr>
        <p:spPr>
          <a:xfrm>
            <a:off x="7747968" y="12801600"/>
            <a:ext cx="8480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52" name="Google Shape;652;g2711e036631_0_555"/>
          <p:cNvSpPr/>
          <p:nvPr/>
        </p:nvSpPr>
        <p:spPr>
          <a:xfrm rot="-5400000">
            <a:off x="-4256465" y="4652889"/>
            <a:ext cx="10754100" cy="1913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3521"/>
              </a:buClr>
              <a:buSzPts val="8000"/>
              <a:buFont typeface="Knewave"/>
              <a:buNone/>
            </a:pPr>
            <a:r>
              <a:rPr b="0" i="0" lang="en-US" sz="8000" u="none" cap="none" strike="noStrike">
                <a:solidFill>
                  <a:srgbClr val="003521"/>
                </a:solidFill>
                <a:latin typeface="Knewave"/>
                <a:ea typeface="Knewave"/>
                <a:cs typeface="Knewave"/>
                <a:sym typeface="Knewav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657" name="Shape 657"/>
        <p:cNvGrpSpPr/>
        <p:nvPr/>
      </p:nvGrpSpPr>
      <p:grpSpPr>
        <a:xfrm>
          <a:off x="0" y="0"/>
          <a:ext cx="0" cy="0"/>
          <a:chOff x="0" y="0"/>
          <a:chExt cx="0" cy="0"/>
        </a:xfrm>
      </p:grpSpPr>
      <p:pic>
        <p:nvPicPr>
          <p:cNvPr descr=" " id="658" name="Google Shape;658;g2711e036631_0_619"/>
          <p:cNvPicPr preferRelativeResize="0"/>
          <p:nvPr/>
        </p:nvPicPr>
        <p:blipFill rotWithShape="1">
          <a:blip r:embed="rId3">
            <a:alphaModFix/>
          </a:blip>
          <a:srcRect b="0" l="0" r="0" t="0"/>
          <a:stretch/>
        </p:blipFill>
        <p:spPr>
          <a:xfrm>
            <a:off x="20436854" y="863600"/>
            <a:ext cx="2934067" cy="2171700"/>
          </a:xfrm>
          <a:prstGeom prst="rect">
            <a:avLst/>
          </a:prstGeom>
          <a:noFill/>
          <a:ln>
            <a:noFill/>
          </a:ln>
        </p:spPr>
      </p:pic>
      <p:pic>
        <p:nvPicPr>
          <p:cNvPr descr=" " id="659" name="Google Shape;659;g2711e036631_0_619"/>
          <p:cNvPicPr preferRelativeResize="0"/>
          <p:nvPr/>
        </p:nvPicPr>
        <p:blipFill rotWithShape="1">
          <a:blip r:embed="rId4">
            <a:alphaModFix/>
          </a:blip>
          <a:srcRect b="0" l="0" r="0" t="0"/>
          <a:stretch/>
        </p:blipFill>
        <p:spPr>
          <a:xfrm>
            <a:off x="0" y="0"/>
            <a:ext cx="18023553" cy="12534900"/>
          </a:xfrm>
          <a:prstGeom prst="rect">
            <a:avLst/>
          </a:prstGeom>
          <a:noFill/>
          <a:ln>
            <a:noFill/>
          </a:ln>
        </p:spPr>
      </p:pic>
      <p:pic>
        <p:nvPicPr>
          <p:cNvPr descr=" " id="660" name="Google Shape;660;g2711e036631_0_619"/>
          <p:cNvPicPr preferRelativeResize="0"/>
          <p:nvPr/>
        </p:nvPicPr>
        <p:blipFill rotWithShape="1">
          <a:blip r:embed="rId5">
            <a:alphaModFix/>
          </a:blip>
          <a:srcRect b="0" l="0" r="0" t="0"/>
          <a:stretch/>
        </p:blipFill>
        <p:spPr>
          <a:xfrm>
            <a:off x="9526191" y="1955800"/>
            <a:ext cx="2713476" cy="2819400"/>
          </a:xfrm>
          <a:prstGeom prst="rect">
            <a:avLst/>
          </a:prstGeom>
          <a:noFill/>
          <a:ln>
            <a:noFill/>
          </a:ln>
        </p:spPr>
      </p:pic>
      <p:sp>
        <p:nvSpPr>
          <p:cNvPr id="661" name="Google Shape;661;g2711e036631_0_6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2711e036631_0_61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63" name="Google Shape;663;g2711e036631_0_619"/>
          <p:cNvSpPr/>
          <p:nvPr/>
        </p:nvSpPr>
        <p:spPr>
          <a:xfrm>
            <a:off x="2286286" y="3035300"/>
            <a:ext cx="9572700" cy="348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3521"/>
              </a:buClr>
              <a:buSzPts val="8000"/>
              <a:buFont typeface="Knewave"/>
              <a:buNone/>
            </a:pPr>
            <a:r>
              <a:rPr b="0" i="0" lang="en-US" sz="8000" u="none" cap="none" strike="noStrike">
                <a:solidFill>
                  <a:srgbClr val="003521"/>
                </a:solidFill>
                <a:latin typeface="Knewave"/>
                <a:ea typeface="Knewave"/>
                <a:cs typeface="Knewave"/>
                <a:sym typeface="Knewave"/>
              </a:rPr>
              <a:t>THANK YOU FOR CHOOSING EATEMP</a:t>
            </a:r>
            <a:endParaRPr b="0" i="0" sz="8000" u="none" cap="none" strike="noStrike">
              <a:solidFill>
                <a:schemeClr val="dk1"/>
              </a:solidFill>
              <a:latin typeface="Calibri"/>
              <a:ea typeface="Calibri"/>
              <a:cs typeface="Calibri"/>
              <a:sym typeface="Calibri"/>
            </a:endParaRPr>
          </a:p>
        </p:txBody>
      </p:sp>
      <p:sp>
        <p:nvSpPr>
          <p:cNvPr id="664" name="Google Shape;664;g2711e036631_0_619"/>
          <p:cNvSpPr/>
          <p:nvPr/>
        </p:nvSpPr>
        <p:spPr>
          <a:xfrm>
            <a:off x="2286286" y="64389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65" name="Google Shape;665;g2711e036631_0_619"/>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66" name="Google Shape;666;g2711e036631_0_619"/>
          <p:cNvPicPr preferRelativeResize="0"/>
          <p:nvPr/>
        </p:nvPicPr>
        <p:blipFill rotWithShape="1">
          <a:blip r:embed="rId8">
            <a:alphaModFix/>
          </a:blip>
          <a:srcRect b="0" l="0" r="0" t="0"/>
          <a:stretch/>
        </p:blipFill>
        <p:spPr>
          <a:xfrm>
            <a:off x="10885260" y="2120900"/>
            <a:ext cx="12930216" cy="9486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39" name="Shape 39"/>
        <p:cNvGrpSpPr/>
        <p:nvPr/>
      </p:nvGrpSpPr>
      <p:grpSpPr>
        <a:xfrm>
          <a:off x="0" y="0"/>
          <a:ext cx="0" cy="0"/>
          <a:chOff x="0" y="0"/>
          <a:chExt cx="0" cy="0"/>
        </a:xfrm>
      </p:grpSpPr>
      <p:pic>
        <p:nvPicPr>
          <p:cNvPr descr=" " id="40" name="Google Shape;40;g2711e036631_0_22"/>
          <p:cNvPicPr preferRelativeResize="0"/>
          <p:nvPr/>
        </p:nvPicPr>
        <p:blipFill rotWithShape="1">
          <a:blip r:embed="rId3">
            <a:alphaModFix/>
          </a:blip>
          <a:srcRect b="0" l="0" r="0" t="0"/>
          <a:stretch/>
        </p:blipFill>
        <p:spPr>
          <a:xfrm>
            <a:off x="1320965" y="584200"/>
            <a:ext cx="2793431" cy="2819400"/>
          </a:xfrm>
          <a:prstGeom prst="rect">
            <a:avLst/>
          </a:prstGeom>
          <a:noFill/>
          <a:ln>
            <a:noFill/>
          </a:ln>
        </p:spPr>
      </p:pic>
      <p:pic>
        <p:nvPicPr>
          <p:cNvPr descr=" " id="41" name="Google Shape;41;g2711e036631_0_22"/>
          <p:cNvPicPr preferRelativeResize="0"/>
          <p:nvPr/>
        </p:nvPicPr>
        <p:blipFill rotWithShape="1">
          <a:blip r:embed="rId4">
            <a:alphaModFix/>
          </a:blip>
          <a:srcRect b="0" l="0" r="0" t="0"/>
          <a:stretch/>
        </p:blipFill>
        <p:spPr>
          <a:xfrm>
            <a:off x="21491089" y="1549400"/>
            <a:ext cx="2167801" cy="11277600"/>
          </a:xfrm>
          <a:prstGeom prst="rect">
            <a:avLst/>
          </a:prstGeom>
          <a:noFill/>
          <a:ln>
            <a:noFill/>
          </a:ln>
        </p:spPr>
      </p:pic>
      <p:sp>
        <p:nvSpPr>
          <p:cNvPr id="42" name="Google Shape;42;g2711e036631_0_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g2711e036631_0_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 name="Google Shape;44;g2711e036631_0_22"/>
          <p:cNvSpPr/>
          <p:nvPr/>
        </p:nvSpPr>
        <p:spPr>
          <a:xfrm>
            <a:off x="4979022" y="1168400"/>
            <a:ext cx="14983500" cy="306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3521"/>
              </a:buClr>
              <a:buSzPts val="12800"/>
              <a:buFont typeface="Knewave"/>
              <a:buNone/>
            </a:pPr>
            <a:r>
              <a:rPr b="0" i="0" lang="en-US" sz="12800" u="none" cap="none" strike="noStrike">
                <a:solidFill>
                  <a:srgbClr val="003521"/>
                </a:solidFill>
                <a:latin typeface="Knewave"/>
                <a:ea typeface="Knewave"/>
                <a:cs typeface="Knewave"/>
                <a:sym typeface="Knewave"/>
              </a:rPr>
              <a:t>TABLE OF CONTENTS</a:t>
            </a:r>
            <a:endParaRPr b="0" i="0" sz="12800" u="none" cap="none" strike="noStrike">
              <a:solidFill>
                <a:schemeClr val="dk1"/>
              </a:solidFill>
              <a:latin typeface="Calibri"/>
              <a:ea typeface="Calibri"/>
              <a:cs typeface="Calibri"/>
              <a:sym typeface="Calibri"/>
            </a:endParaRPr>
          </a:p>
        </p:txBody>
      </p:sp>
      <p:sp>
        <p:nvSpPr>
          <p:cNvPr id="45" name="Google Shape;45;g2711e036631_0_22"/>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711e036631_0_22"/>
          <p:cNvSpPr/>
          <p:nvPr/>
        </p:nvSpPr>
        <p:spPr>
          <a:xfrm>
            <a:off x="0" y="4540250"/>
            <a:ext cx="5931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711e036631_0_22"/>
          <p:cNvSpPr/>
          <p:nvPr/>
        </p:nvSpPr>
        <p:spPr>
          <a:xfrm>
            <a:off x="-203225" y="4540250"/>
            <a:ext cx="6135000" cy="1155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INTRODUCTION</a:t>
            </a:r>
            <a:endParaRPr b="0" i="0" sz="4800" u="none" cap="none" strike="noStrike">
              <a:solidFill>
                <a:schemeClr val="dk1"/>
              </a:solidFill>
              <a:latin typeface="Calibri"/>
              <a:ea typeface="Calibri"/>
              <a:cs typeface="Calibri"/>
              <a:sym typeface="Calibri"/>
            </a:endParaRPr>
          </a:p>
        </p:txBody>
      </p:sp>
      <p:sp>
        <p:nvSpPr>
          <p:cNvPr id="48" name="Google Shape;48;g2711e036631_0_22"/>
          <p:cNvSpPr/>
          <p:nvPr/>
        </p:nvSpPr>
        <p:spPr>
          <a:xfrm>
            <a:off x="-135484" y="55943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9" name="Google Shape;49;g2711e036631_0_22"/>
          <p:cNvPicPr preferRelativeResize="0"/>
          <p:nvPr/>
        </p:nvPicPr>
        <p:blipFill rotWithShape="1">
          <a:blip r:embed="rId6">
            <a:alphaModFix/>
          </a:blip>
          <a:srcRect b="0" l="0" r="0" t="0"/>
          <a:stretch/>
        </p:blipFill>
        <p:spPr>
          <a:xfrm>
            <a:off x="6134867" y="4521200"/>
            <a:ext cx="1625803" cy="1625600"/>
          </a:xfrm>
          <a:prstGeom prst="rect">
            <a:avLst/>
          </a:prstGeom>
          <a:noFill/>
          <a:ln>
            <a:noFill/>
          </a:ln>
        </p:spPr>
      </p:pic>
      <p:sp>
        <p:nvSpPr>
          <p:cNvPr id="50" name="Google Shape;50;g2711e036631_0_22"/>
          <p:cNvSpPr/>
          <p:nvPr/>
        </p:nvSpPr>
        <p:spPr>
          <a:xfrm>
            <a:off x="6134867" y="4521200"/>
            <a:ext cx="1625700" cy="1625700"/>
          </a:xfrm>
          <a:prstGeom prst="roundRect">
            <a:avLst>
              <a:gd fmla="val 781313" name="adj"/>
            </a:avLst>
          </a:prstGeom>
          <a:noFill/>
          <a:ln cap="flat" cmpd="sng" w="50800">
            <a:solidFill>
              <a:srgbClr val="04AB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711e036631_0_22"/>
          <p:cNvSpPr/>
          <p:nvPr/>
        </p:nvSpPr>
        <p:spPr>
          <a:xfrm>
            <a:off x="6541318" y="4756150"/>
            <a:ext cx="813000" cy="1155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AB3F"/>
              </a:buClr>
              <a:buSzPts val="4800"/>
              <a:buFont typeface="Knewave"/>
              <a:buNone/>
            </a:pPr>
            <a:r>
              <a:rPr b="0" i="0" lang="en-US" sz="4800" u="none" cap="none" strike="noStrike">
                <a:solidFill>
                  <a:srgbClr val="04AB3F"/>
                </a:solidFill>
                <a:latin typeface="Knewave"/>
                <a:ea typeface="Knewave"/>
                <a:cs typeface="Knewave"/>
                <a:sym typeface="Knewave"/>
              </a:rPr>
              <a:t>01</a:t>
            </a:r>
            <a:endParaRPr b="0" i="0" sz="4800" u="none" cap="none" strike="noStrike">
              <a:solidFill>
                <a:schemeClr val="dk1"/>
              </a:solidFill>
              <a:latin typeface="Calibri"/>
              <a:ea typeface="Calibri"/>
              <a:cs typeface="Calibri"/>
              <a:sym typeface="Calibri"/>
            </a:endParaRPr>
          </a:p>
        </p:txBody>
      </p:sp>
      <p:sp>
        <p:nvSpPr>
          <p:cNvPr id="52" name="Google Shape;52;g2711e036631_0_22"/>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 name="Google Shape;53;g2711e036631_0_22"/>
          <p:cNvPicPr preferRelativeResize="0"/>
          <p:nvPr/>
        </p:nvPicPr>
        <p:blipFill rotWithShape="1">
          <a:blip r:embed="rId6">
            <a:alphaModFix/>
          </a:blip>
          <a:srcRect b="0" l="0" r="0" t="0"/>
          <a:stretch/>
        </p:blipFill>
        <p:spPr>
          <a:xfrm>
            <a:off x="16626378" y="4521200"/>
            <a:ext cx="1625803" cy="1625600"/>
          </a:xfrm>
          <a:prstGeom prst="rect">
            <a:avLst/>
          </a:prstGeom>
          <a:noFill/>
          <a:ln>
            <a:noFill/>
          </a:ln>
        </p:spPr>
      </p:pic>
      <p:sp>
        <p:nvSpPr>
          <p:cNvPr id="54" name="Google Shape;54;g2711e036631_0_22"/>
          <p:cNvSpPr/>
          <p:nvPr/>
        </p:nvSpPr>
        <p:spPr>
          <a:xfrm>
            <a:off x="16626378" y="4521200"/>
            <a:ext cx="1625700" cy="1625700"/>
          </a:xfrm>
          <a:prstGeom prst="roundRect">
            <a:avLst>
              <a:gd fmla="val 781313" name="adj"/>
            </a:avLst>
          </a:prstGeom>
          <a:noFill/>
          <a:ln cap="flat" cmpd="sng" w="50800">
            <a:solidFill>
              <a:srgbClr val="04AB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711e036631_0_22"/>
          <p:cNvSpPr/>
          <p:nvPr/>
        </p:nvSpPr>
        <p:spPr>
          <a:xfrm>
            <a:off x="16988373" y="4756150"/>
            <a:ext cx="901800" cy="1155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AB3F"/>
              </a:buClr>
              <a:buSzPts val="4800"/>
              <a:buFont typeface="Knewave"/>
              <a:buNone/>
            </a:pPr>
            <a:r>
              <a:rPr b="0" i="0" lang="en-US" sz="4800" u="none" cap="none" strike="noStrike">
                <a:solidFill>
                  <a:srgbClr val="04AB3F"/>
                </a:solidFill>
                <a:latin typeface="Knewave"/>
                <a:ea typeface="Knewave"/>
                <a:cs typeface="Knewave"/>
                <a:sym typeface="Knewave"/>
              </a:rPr>
              <a:t>02</a:t>
            </a:r>
            <a:endParaRPr b="0" i="0" sz="4800" u="none" cap="none" strike="noStrike">
              <a:solidFill>
                <a:schemeClr val="dk1"/>
              </a:solidFill>
              <a:latin typeface="Calibri"/>
              <a:ea typeface="Calibri"/>
              <a:cs typeface="Calibri"/>
              <a:sym typeface="Calibri"/>
            </a:endParaRPr>
          </a:p>
        </p:txBody>
      </p:sp>
      <p:sp>
        <p:nvSpPr>
          <p:cNvPr id="56" name="Google Shape;56;g2711e036631_0_22"/>
          <p:cNvSpPr/>
          <p:nvPr/>
        </p:nvSpPr>
        <p:spPr>
          <a:xfrm>
            <a:off x="18455407" y="4540250"/>
            <a:ext cx="5931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711e036631_0_22"/>
          <p:cNvSpPr/>
          <p:nvPr/>
        </p:nvSpPr>
        <p:spPr>
          <a:xfrm>
            <a:off x="18455407" y="4540250"/>
            <a:ext cx="61350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ENCOUNTERS</a:t>
            </a:r>
            <a:endParaRPr b="0" i="0" sz="4800" u="none" cap="none" strike="noStrike">
              <a:solidFill>
                <a:schemeClr val="dk1"/>
              </a:solidFill>
              <a:latin typeface="Calibri"/>
              <a:ea typeface="Calibri"/>
              <a:cs typeface="Calibri"/>
              <a:sym typeface="Calibri"/>
            </a:endParaRPr>
          </a:p>
        </p:txBody>
      </p:sp>
      <p:sp>
        <p:nvSpPr>
          <p:cNvPr id="58" name="Google Shape;58;g2711e036631_0_22"/>
          <p:cNvSpPr/>
          <p:nvPr/>
        </p:nvSpPr>
        <p:spPr>
          <a:xfrm>
            <a:off x="18455407" y="55943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9" name="Google Shape;59;g2711e036631_0_22"/>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711e036631_0_22"/>
          <p:cNvSpPr/>
          <p:nvPr/>
        </p:nvSpPr>
        <p:spPr>
          <a:xfrm>
            <a:off x="0" y="7524750"/>
            <a:ext cx="5931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711e036631_0_22"/>
          <p:cNvSpPr/>
          <p:nvPr/>
        </p:nvSpPr>
        <p:spPr>
          <a:xfrm>
            <a:off x="-203225" y="7524750"/>
            <a:ext cx="6135000" cy="1155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WONDERS</a:t>
            </a:r>
            <a:endParaRPr b="0" i="0" sz="4800" u="none" cap="none" strike="noStrike">
              <a:solidFill>
                <a:schemeClr val="dk1"/>
              </a:solidFill>
              <a:latin typeface="Calibri"/>
              <a:ea typeface="Calibri"/>
              <a:cs typeface="Calibri"/>
              <a:sym typeface="Calibri"/>
            </a:endParaRPr>
          </a:p>
        </p:txBody>
      </p:sp>
      <p:sp>
        <p:nvSpPr>
          <p:cNvPr id="62" name="Google Shape;62;g2711e036631_0_22"/>
          <p:cNvSpPr/>
          <p:nvPr/>
        </p:nvSpPr>
        <p:spPr>
          <a:xfrm>
            <a:off x="-135484" y="85788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3" name="Google Shape;63;g2711e036631_0_22"/>
          <p:cNvPicPr preferRelativeResize="0"/>
          <p:nvPr/>
        </p:nvPicPr>
        <p:blipFill rotWithShape="1">
          <a:blip r:embed="rId6">
            <a:alphaModFix/>
          </a:blip>
          <a:srcRect b="0" l="0" r="0" t="0"/>
          <a:stretch/>
        </p:blipFill>
        <p:spPr>
          <a:xfrm>
            <a:off x="6134867" y="7505700"/>
            <a:ext cx="1625803" cy="1625600"/>
          </a:xfrm>
          <a:prstGeom prst="rect">
            <a:avLst/>
          </a:prstGeom>
          <a:noFill/>
          <a:ln>
            <a:noFill/>
          </a:ln>
        </p:spPr>
      </p:pic>
      <p:sp>
        <p:nvSpPr>
          <p:cNvPr id="64" name="Google Shape;64;g2711e036631_0_22"/>
          <p:cNvSpPr/>
          <p:nvPr/>
        </p:nvSpPr>
        <p:spPr>
          <a:xfrm>
            <a:off x="6134867" y="7505700"/>
            <a:ext cx="1625700" cy="1625700"/>
          </a:xfrm>
          <a:prstGeom prst="roundRect">
            <a:avLst>
              <a:gd fmla="val 781313" name="adj"/>
            </a:avLst>
          </a:prstGeom>
          <a:noFill/>
          <a:ln cap="flat" cmpd="sng" w="50800">
            <a:solidFill>
              <a:srgbClr val="04AB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711e036631_0_22"/>
          <p:cNvSpPr/>
          <p:nvPr/>
        </p:nvSpPr>
        <p:spPr>
          <a:xfrm>
            <a:off x="6477810" y="7740650"/>
            <a:ext cx="939900" cy="1155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AB3F"/>
              </a:buClr>
              <a:buSzPts val="4800"/>
              <a:buFont typeface="Knewave"/>
              <a:buNone/>
            </a:pPr>
            <a:r>
              <a:rPr b="0" i="0" lang="en-US" sz="4800" u="none" cap="none" strike="noStrike">
                <a:solidFill>
                  <a:srgbClr val="04AB3F"/>
                </a:solidFill>
                <a:latin typeface="Knewave"/>
                <a:ea typeface="Knewave"/>
                <a:cs typeface="Knewave"/>
                <a:sym typeface="Knewave"/>
              </a:rPr>
              <a:t>03</a:t>
            </a:r>
            <a:endParaRPr b="0" i="0" sz="4800" u="none" cap="none" strike="noStrike">
              <a:solidFill>
                <a:schemeClr val="dk1"/>
              </a:solidFill>
              <a:latin typeface="Calibri"/>
              <a:ea typeface="Calibri"/>
              <a:cs typeface="Calibri"/>
              <a:sym typeface="Calibri"/>
            </a:endParaRPr>
          </a:p>
        </p:txBody>
      </p:sp>
      <p:sp>
        <p:nvSpPr>
          <p:cNvPr id="66" name="Google Shape;66;g2711e036631_0_22"/>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 name="Google Shape;67;g2711e036631_0_22"/>
          <p:cNvPicPr preferRelativeResize="0"/>
          <p:nvPr/>
        </p:nvPicPr>
        <p:blipFill rotWithShape="1">
          <a:blip r:embed="rId6">
            <a:alphaModFix/>
          </a:blip>
          <a:srcRect b="0" l="0" r="0" t="0"/>
          <a:stretch/>
        </p:blipFill>
        <p:spPr>
          <a:xfrm>
            <a:off x="16626378" y="7505700"/>
            <a:ext cx="1625803" cy="1625600"/>
          </a:xfrm>
          <a:prstGeom prst="rect">
            <a:avLst/>
          </a:prstGeom>
          <a:noFill/>
          <a:ln>
            <a:noFill/>
          </a:ln>
        </p:spPr>
      </p:pic>
      <p:sp>
        <p:nvSpPr>
          <p:cNvPr id="68" name="Google Shape;68;g2711e036631_0_22"/>
          <p:cNvSpPr/>
          <p:nvPr/>
        </p:nvSpPr>
        <p:spPr>
          <a:xfrm>
            <a:off x="16626378" y="7505700"/>
            <a:ext cx="1625700" cy="1625700"/>
          </a:xfrm>
          <a:prstGeom prst="roundRect">
            <a:avLst>
              <a:gd fmla="val 781313" name="adj"/>
            </a:avLst>
          </a:prstGeom>
          <a:noFill/>
          <a:ln cap="flat" cmpd="sng" w="50800">
            <a:solidFill>
              <a:srgbClr val="04AB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711e036631_0_22"/>
          <p:cNvSpPr/>
          <p:nvPr/>
        </p:nvSpPr>
        <p:spPr>
          <a:xfrm>
            <a:off x="16975672" y="7740650"/>
            <a:ext cx="927300" cy="1155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AB3F"/>
              </a:buClr>
              <a:buSzPts val="4800"/>
              <a:buFont typeface="Knewave"/>
              <a:buNone/>
            </a:pPr>
            <a:r>
              <a:rPr b="0" i="0" lang="en-US" sz="4800" u="none" cap="none" strike="noStrike">
                <a:solidFill>
                  <a:srgbClr val="04AB3F"/>
                </a:solidFill>
                <a:latin typeface="Knewave"/>
                <a:ea typeface="Knewave"/>
                <a:cs typeface="Knewave"/>
                <a:sym typeface="Knewave"/>
              </a:rPr>
              <a:t>04</a:t>
            </a:r>
            <a:endParaRPr b="0" i="0" sz="4800" u="none" cap="none" strike="noStrike">
              <a:solidFill>
                <a:schemeClr val="dk1"/>
              </a:solidFill>
              <a:latin typeface="Calibri"/>
              <a:ea typeface="Calibri"/>
              <a:cs typeface="Calibri"/>
              <a:sym typeface="Calibri"/>
            </a:endParaRPr>
          </a:p>
        </p:txBody>
      </p:sp>
      <p:sp>
        <p:nvSpPr>
          <p:cNvPr id="70" name="Google Shape;70;g2711e036631_0_22"/>
          <p:cNvSpPr/>
          <p:nvPr/>
        </p:nvSpPr>
        <p:spPr>
          <a:xfrm>
            <a:off x="18455407" y="7524750"/>
            <a:ext cx="5931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711e036631_0_22"/>
          <p:cNvSpPr/>
          <p:nvPr/>
        </p:nvSpPr>
        <p:spPr>
          <a:xfrm>
            <a:off x="18455407" y="7524750"/>
            <a:ext cx="61350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MAGIC</a:t>
            </a:r>
            <a:endParaRPr b="0" i="0" sz="4800" u="none" cap="none" strike="noStrike">
              <a:solidFill>
                <a:schemeClr val="dk1"/>
              </a:solidFill>
              <a:latin typeface="Calibri"/>
              <a:ea typeface="Calibri"/>
              <a:cs typeface="Calibri"/>
              <a:sym typeface="Calibri"/>
            </a:endParaRPr>
          </a:p>
        </p:txBody>
      </p:sp>
      <p:sp>
        <p:nvSpPr>
          <p:cNvPr id="72" name="Google Shape;72;g2711e036631_0_22"/>
          <p:cNvSpPr/>
          <p:nvPr/>
        </p:nvSpPr>
        <p:spPr>
          <a:xfrm>
            <a:off x="18455407" y="85788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3" name="Google Shape;73;g2711e036631_0_22"/>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711e036631_0_22"/>
          <p:cNvSpPr/>
          <p:nvPr/>
        </p:nvSpPr>
        <p:spPr>
          <a:xfrm>
            <a:off x="0" y="10509250"/>
            <a:ext cx="5931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711e036631_0_22"/>
          <p:cNvSpPr/>
          <p:nvPr/>
        </p:nvSpPr>
        <p:spPr>
          <a:xfrm>
            <a:off x="-203225" y="10509250"/>
            <a:ext cx="6135000" cy="1155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ADVENTURE</a:t>
            </a:r>
            <a:endParaRPr b="0" i="0" sz="4800" u="none" cap="none" strike="noStrike">
              <a:solidFill>
                <a:schemeClr val="dk1"/>
              </a:solidFill>
              <a:latin typeface="Calibri"/>
              <a:ea typeface="Calibri"/>
              <a:cs typeface="Calibri"/>
              <a:sym typeface="Calibri"/>
            </a:endParaRPr>
          </a:p>
        </p:txBody>
      </p:sp>
      <p:sp>
        <p:nvSpPr>
          <p:cNvPr id="76" name="Google Shape;76;g2711e036631_0_22"/>
          <p:cNvSpPr/>
          <p:nvPr/>
        </p:nvSpPr>
        <p:spPr>
          <a:xfrm>
            <a:off x="-135484" y="115633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7" name="Google Shape;77;g2711e036631_0_22"/>
          <p:cNvPicPr preferRelativeResize="0"/>
          <p:nvPr/>
        </p:nvPicPr>
        <p:blipFill rotWithShape="1">
          <a:blip r:embed="rId6">
            <a:alphaModFix/>
          </a:blip>
          <a:srcRect b="0" l="0" r="0" t="0"/>
          <a:stretch/>
        </p:blipFill>
        <p:spPr>
          <a:xfrm>
            <a:off x="6134867" y="10490200"/>
            <a:ext cx="1625803" cy="1625600"/>
          </a:xfrm>
          <a:prstGeom prst="rect">
            <a:avLst/>
          </a:prstGeom>
          <a:noFill/>
          <a:ln>
            <a:noFill/>
          </a:ln>
        </p:spPr>
      </p:pic>
      <p:sp>
        <p:nvSpPr>
          <p:cNvPr id="78" name="Google Shape;78;g2711e036631_0_22"/>
          <p:cNvSpPr/>
          <p:nvPr/>
        </p:nvSpPr>
        <p:spPr>
          <a:xfrm>
            <a:off x="6134867" y="10490200"/>
            <a:ext cx="1625700" cy="1625700"/>
          </a:xfrm>
          <a:prstGeom prst="roundRect">
            <a:avLst>
              <a:gd fmla="val 781313" name="adj"/>
            </a:avLst>
          </a:prstGeom>
          <a:noFill/>
          <a:ln cap="flat" cmpd="sng" w="50800">
            <a:solidFill>
              <a:srgbClr val="04AB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711e036631_0_22"/>
          <p:cNvSpPr/>
          <p:nvPr/>
        </p:nvSpPr>
        <p:spPr>
          <a:xfrm>
            <a:off x="6477810" y="10725150"/>
            <a:ext cx="939900" cy="1155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AB3F"/>
              </a:buClr>
              <a:buSzPts val="4800"/>
              <a:buFont typeface="Knewave"/>
              <a:buNone/>
            </a:pPr>
            <a:r>
              <a:rPr b="0" i="0" lang="en-US" sz="4800" u="none" cap="none" strike="noStrike">
                <a:solidFill>
                  <a:srgbClr val="04AB3F"/>
                </a:solidFill>
                <a:latin typeface="Knewave"/>
                <a:ea typeface="Knewave"/>
                <a:cs typeface="Knewave"/>
                <a:sym typeface="Knewave"/>
              </a:rPr>
              <a:t>05</a:t>
            </a:r>
            <a:endParaRPr b="0" i="0" sz="4800" u="none" cap="none" strike="noStrike">
              <a:solidFill>
                <a:schemeClr val="dk1"/>
              </a:solidFill>
              <a:latin typeface="Calibri"/>
              <a:ea typeface="Calibri"/>
              <a:cs typeface="Calibri"/>
              <a:sym typeface="Calibri"/>
            </a:endParaRPr>
          </a:p>
        </p:txBody>
      </p:sp>
      <p:sp>
        <p:nvSpPr>
          <p:cNvPr id="80" name="Google Shape;80;g2711e036631_0_22"/>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 name="Google Shape;81;g2711e036631_0_22"/>
          <p:cNvPicPr preferRelativeResize="0"/>
          <p:nvPr/>
        </p:nvPicPr>
        <p:blipFill rotWithShape="1">
          <a:blip r:embed="rId6">
            <a:alphaModFix/>
          </a:blip>
          <a:srcRect b="0" l="0" r="0" t="0"/>
          <a:stretch/>
        </p:blipFill>
        <p:spPr>
          <a:xfrm>
            <a:off x="16626378" y="10490200"/>
            <a:ext cx="1625803" cy="1625600"/>
          </a:xfrm>
          <a:prstGeom prst="rect">
            <a:avLst/>
          </a:prstGeom>
          <a:noFill/>
          <a:ln>
            <a:noFill/>
          </a:ln>
        </p:spPr>
      </p:pic>
      <p:sp>
        <p:nvSpPr>
          <p:cNvPr id="82" name="Google Shape;82;g2711e036631_0_22"/>
          <p:cNvSpPr/>
          <p:nvPr/>
        </p:nvSpPr>
        <p:spPr>
          <a:xfrm>
            <a:off x="16626378" y="10490200"/>
            <a:ext cx="1625700" cy="1625700"/>
          </a:xfrm>
          <a:prstGeom prst="roundRect">
            <a:avLst>
              <a:gd fmla="val 781313" name="adj"/>
            </a:avLst>
          </a:prstGeom>
          <a:noFill/>
          <a:ln cap="flat" cmpd="sng" w="50800">
            <a:solidFill>
              <a:srgbClr val="04AB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711e036631_0_22"/>
          <p:cNvSpPr/>
          <p:nvPr/>
        </p:nvSpPr>
        <p:spPr>
          <a:xfrm>
            <a:off x="16975672" y="10725150"/>
            <a:ext cx="927300" cy="1155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AB3F"/>
              </a:buClr>
              <a:buSzPts val="4800"/>
              <a:buFont typeface="Knewave"/>
              <a:buNone/>
            </a:pPr>
            <a:r>
              <a:rPr b="0" i="0" lang="en-US" sz="4800" u="none" cap="none" strike="noStrike">
                <a:solidFill>
                  <a:srgbClr val="04AB3F"/>
                </a:solidFill>
                <a:latin typeface="Knewave"/>
                <a:ea typeface="Knewave"/>
                <a:cs typeface="Knewave"/>
                <a:sym typeface="Knewave"/>
              </a:rPr>
              <a:t>06</a:t>
            </a:r>
            <a:endParaRPr b="0" i="0" sz="4800" u="none" cap="none" strike="noStrike">
              <a:solidFill>
                <a:schemeClr val="dk1"/>
              </a:solidFill>
              <a:latin typeface="Calibri"/>
              <a:ea typeface="Calibri"/>
              <a:cs typeface="Calibri"/>
              <a:sym typeface="Calibri"/>
            </a:endParaRPr>
          </a:p>
        </p:txBody>
      </p:sp>
      <p:sp>
        <p:nvSpPr>
          <p:cNvPr id="84" name="Google Shape;84;g2711e036631_0_22"/>
          <p:cNvSpPr/>
          <p:nvPr/>
        </p:nvSpPr>
        <p:spPr>
          <a:xfrm>
            <a:off x="18455407" y="10509250"/>
            <a:ext cx="5931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711e036631_0_22"/>
          <p:cNvSpPr/>
          <p:nvPr/>
        </p:nvSpPr>
        <p:spPr>
          <a:xfrm>
            <a:off x="18455407" y="10509250"/>
            <a:ext cx="61350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CONCLUSION</a:t>
            </a:r>
            <a:endParaRPr b="0" i="0" sz="4800" u="none" cap="none" strike="noStrike">
              <a:solidFill>
                <a:schemeClr val="dk1"/>
              </a:solidFill>
              <a:latin typeface="Calibri"/>
              <a:ea typeface="Calibri"/>
              <a:cs typeface="Calibri"/>
              <a:sym typeface="Calibri"/>
            </a:endParaRPr>
          </a:p>
        </p:txBody>
      </p:sp>
      <p:sp>
        <p:nvSpPr>
          <p:cNvPr id="86" name="Google Shape;86;g2711e036631_0_22"/>
          <p:cNvSpPr/>
          <p:nvPr/>
        </p:nvSpPr>
        <p:spPr>
          <a:xfrm>
            <a:off x="18455407" y="115633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87" name="Google Shape;87;g2711e036631_0_22"/>
          <p:cNvPicPr preferRelativeResize="0"/>
          <p:nvPr/>
        </p:nvPicPr>
        <p:blipFill rotWithShape="1">
          <a:blip r:embed="rId7">
            <a:alphaModFix/>
          </a:blip>
          <a:srcRect b="0" l="0" r="0" t="0"/>
          <a:stretch/>
        </p:blipFill>
        <p:spPr>
          <a:xfrm>
            <a:off x="7100187" y="4686300"/>
            <a:ext cx="10085060" cy="9029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92" name="Shape 92"/>
        <p:cNvGrpSpPr/>
        <p:nvPr/>
      </p:nvGrpSpPr>
      <p:grpSpPr>
        <a:xfrm>
          <a:off x="0" y="0"/>
          <a:ext cx="0" cy="0"/>
          <a:chOff x="0" y="0"/>
          <a:chExt cx="0" cy="0"/>
        </a:xfrm>
      </p:grpSpPr>
      <p:pic>
        <p:nvPicPr>
          <p:cNvPr descr=" " id="93" name="Google Shape;93;g2711e036631_0_74"/>
          <p:cNvPicPr preferRelativeResize="0"/>
          <p:nvPr/>
        </p:nvPicPr>
        <p:blipFill rotWithShape="1">
          <a:blip r:embed="rId3">
            <a:alphaModFix/>
          </a:blip>
          <a:srcRect b="0" l="0" r="0" t="0"/>
          <a:stretch/>
        </p:blipFill>
        <p:spPr>
          <a:xfrm>
            <a:off x="21224353" y="800100"/>
            <a:ext cx="1946332" cy="2819400"/>
          </a:xfrm>
          <a:prstGeom prst="rect">
            <a:avLst/>
          </a:prstGeom>
          <a:noFill/>
          <a:ln>
            <a:noFill/>
          </a:ln>
        </p:spPr>
      </p:pic>
      <p:pic>
        <p:nvPicPr>
          <p:cNvPr descr=" " id="94" name="Google Shape;94;g2711e036631_0_74"/>
          <p:cNvPicPr preferRelativeResize="0"/>
          <p:nvPr/>
        </p:nvPicPr>
        <p:blipFill rotWithShape="1">
          <a:blip r:embed="rId4">
            <a:alphaModFix/>
          </a:blip>
          <a:srcRect b="0" l="0" r="0" t="0"/>
          <a:stretch/>
        </p:blipFill>
        <p:spPr>
          <a:xfrm>
            <a:off x="0" y="10045700"/>
            <a:ext cx="6388899" cy="3670300"/>
          </a:xfrm>
          <a:prstGeom prst="rect">
            <a:avLst/>
          </a:prstGeom>
          <a:noFill/>
          <a:ln>
            <a:noFill/>
          </a:ln>
        </p:spPr>
      </p:pic>
      <p:sp>
        <p:nvSpPr>
          <p:cNvPr id="95" name="Google Shape;95;g2711e036631_0_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711e036631_0_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7" name="Google Shape;97;g2711e036631_0_74"/>
          <p:cNvSpPr/>
          <p:nvPr/>
        </p:nvSpPr>
        <p:spPr>
          <a:xfrm>
            <a:off x="2959470" y="2743200"/>
            <a:ext cx="16190400" cy="191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3521"/>
              </a:buClr>
              <a:buSzPts val="8000"/>
              <a:buFont typeface="Knewave"/>
              <a:buNone/>
            </a:pPr>
            <a:r>
              <a:rPr b="0" i="0" lang="en-US" sz="8000" u="none" cap="none" strike="noStrike">
                <a:solidFill>
                  <a:srgbClr val="003521"/>
                </a:solidFill>
                <a:latin typeface="Knewave"/>
                <a:ea typeface="Knewave"/>
                <a:cs typeface="Knewave"/>
                <a:sym typeface="Knewave"/>
              </a:rPr>
              <a:t>THE REALM OF THE EXTRAORDINARY</a:t>
            </a:r>
            <a:endParaRPr b="0" i="0" sz="8000" u="none" cap="none" strike="noStrike">
              <a:solidFill>
                <a:schemeClr val="dk1"/>
              </a:solidFill>
              <a:latin typeface="Calibri"/>
              <a:ea typeface="Calibri"/>
              <a:cs typeface="Calibri"/>
              <a:sym typeface="Calibri"/>
            </a:endParaRPr>
          </a:p>
        </p:txBody>
      </p:sp>
      <p:sp>
        <p:nvSpPr>
          <p:cNvPr id="98" name="Google Shape;98;g2711e036631_0_74"/>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9" name="Google Shape;99;g2711e036631_0_74"/>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104" name="Shape 104"/>
        <p:cNvGrpSpPr/>
        <p:nvPr/>
      </p:nvGrpSpPr>
      <p:grpSpPr>
        <a:xfrm>
          <a:off x="0" y="0"/>
          <a:ext cx="0" cy="0"/>
          <a:chOff x="0" y="0"/>
          <a:chExt cx="0" cy="0"/>
        </a:xfrm>
      </p:grpSpPr>
      <p:pic>
        <p:nvPicPr>
          <p:cNvPr descr=" " id="105" name="Google Shape;105;g2711e036631_0_85"/>
          <p:cNvPicPr preferRelativeResize="0"/>
          <p:nvPr/>
        </p:nvPicPr>
        <p:blipFill rotWithShape="1">
          <a:blip r:embed="rId3">
            <a:alphaModFix/>
          </a:blip>
          <a:srcRect b="0" l="0" r="0" t="0"/>
          <a:stretch/>
        </p:blipFill>
        <p:spPr>
          <a:xfrm>
            <a:off x="21122740" y="609600"/>
            <a:ext cx="2400600" cy="3403600"/>
          </a:xfrm>
          <a:prstGeom prst="rect">
            <a:avLst/>
          </a:prstGeom>
          <a:noFill/>
          <a:ln>
            <a:noFill/>
          </a:ln>
        </p:spPr>
      </p:pic>
      <p:pic>
        <p:nvPicPr>
          <p:cNvPr descr=" " id="106" name="Google Shape;106;g2711e036631_0_85"/>
          <p:cNvPicPr preferRelativeResize="0"/>
          <p:nvPr/>
        </p:nvPicPr>
        <p:blipFill rotWithShape="1">
          <a:blip r:embed="rId4">
            <a:alphaModFix/>
          </a:blip>
          <a:srcRect b="0" l="0" r="0" t="0"/>
          <a:stretch/>
        </p:blipFill>
        <p:spPr>
          <a:xfrm>
            <a:off x="0" y="10896600"/>
            <a:ext cx="18115644" cy="2819400"/>
          </a:xfrm>
          <a:prstGeom prst="rect">
            <a:avLst/>
          </a:prstGeom>
          <a:noFill/>
          <a:ln>
            <a:noFill/>
          </a:ln>
        </p:spPr>
      </p:pic>
      <p:sp>
        <p:nvSpPr>
          <p:cNvPr id="107" name="Google Shape;107;g2711e036631_0_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2711e036631_0_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9" name="Google Shape;109;g2711e036631_0_85"/>
          <p:cNvPicPr preferRelativeResize="0"/>
          <p:nvPr/>
        </p:nvPicPr>
        <p:blipFill rotWithShape="1">
          <a:blip r:embed="rId6">
            <a:alphaModFix/>
          </a:blip>
          <a:srcRect b="0" l="0" r="0" t="0"/>
          <a:stretch/>
        </p:blipFill>
        <p:spPr>
          <a:xfrm>
            <a:off x="0" y="0"/>
            <a:ext cx="24387048" cy="8305800"/>
          </a:xfrm>
          <a:prstGeom prst="rect">
            <a:avLst/>
          </a:prstGeom>
          <a:noFill/>
          <a:ln>
            <a:noFill/>
          </a:ln>
        </p:spPr>
      </p:pic>
      <p:sp>
        <p:nvSpPr>
          <p:cNvPr id="110" name="Google Shape;110;g2711e036631_0_85"/>
          <p:cNvSpPr/>
          <p:nvPr/>
        </p:nvSpPr>
        <p:spPr>
          <a:xfrm>
            <a:off x="1816327" y="9499600"/>
            <a:ext cx="99072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2711e036631_0_85"/>
          <p:cNvPicPr preferRelativeResize="0"/>
          <p:nvPr/>
        </p:nvPicPr>
        <p:blipFill rotWithShape="1">
          <a:blip r:embed="rId7">
            <a:alphaModFix/>
          </a:blip>
          <a:srcRect b="0" l="0" r="0" t="0"/>
          <a:stretch/>
        </p:blipFill>
        <p:spPr>
          <a:xfrm>
            <a:off x="1816327" y="10064750"/>
            <a:ext cx="1858475" cy="1625600"/>
          </a:xfrm>
          <a:prstGeom prst="rect">
            <a:avLst/>
          </a:prstGeom>
          <a:noFill/>
          <a:ln>
            <a:noFill/>
          </a:ln>
        </p:spPr>
      </p:pic>
      <p:sp>
        <p:nvSpPr>
          <p:cNvPr id="112" name="Google Shape;112;g2711e036631_0_85"/>
          <p:cNvSpPr/>
          <p:nvPr/>
        </p:nvSpPr>
        <p:spPr>
          <a:xfrm>
            <a:off x="4081253" y="9499600"/>
            <a:ext cx="76422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711e036631_0_85"/>
          <p:cNvSpPr/>
          <p:nvPr/>
        </p:nvSpPr>
        <p:spPr>
          <a:xfrm>
            <a:off x="4081253" y="9499600"/>
            <a:ext cx="78456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UNICORN SIGHTINGS</a:t>
            </a:r>
            <a:endParaRPr b="0" i="0" sz="4800" u="none" cap="none" strike="noStrike">
              <a:solidFill>
                <a:schemeClr val="dk1"/>
              </a:solidFill>
              <a:latin typeface="Calibri"/>
              <a:ea typeface="Calibri"/>
              <a:cs typeface="Calibri"/>
              <a:sym typeface="Calibri"/>
            </a:endParaRPr>
          </a:p>
        </p:txBody>
      </p:sp>
      <p:sp>
        <p:nvSpPr>
          <p:cNvPr id="114" name="Google Shape;114;g2711e036631_0_85"/>
          <p:cNvSpPr/>
          <p:nvPr/>
        </p:nvSpPr>
        <p:spPr>
          <a:xfrm>
            <a:off x="4081253" y="10655300"/>
            <a:ext cx="77778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5" name="Google Shape;115;g2711e036631_0_85"/>
          <p:cNvSpPr/>
          <p:nvPr/>
        </p:nvSpPr>
        <p:spPr>
          <a:xfrm>
            <a:off x="12676184" y="9499600"/>
            <a:ext cx="99072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g2711e036631_0_85"/>
          <p:cNvPicPr preferRelativeResize="0"/>
          <p:nvPr/>
        </p:nvPicPr>
        <p:blipFill rotWithShape="1">
          <a:blip r:embed="rId8">
            <a:alphaModFix/>
          </a:blip>
          <a:srcRect b="0" l="0" r="0" t="0"/>
          <a:stretch/>
        </p:blipFill>
        <p:spPr>
          <a:xfrm>
            <a:off x="12676184" y="10064750"/>
            <a:ext cx="1620879" cy="1625600"/>
          </a:xfrm>
          <a:prstGeom prst="rect">
            <a:avLst/>
          </a:prstGeom>
          <a:noFill/>
          <a:ln>
            <a:noFill/>
          </a:ln>
        </p:spPr>
      </p:pic>
      <p:sp>
        <p:nvSpPr>
          <p:cNvPr id="117" name="Google Shape;117;g2711e036631_0_85"/>
          <p:cNvSpPr/>
          <p:nvPr/>
        </p:nvSpPr>
        <p:spPr>
          <a:xfrm>
            <a:off x="14703514" y="9499600"/>
            <a:ext cx="78798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711e036631_0_85"/>
          <p:cNvSpPr/>
          <p:nvPr/>
        </p:nvSpPr>
        <p:spPr>
          <a:xfrm>
            <a:off x="14703514" y="9499600"/>
            <a:ext cx="80832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DRAGON TAMING</a:t>
            </a:r>
            <a:endParaRPr b="0" i="0" sz="4800" u="none" cap="none" strike="noStrike">
              <a:solidFill>
                <a:schemeClr val="dk1"/>
              </a:solidFill>
              <a:latin typeface="Calibri"/>
              <a:ea typeface="Calibri"/>
              <a:cs typeface="Calibri"/>
              <a:sym typeface="Calibri"/>
            </a:endParaRPr>
          </a:p>
        </p:txBody>
      </p:sp>
      <p:sp>
        <p:nvSpPr>
          <p:cNvPr id="119" name="Google Shape;119;g2711e036631_0_85"/>
          <p:cNvSpPr/>
          <p:nvPr/>
        </p:nvSpPr>
        <p:spPr>
          <a:xfrm>
            <a:off x="14703514" y="10655300"/>
            <a:ext cx="80154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124" name="Shape 124"/>
        <p:cNvGrpSpPr/>
        <p:nvPr/>
      </p:nvGrpSpPr>
      <p:grpSpPr>
        <a:xfrm>
          <a:off x="0" y="0"/>
          <a:ext cx="0" cy="0"/>
          <a:chOff x="0" y="0"/>
          <a:chExt cx="0" cy="0"/>
        </a:xfrm>
      </p:grpSpPr>
      <p:pic>
        <p:nvPicPr>
          <p:cNvPr descr=" " id="125" name="Google Shape;125;g2711e036631_0_104"/>
          <p:cNvPicPr preferRelativeResize="0"/>
          <p:nvPr/>
        </p:nvPicPr>
        <p:blipFill rotWithShape="1">
          <a:blip r:embed="rId3">
            <a:alphaModFix/>
          </a:blip>
          <a:srcRect b="0" l="0" r="0" t="0"/>
          <a:stretch/>
        </p:blipFill>
        <p:spPr>
          <a:xfrm>
            <a:off x="1320965" y="584200"/>
            <a:ext cx="2793431" cy="2819400"/>
          </a:xfrm>
          <a:prstGeom prst="rect">
            <a:avLst/>
          </a:prstGeom>
          <a:noFill/>
          <a:ln>
            <a:noFill/>
          </a:ln>
        </p:spPr>
      </p:pic>
      <p:pic>
        <p:nvPicPr>
          <p:cNvPr descr=" " id="126" name="Google Shape;126;g2711e036631_0_104"/>
          <p:cNvPicPr preferRelativeResize="0"/>
          <p:nvPr/>
        </p:nvPicPr>
        <p:blipFill rotWithShape="1">
          <a:blip r:embed="rId4">
            <a:alphaModFix/>
          </a:blip>
          <a:srcRect b="0" l="0" r="0" t="0"/>
          <a:stretch/>
        </p:blipFill>
        <p:spPr>
          <a:xfrm>
            <a:off x="21491089" y="1549400"/>
            <a:ext cx="2167801" cy="11277600"/>
          </a:xfrm>
          <a:prstGeom prst="rect">
            <a:avLst/>
          </a:prstGeom>
          <a:noFill/>
          <a:ln>
            <a:noFill/>
          </a:ln>
        </p:spPr>
      </p:pic>
      <p:sp>
        <p:nvSpPr>
          <p:cNvPr id="127" name="Google Shape;127;g2711e036631_0_1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g2711e036631_0_10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9" name="Google Shape;129;g2711e036631_0_104"/>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711e036631_0_104"/>
          <p:cNvSpPr/>
          <p:nvPr/>
        </p:nvSpPr>
        <p:spPr>
          <a:xfrm>
            <a:off x="914514" y="3492500"/>
            <a:ext cx="5652300" cy="95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711e036631_0_104"/>
          <p:cNvSpPr/>
          <p:nvPr/>
        </p:nvSpPr>
        <p:spPr>
          <a:xfrm>
            <a:off x="914514" y="3492500"/>
            <a:ext cx="58554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UNICORN SIGHTINGS</a:t>
            </a:r>
            <a:endParaRPr b="0" i="0" sz="4800" u="none" cap="none" strike="noStrike">
              <a:solidFill>
                <a:schemeClr val="dk1"/>
              </a:solidFill>
              <a:latin typeface="Calibri"/>
              <a:ea typeface="Calibri"/>
              <a:cs typeface="Calibri"/>
              <a:sym typeface="Calibri"/>
            </a:endParaRPr>
          </a:p>
        </p:txBody>
      </p:sp>
      <p:sp>
        <p:nvSpPr>
          <p:cNvPr id="132" name="Google Shape;132;g2711e036631_0_104"/>
          <p:cNvSpPr/>
          <p:nvPr/>
        </p:nvSpPr>
        <p:spPr>
          <a:xfrm>
            <a:off x="914514" y="50546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711e036631_0_104"/>
          <p:cNvSpPr/>
          <p:nvPr/>
        </p:nvSpPr>
        <p:spPr>
          <a:xfrm>
            <a:off x="914514" y="50546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4" name="Google Shape;134;g2711e036631_0_104"/>
          <p:cNvPicPr preferRelativeResize="0"/>
          <p:nvPr/>
        </p:nvPicPr>
        <p:blipFill rotWithShape="1">
          <a:blip r:embed="rId6">
            <a:alphaModFix/>
          </a:blip>
          <a:srcRect b="0" l="0" r="0" t="0"/>
          <a:stretch/>
        </p:blipFill>
        <p:spPr>
          <a:xfrm>
            <a:off x="914514" y="7264400"/>
            <a:ext cx="7023978" cy="4991100"/>
          </a:xfrm>
          <a:prstGeom prst="rect">
            <a:avLst/>
          </a:prstGeom>
          <a:noFill/>
          <a:ln>
            <a:noFill/>
          </a:ln>
        </p:spPr>
      </p:pic>
      <p:sp>
        <p:nvSpPr>
          <p:cNvPr id="135" name="Google Shape;135;g2711e036631_0_104"/>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711e036631_0_104"/>
          <p:cNvSpPr/>
          <p:nvPr/>
        </p:nvSpPr>
        <p:spPr>
          <a:xfrm>
            <a:off x="15826178" y="3492500"/>
            <a:ext cx="5652300" cy="95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711e036631_0_104"/>
          <p:cNvSpPr/>
          <p:nvPr/>
        </p:nvSpPr>
        <p:spPr>
          <a:xfrm>
            <a:off x="15826178" y="3492500"/>
            <a:ext cx="58554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UNICORN SIGHTINGS</a:t>
            </a:r>
            <a:endParaRPr b="0" i="0" sz="4800" u="none" cap="none" strike="noStrike">
              <a:solidFill>
                <a:schemeClr val="dk1"/>
              </a:solidFill>
              <a:latin typeface="Calibri"/>
              <a:ea typeface="Calibri"/>
              <a:cs typeface="Calibri"/>
              <a:sym typeface="Calibri"/>
            </a:endParaRPr>
          </a:p>
        </p:txBody>
      </p:sp>
      <p:sp>
        <p:nvSpPr>
          <p:cNvPr id="138" name="Google Shape;138;g2711e036631_0_104"/>
          <p:cNvSpPr/>
          <p:nvPr/>
        </p:nvSpPr>
        <p:spPr>
          <a:xfrm>
            <a:off x="15826178" y="50546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711e036631_0_104"/>
          <p:cNvSpPr/>
          <p:nvPr/>
        </p:nvSpPr>
        <p:spPr>
          <a:xfrm>
            <a:off x="15826178" y="50546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0" name="Google Shape;140;g2711e036631_0_104"/>
          <p:cNvPicPr preferRelativeResize="0"/>
          <p:nvPr/>
        </p:nvPicPr>
        <p:blipFill rotWithShape="1">
          <a:blip r:embed="rId7">
            <a:alphaModFix/>
          </a:blip>
          <a:srcRect b="0" l="0" r="0" t="0"/>
          <a:stretch/>
        </p:blipFill>
        <p:spPr>
          <a:xfrm>
            <a:off x="15826178" y="7264400"/>
            <a:ext cx="7023978" cy="4991100"/>
          </a:xfrm>
          <a:prstGeom prst="rect">
            <a:avLst/>
          </a:prstGeom>
          <a:noFill/>
          <a:ln>
            <a:noFill/>
          </a:ln>
        </p:spPr>
      </p:pic>
      <p:sp>
        <p:nvSpPr>
          <p:cNvPr id="141" name="Google Shape;141;g2711e036631_0_104"/>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711e036631_0_104"/>
          <p:cNvSpPr/>
          <p:nvPr/>
        </p:nvSpPr>
        <p:spPr>
          <a:xfrm>
            <a:off x="8370346" y="1498600"/>
            <a:ext cx="4483800" cy="95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711e036631_0_104"/>
          <p:cNvSpPr/>
          <p:nvPr/>
        </p:nvSpPr>
        <p:spPr>
          <a:xfrm>
            <a:off x="8370346" y="1498600"/>
            <a:ext cx="46869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DRAGON TAMING</a:t>
            </a:r>
            <a:endParaRPr b="0" i="0" sz="4800" u="none" cap="none" strike="noStrike">
              <a:solidFill>
                <a:schemeClr val="dk1"/>
              </a:solidFill>
              <a:latin typeface="Calibri"/>
              <a:ea typeface="Calibri"/>
              <a:cs typeface="Calibri"/>
              <a:sym typeface="Calibri"/>
            </a:endParaRPr>
          </a:p>
        </p:txBody>
      </p:sp>
      <p:sp>
        <p:nvSpPr>
          <p:cNvPr id="144" name="Google Shape;144;g2711e036631_0_104"/>
          <p:cNvSpPr/>
          <p:nvPr/>
        </p:nvSpPr>
        <p:spPr>
          <a:xfrm>
            <a:off x="8370346" y="3060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711e036631_0_104"/>
          <p:cNvSpPr/>
          <p:nvPr/>
        </p:nvSpPr>
        <p:spPr>
          <a:xfrm>
            <a:off x="8370346" y="3060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6" name="Google Shape;146;g2711e036631_0_104"/>
          <p:cNvPicPr preferRelativeResize="0"/>
          <p:nvPr/>
        </p:nvPicPr>
        <p:blipFill rotWithShape="1">
          <a:blip r:embed="rId8">
            <a:alphaModFix/>
          </a:blip>
          <a:srcRect b="0" l="0" r="0" t="0"/>
          <a:stretch/>
        </p:blipFill>
        <p:spPr>
          <a:xfrm>
            <a:off x="8370346" y="5270500"/>
            <a:ext cx="7023978" cy="4991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151" name="Shape 151"/>
        <p:cNvGrpSpPr/>
        <p:nvPr/>
      </p:nvGrpSpPr>
      <p:grpSpPr>
        <a:xfrm>
          <a:off x="0" y="0"/>
          <a:ext cx="0" cy="0"/>
          <a:chOff x="0" y="0"/>
          <a:chExt cx="0" cy="0"/>
        </a:xfrm>
      </p:grpSpPr>
      <p:pic>
        <p:nvPicPr>
          <p:cNvPr descr=" " id="152" name="Google Shape;152;g2711e036631_0_130"/>
          <p:cNvPicPr preferRelativeResize="0"/>
          <p:nvPr/>
        </p:nvPicPr>
        <p:blipFill rotWithShape="1">
          <a:blip r:embed="rId3">
            <a:alphaModFix/>
          </a:blip>
          <a:srcRect b="0" l="0" r="0" t="0"/>
          <a:stretch/>
        </p:blipFill>
        <p:spPr>
          <a:xfrm>
            <a:off x="889111" y="457200"/>
            <a:ext cx="3809124" cy="2819400"/>
          </a:xfrm>
          <a:prstGeom prst="rect">
            <a:avLst/>
          </a:prstGeom>
          <a:noFill/>
          <a:ln>
            <a:noFill/>
          </a:ln>
        </p:spPr>
      </p:pic>
      <p:pic>
        <p:nvPicPr>
          <p:cNvPr descr=" " id="153" name="Google Shape;153;g2711e036631_0_130"/>
          <p:cNvPicPr preferRelativeResize="0"/>
          <p:nvPr/>
        </p:nvPicPr>
        <p:blipFill rotWithShape="1">
          <a:blip r:embed="rId4">
            <a:alphaModFix/>
          </a:blip>
          <a:srcRect b="0" l="0" r="0" t="0"/>
          <a:stretch/>
        </p:blipFill>
        <p:spPr>
          <a:xfrm>
            <a:off x="2210076" y="419100"/>
            <a:ext cx="19192099" cy="12877800"/>
          </a:xfrm>
          <a:prstGeom prst="rect">
            <a:avLst/>
          </a:prstGeom>
          <a:noFill/>
          <a:ln>
            <a:noFill/>
          </a:ln>
        </p:spPr>
      </p:pic>
      <p:pic>
        <p:nvPicPr>
          <p:cNvPr descr=" " id="154" name="Google Shape;154;g2711e036631_0_130"/>
          <p:cNvPicPr preferRelativeResize="0"/>
          <p:nvPr/>
        </p:nvPicPr>
        <p:blipFill rotWithShape="1">
          <a:blip r:embed="rId5">
            <a:alphaModFix/>
          </a:blip>
          <a:srcRect b="0" l="0" r="0" t="0"/>
          <a:stretch/>
        </p:blipFill>
        <p:spPr>
          <a:xfrm>
            <a:off x="20843305" y="10477500"/>
            <a:ext cx="2713476" cy="2819400"/>
          </a:xfrm>
          <a:prstGeom prst="rect">
            <a:avLst/>
          </a:prstGeom>
          <a:noFill/>
          <a:ln>
            <a:noFill/>
          </a:ln>
        </p:spPr>
      </p:pic>
      <p:sp>
        <p:nvSpPr>
          <p:cNvPr id="155" name="Google Shape;155;g2711e036631_0_1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g2711e036631_0_13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7" name="Google Shape;157;g2711e036631_0_130"/>
          <p:cNvPicPr preferRelativeResize="0"/>
          <p:nvPr/>
        </p:nvPicPr>
        <p:blipFill rotWithShape="1">
          <a:blip r:embed="rId7">
            <a:alphaModFix/>
          </a:blip>
          <a:srcRect b="0" l="0" r="0" t="0"/>
          <a:stretch/>
        </p:blipFill>
        <p:spPr>
          <a:xfrm>
            <a:off x="0" y="1384300"/>
            <a:ext cx="5458634" cy="4437887"/>
          </a:xfrm>
          <a:prstGeom prst="rect">
            <a:avLst/>
          </a:prstGeom>
          <a:noFill/>
          <a:ln>
            <a:noFill/>
          </a:ln>
        </p:spPr>
      </p:pic>
      <p:sp>
        <p:nvSpPr>
          <p:cNvPr id="158" name="Google Shape;158;g2711e036631_0_130"/>
          <p:cNvSpPr/>
          <p:nvPr/>
        </p:nvSpPr>
        <p:spPr>
          <a:xfrm>
            <a:off x="5842730" y="4229100"/>
            <a:ext cx="13603500" cy="673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711e036631_0_130"/>
          <p:cNvSpPr/>
          <p:nvPr/>
        </p:nvSpPr>
        <p:spPr>
          <a:xfrm>
            <a:off x="5842730" y="4229100"/>
            <a:ext cx="13806600" cy="59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0" name="Google Shape;160;g2711e036631_0_130"/>
          <p:cNvSpPr/>
          <p:nvPr/>
        </p:nvSpPr>
        <p:spPr>
          <a:xfrm>
            <a:off x="15470534" y="10248900"/>
            <a:ext cx="4128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newave"/>
              <a:buNone/>
            </a:pPr>
            <a:r>
              <a:rPr b="0" i="0" lang="en-US" sz="3600" u="none" cap="none" strike="noStrike">
                <a:solidFill>
                  <a:srgbClr val="0E0E0E"/>
                </a:solidFill>
                <a:latin typeface="Knewave"/>
                <a:ea typeface="Knewave"/>
                <a:cs typeface="Knewave"/>
                <a:sym typeface="Knewav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165" name="Shape 165"/>
        <p:cNvGrpSpPr/>
        <p:nvPr/>
      </p:nvGrpSpPr>
      <p:grpSpPr>
        <a:xfrm>
          <a:off x="0" y="0"/>
          <a:ext cx="0" cy="0"/>
          <a:chOff x="0" y="0"/>
          <a:chExt cx="0" cy="0"/>
        </a:xfrm>
      </p:grpSpPr>
      <p:pic>
        <p:nvPicPr>
          <p:cNvPr descr=" " id="166" name="Google Shape;166;g2711e036631_0_143"/>
          <p:cNvPicPr preferRelativeResize="0"/>
          <p:nvPr/>
        </p:nvPicPr>
        <p:blipFill rotWithShape="1">
          <a:blip r:embed="rId3">
            <a:alphaModFix/>
          </a:blip>
          <a:srcRect b="0" l="0" r="0" t="0"/>
          <a:stretch/>
        </p:blipFill>
        <p:spPr>
          <a:xfrm>
            <a:off x="21224353" y="800100"/>
            <a:ext cx="1946332" cy="2819400"/>
          </a:xfrm>
          <a:prstGeom prst="rect">
            <a:avLst/>
          </a:prstGeom>
          <a:noFill/>
          <a:ln>
            <a:noFill/>
          </a:ln>
        </p:spPr>
      </p:pic>
      <p:pic>
        <p:nvPicPr>
          <p:cNvPr descr=" " id="167" name="Google Shape;167;g2711e036631_0_143"/>
          <p:cNvPicPr preferRelativeResize="0"/>
          <p:nvPr/>
        </p:nvPicPr>
        <p:blipFill rotWithShape="1">
          <a:blip r:embed="rId4">
            <a:alphaModFix/>
          </a:blip>
          <a:srcRect b="0" l="0" r="0" t="0"/>
          <a:stretch/>
        </p:blipFill>
        <p:spPr>
          <a:xfrm>
            <a:off x="0" y="10045700"/>
            <a:ext cx="6388899" cy="3670300"/>
          </a:xfrm>
          <a:prstGeom prst="rect">
            <a:avLst/>
          </a:prstGeom>
          <a:noFill/>
          <a:ln>
            <a:noFill/>
          </a:ln>
        </p:spPr>
      </p:pic>
      <p:sp>
        <p:nvSpPr>
          <p:cNvPr id="168" name="Google Shape;168;g2711e036631_0_1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g2711e036631_0_14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70" name="Google Shape;170;g2711e036631_0_143"/>
          <p:cNvPicPr preferRelativeResize="0"/>
          <p:nvPr/>
        </p:nvPicPr>
        <p:blipFill rotWithShape="1">
          <a:blip r:embed="rId6">
            <a:alphaModFix/>
          </a:blip>
          <a:srcRect b="0" l="0" r="0" t="0"/>
          <a:stretch/>
        </p:blipFill>
        <p:spPr>
          <a:xfrm>
            <a:off x="1524191" y="1866900"/>
            <a:ext cx="7595549" cy="10147300"/>
          </a:xfrm>
          <a:prstGeom prst="rect">
            <a:avLst/>
          </a:prstGeom>
          <a:noFill/>
          <a:ln>
            <a:noFill/>
          </a:ln>
        </p:spPr>
      </p:pic>
      <p:pic>
        <p:nvPicPr>
          <p:cNvPr descr=" " id="171" name="Google Shape;171;g2711e036631_0_143"/>
          <p:cNvPicPr preferRelativeResize="0"/>
          <p:nvPr/>
        </p:nvPicPr>
        <p:blipFill rotWithShape="1">
          <a:blip r:embed="rId7">
            <a:alphaModFix/>
          </a:blip>
          <a:srcRect b="0" l="0" r="0" t="0"/>
          <a:stretch/>
        </p:blipFill>
        <p:spPr>
          <a:xfrm>
            <a:off x="9335667" y="1866900"/>
            <a:ext cx="5728416" cy="10147300"/>
          </a:xfrm>
          <a:prstGeom prst="rect">
            <a:avLst/>
          </a:prstGeom>
          <a:noFill/>
          <a:ln>
            <a:noFill/>
          </a:ln>
        </p:spPr>
      </p:pic>
      <p:sp>
        <p:nvSpPr>
          <p:cNvPr id="172" name="Google Shape;172;g2711e036631_0_143"/>
          <p:cNvSpPr/>
          <p:nvPr/>
        </p:nvSpPr>
        <p:spPr>
          <a:xfrm>
            <a:off x="16004000" y="3111500"/>
            <a:ext cx="71637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711e036631_0_143"/>
          <p:cNvSpPr/>
          <p:nvPr/>
        </p:nvSpPr>
        <p:spPr>
          <a:xfrm>
            <a:off x="16004000" y="3111500"/>
            <a:ext cx="7366800" cy="210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DRAGON TAMING TECHNIQUE</a:t>
            </a:r>
            <a:endParaRPr b="0" i="0" sz="4800" u="none" cap="none" strike="noStrike">
              <a:solidFill>
                <a:schemeClr val="dk1"/>
              </a:solidFill>
              <a:latin typeface="Calibri"/>
              <a:ea typeface="Calibri"/>
              <a:cs typeface="Calibri"/>
              <a:sym typeface="Calibri"/>
            </a:endParaRPr>
          </a:p>
        </p:txBody>
      </p:sp>
      <p:sp>
        <p:nvSpPr>
          <p:cNvPr id="174" name="Google Shape;174;g2711e036631_0_143"/>
          <p:cNvSpPr/>
          <p:nvPr/>
        </p:nvSpPr>
        <p:spPr>
          <a:xfrm>
            <a:off x="16004000" y="5321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5" name="Google Shape;175;g2711e036631_0_143"/>
          <p:cNvSpPr/>
          <p:nvPr/>
        </p:nvSpPr>
        <p:spPr>
          <a:xfrm>
            <a:off x="16004000" y="6540500"/>
            <a:ext cx="71637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711e036631_0_143"/>
          <p:cNvSpPr/>
          <p:nvPr/>
        </p:nvSpPr>
        <p:spPr>
          <a:xfrm>
            <a:off x="16004000" y="6540500"/>
            <a:ext cx="7366800" cy="210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THE ART OF UNICORN SIGHTING</a:t>
            </a:r>
            <a:endParaRPr b="0" i="0" sz="4800" u="none" cap="none" strike="noStrike">
              <a:solidFill>
                <a:schemeClr val="dk1"/>
              </a:solidFill>
              <a:latin typeface="Calibri"/>
              <a:ea typeface="Calibri"/>
              <a:cs typeface="Calibri"/>
              <a:sym typeface="Calibri"/>
            </a:endParaRPr>
          </a:p>
        </p:txBody>
      </p:sp>
      <p:sp>
        <p:nvSpPr>
          <p:cNvPr id="177" name="Google Shape;177;g2711e036631_0_143"/>
          <p:cNvSpPr/>
          <p:nvPr/>
        </p:nvSpPr>
        <p:spPr>
          <a:xfrm>
            <a:off x="16004000" y="8750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CBC"/>
        </a:solidFill>
      </p:bgPr>
    </p:bg>
    <p:spTree>
      <p:nvGrpSpPr>
        <p:cNvPr id="182" name="Shape 182"/>
        <p:cNvGrpSpPr/>
        <p:nvPr/>
      </p:nvGrpSpPr>
      <p:grpSpPr>
        <a:xfrm>
          <a:off x="0" y="0"/>
          <a:ext cx="0" cy="0"/>
          <a:chOff x="0" y="0"/>
          <a:chExt cx="0" cy="0"/>
        </a:xfrm>
      </p:grpSpPr>
      <p:pic>
        <p:nvPicPr>
          <p:cNvPr descr=" " id="183" name="Google Shape;183;g2711e036631_0_159"/>
          <p:cNvPicPr preferRelativeResize="0"/>
          <p:nvPr/>
        </p:nvPicPr>
        <p:blipFill rotWithShape="1">
          <a:blip r:embed="rId3">
            <a:alphaModFix/>
          </a:blip>
          <a:srcRect b="0" l="0" r="0" t="0"/>
          <a:stretch/>
        </p:blipFill>
        <p:spPr>
          <a:xfrm>
            <a:off x="21122740" y="609600"/>
            <a:ext cx="2400600" cy="3403600"/>
          </a:xfrm>
          <a:prstGeom prst="rect">
            <a:avLst/>
          </a:prstGeom>
          <a:noFill/>
          <a:ln>
            <a:noFill/>
          </a:ln>
        </p:spPr>
      </p:pic>
      <p:pic>
        <p:nvPicPr>
          <p:cNvPr descr=" " id="184" name="Google Shape;184;g2711e036631_0_159"/>
          <p:cNvPicPr preferRelativeResize="0"/>
          <p:nvPr/>
        </p:nvPicPr>
        <p:blipFill rotWithShape="1">
          <a:blip r:embed="rId4">
            <a:alphaModFix/>
          </a:blip>
          <a:srcRect b="0" l="0" r="0" t="0"/>
          <a:stretch/>
        </p:blipFill>
        <p:spPr>
          <a:xfrm>
            <a:off x="0" y="10896600"/>
            <a:ext cx="18115644" cy="2819400"/>
          </a:xfrm>
          <a:prstGeom prst="rect">
            <a:avLst/>
          </a:prstGeom>
          <a:noFill/>
          <a:ln>
            <a:noFill/>
          </a:ln>
        </p:spPr>
      </p:pic>
      <p:sp>
        <p:nvSpPr>
          <p:cNvPr id="185" name="Google Shape;185;g2711e036631_0_159"/>
          <p:cNvSpPr/>
          <p:nvPr/>
        </p:nvSpPr>
        <p:spPr>
          <a:xfrm>
            <a:off x="2091528" y="1574800"/>
            <a:ext cx="20216700" cy="191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3521"/>
              </a:buClr>
              <a:buSzPts val="8000"/>
              <a:buFont typeface="Knewave"/>
              <a:buNone/>
            </a:pPr>
            <a:r>
              <a:rPr b="0" i="0" lang="en-US" sz="8000" u="none" cap="none" strike="noStrike">
                <a:solidFill>
                  <a:srgbClr val="003521"/>
                </a:solidFill>
                <a:latin typeface="Knewave"/>
                <a:ea typeface="Knewave"/>
                <a:cs typeface="Knewave"/>
                <a:sym typeface="Knewave"/>
              </a:rPr>
              <a:t>THE MAGIC OF DRAGONS: A RESEARCH</a:t>
            </a:r>
            <a:endParaRPr b="0" i="0" sz="8000" u="none" cap="none" strike="noStrike">
              <a:solidFill>
                <a:schemeClr val="dk1"/>
              </a:solidFill>
              <a:latin typeface="Calibri"/>
              <a:ea typeface="Calibri"/>
              <a:cs typeface="Calibri"/>
              <a:sym typeface="Calibri"/>
            </a:endParaRPr>
          </a:p>
        </p:txBody>
      </p:sp>
      <p:sp>
        <p:nvSpPr>
          <p:cNvPr id="186" name="Google Shape;186;g2711e036631_0_159"/>
          <p:cNvSpPr/>
          <p:nvPr/>
        </p:nvSpPr>
        <p:spPr>
          <a:xfrm>
            <a:off x="14352794" y="4025900"/>
            <a:ext cx="6642900" cy="789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711e036631_0_159"/>
          <p:cNvSpPr/>
          <p:nvPr/>
        </p:nvSpPr>
        <p:spPr>
          <a:xfrm>
            <a:off x="15330816" y="4025900"/>
            <a:ext cx="4686900" cy="115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DRAGON TAMING</a:t>
            </a:r>
            <a:endParaRPr b="0" i="0" sz="4800" u="none" cap="none" strike="noStrike">
              <a:solidFill>
                <a:schemeClr val="dk1"/>
              </a:solidFill>
              <a:latin typeface="Calibri"/>
              <a:ea typeface="Calibri"/>
              <a:cs typeface="Calibri"/>
              <a:sym typeface="Calibri"/>
            </a:endParaRPr>
          </a:p>
        </p:txBody>
      </p:sp>
      <p:sp>
        <p:nvSpPr>
          <p:cNvPr id="188" name="Google Shape;188;g2711e036631_0_159"/>
          <p:cNvSpPr/>
          <p:nvPr/>
        </p:nvSpPr>
        <p:spPr>
          <a:xfrm>
            <a:off x="14352794" y="52832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2711e036631_0_159"/>
          <p:cNvPicPr preferRelativeResize="0"/>
          <p:nvPr/>
        </p:nvPicPr>
        <p:blipFill rotWithShape="1">
          <a:blip r:embed="rId5">
            <a:alphaModFix/>
          </a:blip>
          <a:srcRect b="0" l="0" r="0" t="0"/>
          <a:stretch/>
        </p:blipFill>
        <p:spPr>
          <a:xfrm>
            <a:off x="14352794" y="5283200"/>
            <a:ext cx="6642930" cy="6642100"/>
          </a:xfrm>
          <a:prstGeom prst="rect">
            <a:avLst/>
          </a:prstGeom>
          <a:noFill/>
          <a:ln>
            <a:noFill/>
          </a:ln>
        </p:spPr>
      </p:pic>
      <p:pic>
        <p:nvPicPr>
          <p:cNvPr descr=" " id="190" name="Google Shape;190;g2711e036631_0_159"/>
          <p:cNvPicPr preferRelativeResize="0"/>
          <p:nvPr/>
        </p:nvPicPr>
        <p:blipFill rotWithShape="1">
          <a:blip r:embed="rId6">
            <a:alphaModFix/>
          </a:blip>
          <a:srcRect b="0" l="0" r="0" t="0"/>
          <a:stretch/>
        </p:blipFill>
        <p:spPr>
          <a:xfrm>
            <a:off x="14352791" y="5283200"/>
            <a:ext cx="6642933" cy="6642100"/>
          </a:xfrm>
          <a:prstGeom prst="rect">
            <a:avLst/>
          </a:prstGeom>
          <a:noFill/>
          <a:ln>
            <a:noFill/>
          </a:ln>
        </p:spPr>
      </p:pic>
      <p:sp>
        <p:nvSpPr>
          <p:cNvPr id="191" name="Google Shape;191;g2711e036631_0_159"/>
          <p:cNvSpPr/>
          <p:nvPr/>
        </p:nvSpPr>
        <p:spPr>
          <a:xfrm>
            <a:off x="15762670" y="6680200"/>
            <a:ext cx="3835800" cy="3835500"/>
          </a:xfrm>
          <a:prstGeom prst="roundRect">
            <a:avLst>
              <a:gd fmla="val 33112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g2711e036631_0_159"/>
          <p:cNvPicPr preferRelativeResize="0"/>
          <p:nvPr/>
        </p:nvPicPr>
        <p:blipFill rotWithShape="1">
          <a:blip r:embed="rId7">
            <a:alphaModFix/>
          </a:blip>
          <a:srcRect b="0" l="0" r="0" t="0"/>
          <a:stretch/>
        </p:blipFill>
        <p:spPr>
          <a:xfrm>
            <a:off x="16902337" y="7156450"/>
            <a:ext cx="1556543" cy="1625600"/>
          </a:xfrm>
          <a:prstGeom prst="rect">
            <a:avLst/>
          </a:prstGeom>
          <a:noFill/>
          <a:ln>
            <a:noFill/>
          </a:ln>
        </p:spPr>
      </p:pic>
      <p:sp>
        <p:nvSpPr>
          <p:cNvPr id="193" name="Google Shape;193;g2711e036631_0_159"/>
          <p:cNvSpPr/>
          <p:nvPr/>
        </p:nvSpPr>
        <p:spPr>
          <a:xfrm>
            <a:off x="15915089" y="9086850"/>
            <a:ext cx="3531000" cy="95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711e036631_0_159"/>
          <p:cNvSpPr/>
          <p:nvPr/>
        </p:nvSpPr>
        <p:spPr>
          <a:xfrm>
            <a:off x="15813476" y="9086850"/>
            <a:ext cx="3734400" cy="115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UNICORN </a:t>
            </a:r>
            <a:endParaRPr b="0" i="0" sz="4800" u="none" cap="none" strike="noStrike">
              <a:solidFill>
                <a:schemeClr val="dk1"/>
              </a:solidFill>
              <a:latin typeface="Calibri"/>
              <a:ea typeface="Calibri"/>
              <a:cs typeface="Calibri"/>
              <a:sym typeface="Calibri"/>
            </a:endParaRPr>
          </a:p>
        </p:txBody>
      </p:sp>
      <p:sp>
        <p:nvSpPr>
          <p:cNvPr id="195" name="Google Shape;195;g2711e036631_0_1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g2711e036631_0_15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97" name="Google Shape;197;g2711e036631_0_159"/>
          <p:cNvSpPr/>
          <p:nvPr/>
        </p:nvSpPr>
        <p:spPr>
          <a:xfrm>
            <a:off x="3149994" y="4318000"/>
            <a:ext cx="36201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711e036631_0_159"/>
          <p:cNvSpPr/>
          <p:nvPr/>
        </p:nvSpPr>
        <p:spPr>
          <a:xfrm>
            <a:off x="3149994" y="4318000"/>
            <a:ext cx="36201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711e036631_0_159"/>
          <p:cNvSpPr/>
          <p:nvPr/>
        </p:nvSpPr>
        <p:spPr>
          <a:xfrm>
            <a:off x="3149994" y="4318000"/>
            <a:ext cx="38232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ARCHERY</a:t>
            </a:r>
            <a:endParaRPr b="0" i="0" sz="4800" u="none" cap="none" strike="noStrike">
              <a:solidFill>
                <a:schemeClr val="dk1"/>
              </a:solidFill>
              <a:latin typeface="Calibri"/>
              <a:ea typeface="Calibri"/>
              <a:cs typeface="Calibri"/>
              <a:sym typeface="Calibri"/>
            </a:endParaRPr>
          </a:p>
        </p:txBody>
      </p:sp>
      <p:sp>
        <p:nvSpPr>
          <p:cNvPr id="200" name="Google Shape;200;g2711e036631_0_159"/>
          <p:cNvSpPr/>
          <p:nvPr/>
        </p:nvSpPr>
        <p:spPr>
          <a:xfrm>
            <a:off x="3149994" y="54737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1" name="Google Shape;201;g2711e036631_0_159"/>
          <p:cNvSpPr/>
          <p:nvPr/>
        </p:nvSpPr>
        <p:spPr>
          <a:xfrm>
            <a:off x="8370346" y="8547100"/>
            <a:ext cx="36201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711e036631_0_159"/>
          <p:cNvSpPr/>
          <p:nvPr/>
        </p:nvSpPr>
        <p:spPr>
          <a:xfrm>
            <a:off x="8370346" y="8547100"/>
            <a:ext cx="36201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711e036631_0_159"/>
          <p:cNvSpPr/>
          <p:nvPr/>
        </p:nvSpPr>
        <p:spPr>
          <a:xfrm>
            <a:off x="8370346" y="8547100"/>
            <a:ext cx="38232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UNICORN</a:t>
            </a:r>
            <a:endParaRPr b="0" i="0" sz="4800" u="none" cap="none" strike="noStrike">
              <a:solidFill>
                <a:schemeClr val="dk1"/>
              </a:solidFill>
              <a:latin typeface="Calibri"/>
              <a:ea typeface="Calibri"/>
              <a:cs typeface="Calibri"/>
              <a:sym typeface="Calibri"/>
            </a:endParaRPr>
          </a:p>
        </p:txBody>
      </p:sp>
      <p:sp>
        <p:nvSpPr>
          <p:cNvPr id="204" name="Google Shape;204;g2711e036631_0_159"/>
          <p:cNvSpPr/>
          <p:nvPr/>
        </p:nvSpPr>
        <p:spPr>
          <a:xfrm>
            <a:off x="8370346" y="9702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5" name="Google Shape;205;g2711e036631_0_159"/>
          <p:cNvSpPr/>
          <p:nvPr/>
        </p:nvSpPr>
        <p:spPr>
          <a:xfrm>
            <a:off x="8370346" y="4318000"/>
            <a:ext cx="36201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711e036631_0_159"/>
          <p:cNvSpPr/>
          <p:nvPr/>
        </p:nvSpPr>
        <p:spPr>
          <a:xfrm>
            <a:off x="8370346" y="4318000"/>
            <a:ext cx="36201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711e036631_0_159"/>
          <p:cNvSpPr/>
          <p:nvPr/>
        </p:nvSpPr>
        <p:spPr>
          <a:xfrm>
            <a:off x="8370346" y="4318000"/>
            <a:ext cx="38232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MUSIC</a:t>
            </a:r>
            <a:endParaRPr b="0" i="0" sz="4800" u="none" cap="none" strike="noStrike">
              <a:solidFill>
                <a:schemeClr val="dk1"/>
              </a:solidFill>
              <a:latin typeface="Calibri"/>
              <a:ea typeface="Calibri"/>
              <a:cs typeface="Calibri"/>
              <a:sym typeface="Calibri"/>
            </a:endParaRPr>
          </a:p>
        </p:txBody>
      </p:sp>
      <p:sp>
        <p:nvSpPr>
          <p:cNvPr id="208" name="Google Shape;208;g2711e036631_0_159"/>
          <p:cNvSpPr/>
          <p:nvPr/>
        </p:nvSpPr>
        <p:spPr>
          <a:xfrm>
            <a:off x="8370346" y="54737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09" name="Google Shape;209;g2711e036631_0_159"/>
          <p:cNvSpPr/>
          <p:nvPr/>
        </p:nvSpPr>
        <p:spPr>
          <a:xfrm>
            <a:off x="3149994" y="8547100"/>
            <a:ext cx="36201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711e036631_0_159"/>
          <p:cNvSpPr/>
          <p:nvPr/>
        </p:nvSpPr>
        <p:spPr>
          <a:xfrm>
            <a:off x="3149994" y="8547100"/>
            <a:ext cx="36201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711e036631_0_159"/>
          <p:cNvSpPr/>
          <p:nvPr/>
        </p:nvSpPr>
        <p:spPr>
          <a:xfrm>
            <a:off x="3149994" y="8547100"/>
            <a:ext cx="3823200" cy="11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newave"/>
              <a:buNone/>
            </a:pPr>
            <a:r>
              <a:rPr b="0" i="0" lang="en-US" sz="4800" u="none" cap="none" strike="noStrike">
                <a:solidFill>
                  <a:srgbClr val="0E0E0E"/>
                </a:solidFill>
                <a:latin typeface="Knewave"/>
                <a:ea typeface="Knewave"/>
                <a:cs typeface="Knewave"/>
                <a:sym typeface="Knewave"/>
              </a:rPr>
              <a:t>LIFE</a:t>
            </a:r>
            <a:endParaRPr b="0" i="0" sz="4800" u="none" cap="none" strike="noStrike">
              <a:solidFill>
                <a:schemeClr val="dk1"/>
              </a:solidFill>
              <a:latin typeface="Calibri"/>
              <a:ea typeface="Calibri"/>
              <a:cs typeface="Calibri"/>
              <a:sym typeface="Calibri"/>
            </a:endParaRPr>
          </a:p>
        </p:txBody>
      </p:sp>
      <p:sp>
        <p:nvSpPr>
          <p:cNvPr id="212" name="Google Shape;212;g2711e036631_0_159"/>
          <p:cNvSpPr/>
          <p:nvPr/>
        </p:nvSpPr>
        <p:spPr>
          <a:xfrm>
            <a:off x="3149994" y="9702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2024-05-13T08:06:34Z</dcterms:created>
  <dc:creator>PptxGenJS</dc:creator>
</cp:coreProperties>
</file>