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6676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114E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B4EB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B4EB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D6E6C"/>
              </a:solidFill>
              <a:prstDash val="solid"/>
              <a:miter lim="400000"/>
            </a:ln>
          </a:left>
          <a:right>
            <a:ln w="25400" cap="flat">
              <a:solidFill>
                <a:srgbClr val="6D6E6C"/>
              </a:solidFill>
              <a:prstDash val="solid"/>
              <a:miter lim="400000"/>
            </a:ln>
          </a:right>
          <a:top>
            <a:ln w="25400" cap="flat">
              <a:solidFill>
                <a:srgbClr val="6D6E6C"/>
              </a:solidFill>
              <a:prstDash val="solid"/>
              <a:miter lim="400000"/>
            </a:ln>
          </a:top>
          <a:bottom>
            <a:ln w="25400" cap="flat">
              <a:solidFill>
                <a:srgbClr val="6D6E6C"/>
              </a:solidFill>
              <a:prstDash val="solid"/>
              <a:miter lim="400000"/>
            </a:ln>
          </a:bottom>
          <a:insideH>
            <a:ln w="25400" cap="flat">
              <a:solidFill>
                <a:srgbClr val="6D6E6C"/>
              </a:solidFill>
              <a:prstDash val="solid"/>
              <a:miter lim="400000"/>
            </a:ln>
          </a:insideH>
          <a:insideV>
            <a:ln w="25400" cap="flat">
              <a:solidFill>
                <a:srgbClr val="6D6E6C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C4CA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BFBFBF"/>
              </a:solidFill>
              <a:prstDash val="solid"/>
              <a:miter lim="400000"/>
            </a:ln>
          </a:left>
          <a:right>
            <a:ln w="25400" cap="flat">
              <a:solidFill>
                <a:srgbClr val="BFBFBF"/>
              </a:solidFill>
              <a:prstDash val="solid"/>
              <a:miter lim="400000"/>
            </a:ln>
          </a:right>
          <a:top>
            <a:ln w="25400" cap="flat">
              <a:solidFill>
                <a:srgbClr val="BFBFBF"/>
              </a:solidFill>
              <a:prstDash val="solid"/>
              <a:miter lim="400000"/>
            </a:ln>
          </a:top>
          <a:bottom>
            <a:ln w="25400" cap="flat">
              <a:solidFill>
                <a:srgbClr val="BFBFBF"/>
              </a:solidFill>
              <a:prstDash val="solid"/>
              <a:miter lim="400000"/>
            </a:ln>
          </a:bottom>
          <a:insideH>
            <a:ln w="25400" cap="flat">
              <a:solidFill>
                <a:srgbClr val="BFBFBF"/>
              </a:solidFill>
              <a:prstDash val="solid"/>
              <a:miter lim="400000"/>
            </a:ln>
          </a:insideH>
          <a:insideV>
            <a:ln w="25400" cap="flat">
              <a:solidFill>
                <a:srgbClr val="BFBFBF"/>
              </a:solidFill>
              <a:prstDash val="solid"/>
              <a:miter lim="400000"/>
            </a:ln>
          </a:insideV>
        </a:tcBdr>
        <a:fill>
          <a:solidFill>
            <a:srgbClr val="2E78C3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BFBFBF"/>
              </a:solidFill>
              <a:prstDash val="solid"/>
              <a:miter lim="400000"/>
            </a:ln>
          </a:left>
          <a:right>
            <a:ln w="25400" cap="flat">
              <a:solidFill>
                <a:srgbClr val="BFBFBF"/>
              </a:solidFill>
              <a:prstDash val="solid"/>
              <a:miter lim="400000"/>
            </a:ln>
          </a:right>
          <a:top>
            <a:ln w="25400" cap="flat">
              <a:solidFill>
                <a:srgbClr val="BFBFBF"/>
              </a:solidFill>
              <a:prstDash val="solid"/>
              <a:miter lim="400000"/>
            </a:ln>
          </a:top>
          <a:bottom>
            <a:ln w="25400" cap="flat">
              <a:solidFill>
                <a:srgbClr val="BFBFBF"/>
              </a:solidFill>
              <a:prstDash val="solid"/>
              <a:miter lim="400000"/>
            </a:ln>
          </a:bottom>
          <a:insideH>
            <a:ln w="25400" cap="flat">
              <a:solidFill>
                <a:srgbClr val="BFBFBF"/>
              </a:solidFill>
              <a:prstDash val="solid"/>
              <a:miter lim="400000"/>
            </a:ln>
          </a:insideH>
          <a:insideV>
            <a:ln w="25400" cap="flat">
              <a:solidFill>
                <a:srgbClr val="BFBFBF"/>
              </a:solidFill>
              <a:prstDash val="solid"/>
              <a:miter lim="400000"/>
            </a:ln>
          </a:insideV>
        </a:tcBdr>
        <a:fill>
          <a:solidFill>
            <a:srgbClr val="4394F8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BFBFBF"/>
              </a:solidFill>
              <a:prstDash val="solid"/>
              <a:miter lim="400000"/>
            </a:ln>
          </a:left>
          <a:right>
            <a:ln w="25400" cap="flat">
              <a:solidFill>
                <a:srgbClr val="BFBFBF"/>
              </a:solidFill>
              <a:prstDash val="solid"/>
              <a:miter lim="400000"/>
            </a:ln>
          </a:right>
          <a:top>
            <a:ln w="25400" cap="flat">
              <a:solidFill>
                <a:srgbClr val="BFBFBF"/>
              </a:solidFill>
              <a:prstDash val="solid"/>
              <a:miter lim="400000"/>
            </a:ln>
          </a:top>
          <a:bottom>
            <a:ln w="25400" cap="flat">
              <a:solidFill>
                <a:srgbClr val="BFBFBF"/>
              </a:solidFill>
              <a:prstDash val="solid"/>
              <a:miter lim="400000"/>
            </a:ln>
          </a:bottom>
          <a:insideH>
            <a:ln w="25400" cap="flat">
              <a:solidFill>
                <a:srgbClr val="BFBFBF"/>
              </a:solidFill>
              <a:prstDash val="solid"/>
              <a:miter lim="400000"/>
            </a:ln>
          </a:insideH>
          <a:insideV>
            <a:ln w="25400" cap="flat">
              <a:solidFill>
                <a:srgbClr val="BFBFBF"/>
              </a:solidFill>
              <a:prstDash val="solid"/>
              <a:miter lim="400000"/>
            </a:ln>
          </a:insideV>
        </a:tcBdr>
        <a:fill>
          <a:solidFill>
            <a:srgbClr val="0B4EB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7F807F"/>
              </a:solidFill>
              <a:prstDash val="solid"/>
              <a:miter lim="400000"/>
            </a:ln>
          </a:top>
          <a:bottom>
            <a:ln w="3175" cap="flat">
              <a:solidFill>
                <a:srgbClr val="7F807F"/>
              </a:solidFill>
              <a:prstDash val="solid"/>
              <a:miter lim="400000"/>
            </a:ln>
          </a:bottom>
          <a:insideH>
            <a:ln w="3175" cap="flat">
              <a:solidFill>
                <a:srgbClr val="7F80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4FB91B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FBFBF"/>
              </a:solidFill>
              <a:prstDash val="solid"/>
              <a:miter lim="400000"/>
            </a:ln>
          </a:left>
          <a:right>
            <a:ln w="25400" cap="flat">
              <a:solidFill>
                <a:srgbClr val="BFBFB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8522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8522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7F807F"/>
              </a:solidFill>
              <a:prstDash val="solid"/>
              <a:miter lim="400000"/>
            </a:ln>
          </a:left>
          <a:right>
            <a:ln w="3175" cap="flat">
              <a:solidFill>
                <a:srgbClr val="7F807F"/>
              </a:solidFill>
              <a:prstDash val="solid"/>
              <a:miter lim="400000"/>
            </a:ln>
          </a:right>
          <a:top>
            <a:ln w="3175" cap="flat">
              <a:solidFill>
                <a:srgbClr val="7F807F"/>
              </a:solidFill>
              <a:prstDash val="solid"/>
              <a:miter lim="400000"/>
            </a:ln>
          </a:top>
          <a:bottom>
            <a:ln w="3175" cap="flat">
              <a:solidFill>
                <a:srgbClr val="7F807F"/>
              </a:solidFill>
              <a:prstDash val="solid"/>
              <a:miter lim="400000"/>
            </a:ln>
          </a:bottom>
          <a:insideH>
            <a:ln w="3175" cap="flat">
              <a:solidFill>
                <a:srgbClr val="7F807F"/>
              </a:solidFill>
              <a:prstDash val="solid"/>
              <a:miter lim="400000"/>
            </a:ln>
          </a:insideH>
          <a:insideV>
            <a:ln w="3175" cap="flat">
              <a:solidFill>
                <a:srgbClr val="7F807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6676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DD5A0D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D5A0D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A7169"/>
              </a:solidFill>
              <a:prstDash val="solid"/>
              <a:miter lim="400000"/>
            </a:ln>
          </a:top>
          <a:bottom>
            <a:ln w="12700" cap="flat">
              <a:solidFill>
                <a:srgbClr val="6A7169"/>
              </a:solidFill>
              <a:prstDash val="solid"/>
              <a:miter lim="400000"/>
            </a:ln>
          </a:bottom>
          <a:insideH>
            <a:ln w="12700" cap="flat">
              <a:solidFill>
                <a:srgbClr val="6A716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6676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FBFBF"/>
              </a:solidFill>
              <a:prstDash val="solid"/>
              <a:miter lim="400000"/>
            </a:ln>
          </a:left>
          <a:right>
            <a:ln w="12700" cap="flat">
              <a:solidFill>
                <a:srgbClr val="BFBFBF"/>
              </a:solidFill>
              <a:prstDash val="solid"/>
              <a:miter lim="400000"/>
            </a:ln>
          </a:right>
          <a:top>
            <a:ln w="12700" cap="flat">
              <a:solidFill>
                <a:srgbClr val="7F807F"/>
              </a:solidFill>
              <a:prstDash val="solid"/>
              <a:miter lim="400000"/>
            </a:ln>
          </a:top>
          <a:bottom>
            <a:ln w="12700" cap="flat">
              <a:solidFill>
                <a:srgbClr val="7F807F"/>
              </a:solidFill>
              <a:prstDash val="solid"/>
              <a:miter lim="400000"/>
            </a:ln>
          </a:bottom>
          <a:insideH>
            <a:ln w="12700" cap="flat">
              <a:solidFill>
                <a:srgbClr val="7F807F"/>
              </a:solidFill>
              <a:prstDash val="solid"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42454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FBFBF"/>
              </a:solidFill>
              <a:prstDash val="solid"/>
              <a:miter lim="400000"/>
            </a:ln>
          </a:top>
          <a:bottom>
            <a:ln w="12700" cap="flat">
              <a:solidFill>
                <a:srgbClr val="BFBFBF"/>
              </a:solidFill>
              <a:prstDash val="solid"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687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687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66768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BFBFBF"/>
              </a:solidFill>
              <a:prstDash val="solid"/>
              <a:miter lim="400000"/>
            </a:ln>
          </a:right>
          <a:top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solidFill>
                <a:srgbClr val="BFBFB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FBFBF"/>
              </a:solidFill>
              <a:prstDash val="solid"/>
              <a:miter lim="400000"/>
            </a:ln>
          </a:bottom>
          <a:insideH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BFBFB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32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mage"/>
          <p:cNvSpPr>
            <a:spLocks noGrp="1"/>
          </p:cNvSpPr>
          <p:nvPr>
            <p:ph type="pic" sz="quarter" idx="21"/>
          </p:nvPr>
        </p:nvSpPr>
        <p:spPr>
          <a:xfrm>
            <a:off x="7369968" y="1410890"/>
            <a:ext cx="9637846" cy="6429376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4833937" y="8876109"/>
            <a:ext cx="14716126" cy="2143126"/>
          </a:xfrm>
          <a:prstGeom prst="rect">
            <a:avLst/>
          </a:prstGeom>
        </p:spPr>
        <p:txBody>
          <a:bodyPr wrap="square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144250"/>
            <a:ext cx="1471612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342900" algn="ctr">
              <a:spcBef>
                <a:spcPts val="0"/>
              </a:spcBef>
              <a:buSzTx/>
              <a:buNone/>
              <a:defRPr sz="4400"/>
            </a:lvl2pPr>
            <a:lvl3pPr marL="0" indent="685800" algn="ctr">
              <a:spcBef>
                <a:spcPts val="0"/>
              </a:spcBef>
              <a:buSzTx/>
              <a:buNone/>
              <a:defRPr sz="4400"/>
            </a:lvl3pPr>
            <a:lvl4pPr marL="0" indent="1028700" algn="ctr">
              <a:spcBef>
                <a:spcPts val="0"/>
              </a:spcBef>
              <a:buSzTx/>
              <a:buNone/>
              <a:defRPr sz="4400"/>
            </a:lvl4pPr>
            <a:lvl5pPr marL="0" indent="13716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3966" y="13037343"/>
            <a:ext cx="518209" cy="51117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wrap="square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342900" algn="ctr">
              <a:spcBef>
                <a:spcPts val="0"/>
              </a:spcBef>
              <a:buSzTx/>
              <a:buNone/>
              <a:defRPr sz="4400"/>
            </a:lvl2pPr>
            <a:lvl3pPr marL="0" indent="685800" algn="ctr">
              <a:spcBef>
                <a:spcPts val="0"/>
              </a:spcBef>
              <a:buSzTx/>
              <a:buNone/>
              <a:defRPr sz="4400"/>
            </a:lvl3pPr>
            <a:lvl4pPr marL="0" indent="1028700" algn="ctr">
              <a:spcBef>
                <a:spcPts val="0"/>
              </a:spcBef>
              <a:buSzTx/>
              <a:buNone/>
              <a:defRPr sz="4400"/>
            </a:lvl4pPr>
            <a:lvl5pPr marL="0" indent="13716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t>Title Text</a:t>
            </a:r>
          </a:p>
        </p:txBody>
      </p:sp>
      <p:sp>
        <p:nvSpPr>
          <p:cNvPr id="3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833937" y="3893343"/>
            <a:ext cx="14716126" cy="803672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>
            <a:spLocks noGrp="1"/>
          </p:cNvSpPr>
          <p:nvPr>
            <p:ph type="pic" sz="half" idx="21"/>
          </p:nvPr>
        </p:nvSpPr>
        <p:spPr>
          <a:xfrm>
            <a:off x="10406063" y="4071937"/>
            <a:ext cx="11511871" cy="7679532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3893343"/>
            <a:ext cx="7090173" cy="8036720"/>
          </a:xfrm>
          <a:prstGeom prst="rect">
            <a:avLst/>
          </a:prstGeom>
        </p:spPr>
        <p:txBody>
          <a:bodyPr/>
          <a:lstStyle>
            <a:lvl1pPr marL="381000" indent="-381000">
              <a:spcBef>
                <a:spcPts val="3800"/>
              </a:spcBef>
              <a:defRPr sz="3800"/>
            </a:lvl1pPr>
            <a:lvl2pPr marL="762000" indent="-381000">
              <a:spcBef>
                <a:spcPts val="3800"/>
              </a:spcBef>
              <a:defRPr sz="3800"/>
            </a:lvl2pPr>
            <a:lvl3pPr marL="1143000" indent="-381000">
              <a:spcBef>
                <a:spcPts val="3800"/>
              </a:spcBef>
              <a:defRPr sz="3800"/>
            </a:lvl3pPr>
            <a:lvl4pPr marL="1524000" indent="-381000">
              <a:spcBef>
                <a:spcPts val="3800"/>
              </a:spcBef>
              <a:defRPr sz="3800"/>
            </a:lvl4pPr>
            <a:lvl5pPr marL="1905000" indent="-381000">
              <a:spcBef>
                <a:spcPts val="38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4833937" y="357187"/>
            <a:ext cx="14716126" cy="3429001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r>
              <a:t>Title Text</a:t>
            </a:r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Image"/>
          <p:cNvSpPr>
            <a:spLocks noGrp="1"/>
          </p:cNvSpPr>
          <p:nvPr>
            <p:ph type="pic" idx="21"/>
          </p:nvPr>
        </p:nvSpPr>
        <p:spPr>
          <a:xfrm>
            <a:off x="3934504" y="1357312"/>
            <a:ext cx="16468426" cy="10986028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4833937" y="1785937"/>
            <a:ext cx="14716126" cy="10144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>
            <a:spLocks noGrp="1"/>
          </p:cNvSpPr>
          <p:nvPr>
            <p:ph type="title"/>
          </p:nvPr>
        </p:nvSpPr>
        <p:spPr>
          <a:xfrm>
            <a:off x="3048000" y="0"/>
            <a:ext cx="1270000" cy="1270000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23966" y="13028414"/>
            <a:ext cx="518209" cy="511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521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902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283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664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045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426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2807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188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3569368" marR="0" indent="-521368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00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Jesus cares.jpg" descr="Jesus cares.jpg"/>
          <p:cNvPicPr>
            <a:picLocks/>
          </p:cNvPicPr>
          <p:nvPr/>
        </p:nvPicPr>
        <p:blipFill>
          <a:blip r:embed="rId5">
            <a:alphaModFix amt="35095"/>
          </a:blip>
          <a:stretch>
            <a:fillRect/>
          </a:stretch>
        </p:blipFill>
        <p:spPr>
          <a:xfrm>
            <a:off x="3694031" y="2379860"/>
            <a:ext cx="11916367" cy="8930926"/>
          </a:xfrm>
          <a:prstGeom prst="rect">
            <a:avLst/>
          </a:prstGeom>
        </p:spPr>
      </p:pic>
      <p:sp>
        <p:nvSpPr>
          <p:cNvPr id="90" name="О, Боже, безцен"/>
          <p:cNvSpPr txBox="1">
            <a:spLocks noGrp="1"/>
          </p:cNvSpPr>
          <p:nvPr>
            <p:ph type="ctrTitle"/>
          </p:nvPr>
        </p:nvSpPr>
        <p:spPr>
          <a:xfrm>
            <a:off x="2218242" y="2548081"/>
            <a:ext cx="19947515" cy="2143126"/>
          </a:xfrm>
          <a:prstGeom prst="rect">
            <a:avLst/>
          </a:prstGeom>
        </p:spPr>
        <p:txBody>
          <a:bodyPr/>
          <a:lstStyle>
            <a:lvl1pPr defTabSz="591502">
              <a:defRPr sz="13800" b="1">
                <a:solidFill>
                  <a:srgbClr val="FFFB00"/>
                </a:solidFill>
                <a:effectLst>
                  <a:outerShdw blurRad="11684" dist="58420" dir="2100000" rotWithShape="0">
                    <a:srgbClr val="000000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О, Боже, безцен</a:t>
            </a:r>
          </a:p>
        </p:txBody>
      </p:sp>
      <p:sp>
        <p:nvSpPr>
          <p:cNvPr id="91" name="We Praise Thee, O God (Revive Us Again)"/>
          <p:cNvSpPr txBox="1">
            <a:spLocks noGrp="1"/>
          </p:cNvSpPr>
          <p:nvPr>
            <p:ph type="subTitle" sz="quarter" idx="1"/>
          </p:nvPr>
        </p:nvSpPr>
        <p:spPr>
          <a:xfrm>
            <a:off x="4833937" y="5438500"/>
            <a:ext cx="14716126" cy="925635"/>
          </a:xfrm>
          <a:prstGeom prst="rect">
            <a:avLst/>
          </a:prstGeom>
        </p:spPr>
        <p:txBody>
          <a:bodyPr/>
          <a:lstStyle>
            <a:lvl1pPr>
              <a:defRPr sz="5000">
                <a:effectLst>
                  <a:outerShdw blurRad="12700" dist="63500" dir="2100000" rotWithShape="0">
                    <a:srgbClr val="000000"/>
                  </a:outerShdw>
                </a:effectLst>
              </a:defRPr>
            </a:lvl1pPr>
          </a:lstStyle>
          <a:p>
            <a:r>
              <a:t>We Praise Thee, O God (Revive Us Again)</a:t>
            </a:r>
          </a:p>
        </p:txBody>
      </p:sp>
      <p:sp>
        <p:nvSpPr>
          <p:cNvPr id="92" name="Музика: Джон Дженкинс Хъсбънд, 1815 (1760-1825)…"/>
          <p:cNvSpPr txBox="1"/>
          <p:nvPr/>
        </p:nvSpPr>
        <p:spPr>
          <a:xfrm>
            <a:off x="3430882" y="9160387"/>
            <a:ext cx="17522236" cy="1754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Музика: Джон Дженкинс Хъсбънд, 1815 (1760-1825)</a:t>
            </a:r>
          </a:p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Текст: Уилям Патън Макей, 1863 (1839-1885)</a:t>
            </a:r>
          </a:p>
          <a:p>
            <a:pPr defTabSz="414781">
              <a:defRPr sz="3550" b="1">
                <a:effectLst>
                  <a:outerShdw blurRad="9017" dist="45085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Бълг. текст: неизвестен</a:t>
            </a:r>
          </a:p>
        </p:txBody>
      </p:sp>
      <p:pic>
        <p:nvPicPr>
          <p:cNvPr id="2" name="13.pesen">
            <a:hlinkClick r:id="" action="ppaction://media"/>
            <a:extLst>
              <a:ext uri="{FF2B5EF4-FFF2-40B4-BE49-F238E27FC236}">
                <a16:creationId xmlns:a16="http://schemas.microsoft.com/office/drawing/2014/main" id="{2D22E605-2F22-E5D1-9365-E19823D575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80624" y="408432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568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D   G           D    G…"/>
          <p:cNvSpPr txBox="1"/>
          <p:nvPr/>
        </p:nvSpPr>
        <p:spPr>
          <a:xfrm>
            <a:off x="252843" y="2061041"/>
            <a:ext cx="23878314" cy="9593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  G           D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О, Боже, безцен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     G              D         G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е небесний Твой дар -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       Hm             C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нам дал Си Исуса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A               D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Спасител и Цар.</a:t>
            </a:r>
          </a:p>
        </p:txBody>
      </p:sp>
      <p:sp>
        <p:nvSpPr>
          <p:cNvPr id="95" name="1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1/6</a:t>
            </a:r>
          </a:p>
        </p:txBody>
      </p:sp>
      <p:sp>
        <p:nvSpPr>
          <p:cNvPr id="96" name="G C G | H Em C | Am D | G"/>
          <p:cNvSpPr txBox="1"/>
          <p:nvPr/>
        </p:nvSpPr>
        <p:spPr>
          <a:xfrm>
            <a:off x="3314502" y="450799"/>
            <a:ext cx="10991963" cy="11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G C G | H Em C | Am D | 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5945">
        <p:dissolve/>
      </p:transition>
    </mc:Choice>
    <mc:Fallback>
      <p:transition spd="slow" advTm="15945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 D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Алилуя! Тебе слава!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A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Алилуя, амин!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 H       Em  C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Алилуя! Тебе слава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Am     D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по целия мир!</a:t>
            </a:r>
          </a:p>
        </p:txBody>
      </p:sp>
      <p:sp>
        <p:nvSpPr>
          <p:cNvPr id="99" name="2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2/6</a:t>
            </a:r>
          </a:p>
        </p:txBody>
      </p:sp>
    </p:spTree>
  </p:cSld>
  <p:clrMapOvr>
    <a:masterClrMapping/>
  </p:clrMapOvr>
  <p:transition spd="slow" advTm="14042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D G        D       G…"/>
          <p:cNvSpPr txBox="1"/>
          <p:nvPr/>
        </p:nvSpPr>
        <p:spPr>
          <a:xfrm>
            <a:off x="252843" y="2061041"/>
            <a:ext cx="23878314" cy="9593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G        D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Исусе, ний славим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G               D  G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</a:t>
            </a:r>
            <a:r>
              <a:rPr b="1"/>
              <a:t>и Твойта любов!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      Hm          C  G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</a:t>
            </a:r>
            <a:r>
              <a:rPr b="1"/>
              <a:t>Пролял Си за нас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       A                   D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</a:t>
            </a:r>
            <a:r>
              <a:rPr b="1"/>
              <a:t>скъпоценна Си кръв!</a:t>
            </a:r>
          </a:p>
        </p:txBody>
      </p:sp>
      <p:sp>
        <p:nvSpPr>
          <p:cNvPr id="102" name="3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3/6</a:t>
            </a:r>
          </a:p>
        </p:txBody>
      </p:sp>
    </p:spTree>
  </p:cSld>
  <p:clrMapOvr>
    <a:masterClrMapping/>
  </p:clrMapOvr>
  <p:transition spd="slow" advTm="14257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 D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Алилуя! Тебе слава!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A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Алилуя, амин!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 H       Em  C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Алилуя! Тебе слава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Am     D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по целия мир!</a:t>
            </a:r>
          </a:p>
        </p:txBody>
      </p:sp>
      <p:sp>
        <p:nvSpPr>
          <p:cNvPr id="105" name="4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4/6</a:t>
            </a:r>
          </a:p>
        </p:txBody>
      </p:sp>
    </p:spTree>
  </p:cSld>
  <p:clrMapOvr>
    <a:masterClrMapping/>
  </p:clrMapOvr>
  <p:transition spd="slow" advTm="13724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D  G        D       G…"/>
          <p:cNvSpPr txBox="1"/>
          <p:nvPr/>
        </p:nvSpPr>
        <p:spPr>
          <a:xfrm>
            <a:off x="252843" y="2061041"/>
            <a:ext cx="23878314" cy="9593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 G        D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И Тебе ний хвалим,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  G          D      G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</a:t>
            </a:r>
            <a:r>
              <a:rPr b="1"/>
              <a:t>о, Душе Святи!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D     Hm                C  G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</a:t>
            </a:r>
            <a:r>
              <a:rPr b="1"/>
              <a:t>На святост и истина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A              D </a:t>
            </a:r>
          </a:p>
          <a:p>
            <a:pPr algn="l" defTabSz="642937">
              <a:defRPr sz="9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</a:t>
            </a:r>
            <a:r>
              <a:rPr b="1"/>
              <a:t>извор Си Ти!</a:t>
            </a:r>
          </a:p>
        </p:txBody>
      </p:sp>
      <p:sp>
        <p:nvSpPr>
          <p:cNvPr id="108" name="5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5/6</a:t>
            </a:r>
          </a:p>
        </p:txBody>
      </p:sp>
    </p:spTree>
  </p:cSld>
  <p:clrMapOvr>
    <a:masterClrMapping/>
  </p:clrMapOvr>
  <p:transition spd="slow" advTm="14572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:…"/>
          <p:cNvSpPr txBox="1"/>
          <p:nvPr/>
        </p:nvSpPr>
        <p:spPr>
          <a:xfrm>
            <a:off x="251229" y="1406990"/>
            <a:ext cx="23881542" cy="1090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 D      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Алилуя! Тебе слава!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A  D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Алилуя, амин!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G      C  G   H       Em  C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Алилуя! Тебе слава</a:t>
            </a:r>
          </a:p>
          <a:p>
            <a:pPr algn="l" defTabSz="642937">
              <a:defRPr sz="7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 Am     D  G</a:t>
            </a:r>
          </a:p>
          <a:p>
            <a:pPr algn="l" defTabSz="642937">
              <a:defRPr sz="9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	по целия мир!</a:t>
            </a:r>
          </a:p>
        </p:txBody>
      </p:sp>
      <p:sp>
        <p:nvSpPr>
          <p:cNvPr id="111" name="6/6"/>
          <p:cNvSpPr txBox="1"/>
          <p:nvPr/>
        </p:nvSpPr>
        <p:spPr>
          <a:xfrm>
            <a:off x="23306702" y="12799713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6/6</a:t>
            </a:r>
          </a:p>
        </p:txBody>
      </p:sp>
    </p:spTree>
  </p:cSld>
  <p:clrMapOvr>
    <a:masterClrMapping/>
  </p:clrMapOvr>
  <p:transition spd="slow" advTm="16347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Jesus cares.jpg" descr="Jesus cares.jpg"/>
          <p:cNvPicPr>
            <a:picLocks noGrp="1"/>
          </p:cNvPicPr>
          <p:nvPr>
            <p:ph type="pic" idx="21"/>
          </p:nvPr>
        </p:nvPicPr>
        <p:blipFill>
          <a:blip r:embed="rId3"/>
          <a:stretch>
            <a:fillRect/>
          </a:stretch>
        </p:blipFill>
        <p:spPr>
          <a:xfrm>
            <a:off x="5654434" y="2268837"/>
            <a:ext cx="13075132" cy="9178326"/>
          </a:xfrm>
          <a:prstGeom prst="rect">
            <a:avLst/>
          </a:prstGeom>
          <a:ln w="9525">
            <a:noFill/>
            <a:round/>
          </a:ln>
        </p:spPr>
      </p:pic>
      <p:sp>
        <p:nvSpPr>
          <p:cNvPr id="114" name="Slide Number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</p:spTree>
  </p:cSld>
  <p:clrMapOvr>
    <a:masterClrMapping/>
  </p:clrMapOvr>
  <p:transition spd="slow" advTm="1734">
    <p:dissolve/>
  </p:transition>
</p:sld>
</file>

<file path=ppt/theme/theme1.xml><?xml version="1.0" encoding="utf-8"?>
<a:theme xmlns:a="http://schemas.openxmlformats.org/drawingml/2006/main" name="Gradient">
  <a:themeElements>
    <a:clrScheme name="Gradient">
      <a:dk1>
        <a:srgbClr val="6700FF"/>
      </a:dk1>
      <a:lt1>
        <a:srgbClr val="FFFFFF"/>
      </a:lt1>
      <a:dk2>
        <a:srgbClr val="42464D"/>
      </a:dk2>
      <a:lt2>
        <a:srgbClr val="D4D6D9"/>
      </a:lt2>
      <a:accent1>
        <a:srgbClr val="094EB3"/>
      </a:accent1>
      <a:accent2>
        <a:srgbClr val="1B8D14"/>
      </a:accent2>
      <a:accent3>
        <a:srgbClr val="00979C"/>
      </a:accent3>
      <a:accent4>
        <a:srgbClr val="442EB4"/>
      </a:accent4>
      <a:accent5>
        <a:srgbClr val="830B13"/>
      </a:accent5>
      <a:accent6>
        <a:srgbClr val="AD6D1E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>
                <a:satOff val="1742"/>
              </a:schemeClr>
            </a:gs>
            <a:gs pos="100000">
              <a:schemeClr val="accent1">
                <a:hueOff val="282042"/>
                <a:satOff val="-7088"/>
                <a:lumOff val="-9420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1016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4EB3"/>
      </a:accent1>
      <a:accent2>
        <a:srgbClr val="1B8D14"/>
      </a:accent2>
      <a:accent3>
        <a:srgbClr val="00979C"/>
      </a:accent3>
      <a:accent4>
        <a:srgbClr val="442EB4"/>
      </a:accent4>
      <a:accent5>
        <a:srgbClr val="830B13"/>
      </a:accent5>
      <a:accent6>
        <a:srgbClr val="AD6D1E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>
                <a:satOff val="1742"/>
              </a:schemeClr>
            </a:gs>
            <a:gs pos="100000">
              <a:schemeClr val="accent1">
                <a:hueOff val="282042"/>
                <a:satOff val="-7088"/>
                <a:lumOff val="-9420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1016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</Words>
  <Application>Microsoft Office PowerPoint</Application>
  <PresentationFormat>По избор</PresentationFormat>
  <Paragraphs>64</Paragraphs>
  <Slides>8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1" baseType="lpstr">
      <vt:lpstr>Avenir Roman</vt:lpstr>
      <vt:lpstr>Helvetica Light</vt:lpstr>
      <vt:lpstr>Gradient</vt:lpstr>
      <vt:lpstr>О, Боже, безцен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VaniaBogdanova</cp:lastModifiedBy>
  <cp:revision>1</cp:revision>
  <dcterms:modified xsi:type="dcterms:W3CDTF">2025-07-08T22:11:37Z</dcterms:modified>
</cp:coreProperties>
</file>