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7232650" cx="12858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183" orient="horz"/>
        <p:guide pos="7497"/>
        <p:guide pos="69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550092" y="6791646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40"/>
              <a:buFont typeface="Twentieth Century"/>
              <a:buNone/>
              <a:defRPr b="0" i="0" sz="46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6115" lvl="0" marL="457200" marR="0" rtl="0" algn="l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2953"/>
              <a:buFont typeface="Arial"/>
              <a:buChar char="•"/>
              <a:defRPr b="0" i="0" sz="2953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9318" lvl="1" marL="9144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531"/>
              <a:buFont typeface="Arial"/>
              <a:buChar char="•"/>
              <a:defRPr b="0" i="0" sz="2531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62521" lvl="2" marL="13716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109"/>
              <a:buFont typeface="Arial"/>
              <a:buChar char="•"/>
              <a:defRPr b="0" i="0" sz="2109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9122" lvl="3" marL="18288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49123" lvl="4" marL="22860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9123" lvl="5" marL="27432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9123" lvl="6" marL="32004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9122" lvl="7" marL="36576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9122" lvl="8" marL="41148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Relationship Id="rId4" Type="http://schemas.openxmlformats.org/officeDocument/2006/relationships/image" Target="../media/image13.jpg"/><Relationship Id="rId10" Type="http://schemas.openxmlformats.org/officeDocument/2006/relationships/image" Target="../media/image20.jpg"/><Relationship Id="rId9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17.jpg"/><Relationship Id="rId7" Type="http://schemas.openxmlformats.org/officeDocument/2006/relationships/image" Target="../media/image25.jpg"/><Relationship Id="rId8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1981200" y="2571991"/>
            <a:ext cx="88963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IT MARKETING</a:t>
            </a:r>
            <a:endParaRPr b="1" i="0" sz="66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305139" y="3616325"/>
            <a:ext cx="4248472" cy="28814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TEMPLATE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4"/>
          <p:cNvGrpSpPr/>
          <p:nvPr/>
        </p:nvGrpSpPr>
        <p:grpSpPr>
          <a:xfrm>
            <a:off x="4559121" y="2793857"/>
            <a:ext cx="5645383" cy="2212249"/>
            <a:chOff x="1930" y="1737"/>
            <a:chExt cx="3203" cy="1514"/>
          </a:xfrm>
        </p:grpSpPr>
        <p:cxnSp>
          <p:nvCxnSpPr>
            <p:cNvPr id="229" name="Google Shape;229;p14"/>
            <p:cNvCxnSpPr/>
            <p:nvPr/>
          </p:nvCxnSpPr>
          <p:spPr>
            <a:xfrm rot="10800000">
              <a:off x="2579" y="3251"/>
              <a:ext cx="2545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ot"/>
              <a:round/>
              <a:headEnd len="lg" w="lg" type="diamond"/>
              <a:tailEnd len="med" w="med" type="oval"/>
            </a:ln>
          </p:spPr>
        </p:cxnSp>
        <p:cxnSp>
          <p:nvCxnSpPr>
            <p:cNvPr id="230" name="Google Shape;230;p14"/>
            <p:cNvCxnSpPr/>
            <p:nvPr/>
          </p:nvCxnSpPr>
          <p:spPr>
            <a:xfrm rot="10800000">
              <a:off x="1930" y="1737"/>
              <a:ext cx="3203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ot"/>
              <a:round/>
              <a:headEnd len="lg" w="lg" type="diamond"/>
              <a:tailEnd len="med" w="med" type="oval"/>
            </a:ln>
          </p:spPr>
        </p:cxnSp>
        <p:cxnSp>
          <p:nvCxnSpPr>
            <p:cNvPr id="231" name="Google Shape;231;p14"/>
            <p:cNvCxnSpPr/>
            <p:nvPr/>
          </p:nvCxnSpPr>
          <p:spPr>
            <a:xfrm rot="10800000">
              <a:off x="2221" y="2462"/>
              <a:ext cx="2903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ot"/>
              <a:round/>
              <a:headEnd len="lg" w="lg" type="diamond"/>
              <a:tailEnd len="med" w="med" type="oval"/>
            </a:ln>
          </p:spPr>
        </p:cxnSp>
      </p:grpSp>
      <p:sp>
        <p:nvSpPr>
          <p:cNvPr id="232" name="Google Shape;232;p14"/>
          <p:cNvSpPr txBox="1"/>
          <p:nvPr/>
        </p:nvSpPr>
        <p:spPr>
          <a:xfrm>
            <a:off x="6986463" y="3217331"/>
            <a:ext cx="3218044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6986463" y="4311353"/>
            <a:ext cx="3270252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6986463" y="5405375"/>
            <a:ext cx="3218044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6986463" y="2939770"/>
            <a:ext cx="1916711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7239737" y="5157993"/>
            <a:ext cx="750205" cy="25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7239737" y="4048882"/>
            <a:ext cx="750205" cy="25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38" name="Google Shape;238;p1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239" name="Google Shape;239;p14"/>
            <p:cNvGrpSpPr/>
            <p:nvPr/>
          </p:nvGrpSpPr>
          <p:grpSpPr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240" name="Google Shape;240;p14"/>
              <p:cNvSpPr/>
              <p:nvPr/>
            </p:nvSpPr>
            <p:spPr>
              <a:xfrm>
                <a:off x="1728" y="3024"/>
                <a:ext cx="2304" cy="1080"/>
              </a:xfrm>
              <a:custGeom>
                <a:rect b="b" l="l" r="r" t="t"/>
                <a:pathLst>
                  <a:path extrusionOk="0" h="1080" w="2304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81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2016" y="3024"/>
                <a:ext cx="1728" cy="432"/>
              </a:xfrm>
              <a:custGeom>
                <a:rect b="b" l="l" r="r" t="t"/>
                <a:pathLst>
                  <a:path extrusionOk="0" h="432" w="1728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81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42" name="Google Shape;242;p14"/>
            <p:cNvSpPr/>
            <p:nvPr/>
          </p:nvSpPr>
          <p:spPr>
            <a:xfrm>
              <a:off x="1467007" y="3811318"/>
              <a:ext cx="2832099" cy="920750"/>
            </a:xfrm>
            <a:prstGeom prst="ellipse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81"/>
                <a:buFont typeface="Noto Sans Symbols"/>
                <a:buNone/>
              </a:pPr>
              <a:r>
                <a:t/>
              </a:r>
              <a:endParaRPr b="0" sz="781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3" name="Google Shape;243;p14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244" name="Google Shape;244;p14"/>
            <p:cNvGrpSpPr/>
            <p:nvPr/>
          </p:nvGrpSpPr>
          <p:grpSpPr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2016" y="1944"/>
                <a:ext cx="1728" cy="936"/>
              </a:xfrm>
              <a:custGeom>
                <a:rect b="b" l="l" r="r" t="t"/>
                <a:pathLst>
                  <a:path extrusionOk="0" h="936" w="1728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81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2304" y="1944"/>
                <a:ext cx="1152" cy="288"/>
              </a:xfrm>
              <a:custGeom>
                <a:rect b="b" l="l" r="r" t="t"/>
                <a:pathLst>
                  <a:path extrusionOk="0" h="288" w="1152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81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1927382" y="2788969"/>
              <a:ext cx="1911350" cy="622300"/>
            </a:xfrm>
            <a:prstGeom prst="ellipse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81"/>
                <a:buFont typeface="Noto Sans Symbols"/>
                <a:buNone/>
              </a:pPr>
              <a:r>
                <a:t/>
              </a:r>
              <a:endParaRPr b="0" sz="781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48" name="Google Shape;248;p14"/>
          <p:cNvSpPr/>
          <p:nvPr/>
        </p:nvSpPr>
        <p:spPr>
          <a:xfrm>
            <a:off x="3859363" y="1820546"/>
            <a:ext cx="1432911" cy="1469491"/>
          </a:xfrm>
          <a:custGeom>
            <a:rect b="b" l="l" r="r" t="t"/>
            <a:pathLst>
              <a:path extrusionOk="0" h="648" w="576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81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4390043" y="3813718"/>
            <a:ext cx="459466" cy="443672"/>
          </a:xfrm>
          <a:custGeom>
            <a:rect b="b" l="l" r="r" t="t"/>
            <a:pathLst>
              <a:path extrusionOk="0"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800" lIns="91600" spcFirstLastPara="1" rIns="91600" wrap="square" tIns="458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4337420" y="2553902"/>
            <a:ext cx="480416" cy="480926"/>
          </a:xfrm>
          <a:custGeom>
            <a:rect b="b" l="l" r="r" t="t"/>
            <a:pathLst>
              <a:path extrusionOk="0"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800" lIns="91600" spcFirstLastPara="1" rIns="91600" wrap="square" tIns="458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51" name="Google Shape;251;p14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</p:grpSpPr>
        <p:sp>
          <p:nvSpPr>
            <p:cNvPr id="252" name="Google Shape;252;p14"/>
            <p:cNvSpPr/>
            <p:nvPr/>
          </p:nvSpPr>
          <p:spPr>
            <a:xfrm>
              <a:off x="6786562" y="796925"/>
              <a:ext cx="500063" cy="490538"/>
            </a:xfrm>
            <a:custGeom>
              <a:rect b="b" l="l" r="r" t="t"/>
              <a:pathLst>
                <a:path extrusionOk="0" h="128" w="130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800" lIns="91600" spcFirstLastPara="1" rIns="91600" wrap="square" tIns="458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6967538" y="969963"/>
              <a:ext cx="134938" cy="138113"/>
            </a:xfrm>
            <a:custGeom>
              <a:rect b="b" l="l" r="r" t="t"/>
              <a:pathLst>
                <a:path extrusionOk="0" h="36" w="35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800" lIns="91600" spcFirstLastPara="1" rIns="91600" wrap="square" tIns="458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956425" y="1135063"/>
              <a:ext cx="73025" cy="79375"/>
            </a:xfrm>
            <a:custGeom>
              <a:rect b="b" l="l" r="r" t="t"/>
              <a:pathLst>
                <a:path extrusionOk="0" h="21" w="19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800" lIns="91600" spcFirstLastPara="1" rIns="91600" wrap="square" tIns="458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043738" y="873125"/>
              <a:ext cx="77788" cy="80963"/>
            </a:xfrm>
            <a:custGeom>
              <a:rect b="b" l="l" r="r" t="t"/>
              <a:pathLst>
                <a:path extrusionOk="0" h="21" w="20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800" lIns="91600" spcFirstLastPara="1" rIns="91600" wrap="square" tIns="458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56" name="Google Shape;256;p14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5"/>
          <p:cNvGrpSpPr/>
          <p:nvPr/>
        </p:nvGrpSpPr>
        <p:grpSpPr>
          <a:xfrm>
            <a:off x="1127322" y="1831053"/>
            <a:ext cx="2893062" cy="4787930"/>
            <a:chOff x="882315" y="1957137"/>
            <a:chExt cx="2743202" cy="4539916"/>
          </a:xfrm>
        </p:grpSpPr>
        <p:sp>
          <p:nvSpPr>
            <p:cNvPr id="264" name="Google Shape;264;p15"/>
            <p:cNvSpPr/>
            <p:nvPr/>
          </p:nvSpPr>
          <p:spPr>
            <a:xfrm>
              <a:off x="882315" y="1957137"/>
              <a:ext cx="2743201" cy="26950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p15"/>
            <p:cNvGrpSpPr/>
            <p:nvPr/>
          </p:nvGrpSpPr>
          <p:grpSpPr>
            <a:xfrm>
              <a:off x="882315" y="4702077"/>
              <a:ext cx="2743202" cy="450552"/>
              <a:chOff x="882315" y="4702077"/>
              <a:chExt cx="2743202" cy="450552"/>
            </a:xfrm>
          </p:grpSpPr>
          <p:sp>
            <p:nvSpPr>
              <p:cNvPr id="266" name="Google Shape;266;p1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rgbClr val="001B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5"/>
              <p:cNvSpPr txBox="1"/>
              <p:nvPr/>
            </p:nvSpPr>
            <p:spPr>
              <a:xfrm>
                <a:off x="959450" y="4702077"/>
                <a:ext cx="2629151" cy="437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STEP HERE</a:t>
                </a:r>
                <a:endParaRPr sz="2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68" name="Google Shape;268;p15"/>
            <p:cNvGrpSpPr/>
            <p:nvPr/>
          </p:nvGrpSpPr>
          <p:grpSpPr>
            <a:xfrm>
              <a:off x="882315" y="5203868"/>
              <a:ext cx="2743202" cy="1293185"/>
              <a:chOff x="882315" y="5203868"/>
              <a:chExt cx="2743202" cy="1293185"/>
            </a:xfrm>
          </p:grpSpPr>
          <p:sp>
            <p:nvSpPr>
              <p:cNvPr id="269" name="Google Shape;269;p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rgbClr val="0012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5"/>
              <p:cNvSpPr txBox="1"/>
              <p:nvPr/>
            </p:nvSpPr>
            <p:spPr>
              <a:xfrm>
                <a:off x="1024775" y="5345676"/>
                <a:ext cx="2498500" cy="8755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Twentieth Century"/>
                  <a:buNone/>
                </a:pPr>
                <a:r>
                  <a:rPr b="0" lang="en-US" sz="8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b="0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271" name="Google Shape;271;p15"/>
          <p:cNvGrpSpPr/>
          <p:nvPr/>
        </p:nvGrpSpPr>
        <p:grpSpPr>
          <a:xfrm>
            <a:off x="9036712" y="1885091"/>
            <a:ext cx="2893062" cy="4787930"/>
            <a:chOff x="8382000" y="1957137"/>
            <a:chExt cx="2743202" cy="4539916"/>
          </a:xfrm>
        </p:grpSpPr>
        <p:sp>
          <p:nvSpPr>
            <p:cNvPr id="272" name="Google Shape;272;p15"/>
            <p:cNvSpPr/>
            <p:nvPr/>
          </p:nvSpPr>
          <p:spPr>
            <a:xfrm>
              <a:off x="8382000" y="1957137"/>
              <a:ext cx="2743201" cy="269507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15"/>
            <p:cNvGrpSpPr/>
            <p:nvPr/>
          </p:nvGrpSpPr>
          <p:grpSpPr>
            <a:xfrm>
              <a:off x="8382000" y="4703450"/>
              <a:ext cx="2743202" cy="449179"/>
              <a:chOff x="882315" y="4703450"/>
              <a:chExt cx="2743202" cy="449179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rgbClr val="001B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5"/>
              <p:cNvSpPr txBox="1"/>
              <p:nvPr/>
            </p:nvSpPr>
            <p:spPr>
              <a:xfrm>
                <a:off x="976870" y="4751576"/>
                <a:ext cx="2554089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STEP HERE</a:t>
                </a:r>
                <a:endParaRPr sz="2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6" name="Google Shape;276;p15"/>
            <p:cNvGrpSpPr/>
            <p:nvPr/>
          </p:nvGrpSpPr>
          <p:grpSpPr>
            <a:xfrm>
              <a:off x="8382000" y="5203868"/>
              <a:ext cx="2743202" cy="1293185"/>
              <a:chOff x="882315" y="5203868"/>
              <a:chExt cx="2743202" cy="1293185"/>
            </a:xfrm>
          </p:grpSpPr>
          <p:sp>
            <p:nvSpPr>
              <p:cNvPr id="277" name="Google Shape;277;p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rgbClr val="0012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5"/>
              <p:cNvSpPr txBox="1"/>
              <p:nvPr/>
            </p:nvSpPr>
            <p:spPr>
              <a:xfrm>
                <a:off x="981956" y="5294438"/>
                <a:ext cx="2511380" cy="8755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Twentieth Century"/>
                  <a:buNone/>
                </a:pPr>
                <a:r>
                  <a:rPr b="0" lang="en-US" sz="8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b="0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279" name="Google Shape;279;p15"/>
          <p:cNvGrpSpPr/>
          <p:nvPr/>
        </p:nvGrpSpPr>
        <p:grpSpPr>
          <a:xfrm>
            <a:off x="5082015" y="1885091"/>
            <a:ext cx="2893062" cy="4787930"/>
            <a:chOff x="4632156" y="2008376"/>
            <a:chExt cx="2743202" cy="4539916"/>
          </a:xfrm>
        </p:grpSpPr>
        <p:sp>
          <p:nvSpPr>
            <p:cNvPr id="280" name="Google Shape;280;p15"/>
            <p:cNvSpPr/>
            <p:nvPr/>
          </p:nvSpPr>
          <p:spPr>
            <a:xfrm>
              <a:off x="4632156" y="2008376"/>
              <a:ext cx="2743201" cy="269507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5"/>
            <p:cNvGrpSpPr/>
            <p:nvPr/>
          </p:nvGrpSpPr>
          <p:grpSpPr>
            <a:xfrm>
              <a:off x="4632156" y="4754689"/>
              <a:ext cx="2743202" cy="449179"/>
              <a:chOff x="882315" y="4703450"/>
              <a:chExt cx="2743202" cy="449179"/>
            </a:xfrm>
          </p:grpSpPr>
          <p:sp>
            <p:nvSpPr>
              <p:cNvPr id="282" name="Google Shape;282;p1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rgbClr val="0053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5"/>
              <p:cNvSpPr txBox="1"/>
              <p:nvPr/>
            </p:nvSpPr>
            <p:spPr>
              <a:xfrm>
                <a:off x="929985" y="4751576"/>
                <a:ext cx="2647860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STEP HERE</a:t>
                </a:r>
                <a:endParaRPr sz="2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84" name="Google Shape;284;p15"/>
            <p:cNvGrpSpPr/>
            <p:nvPr/>
          </p:nvGrpSpPr>
          <p:grpSpPr>
            <a:xfrm>
              <a:off x="4632156" y="5255107"/>
              <a:ext cx="2743202" cy="1293185"/>
              <a:chOff x="882315" y="5203868"/>
              <a:chExt cx="2743202" cy="1293185"/>
            </a:xfrm>
          </p:grpSpPr>
          <p:sp>
            <p:nvSpPr>
              <p:cNvPr id="285" name="Google Shape;285;p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rgbClr val="0037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5"/>
              <p:cNvSpPr txBox="1"/>
              <p:nvPr/>
            </p:nvSpPr>
            <p:spPr>
              <a:xfrm>
                <a:off x="996927" y="5294438"/>
                <a:ext cx="2485623" cy="8755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Twentieth Century"/>
                  <a:buNone/>
                </a:pPr>
                <a:r>
                  <a:rPr b="0" lang="en-US" sz="8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b="0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287" name="Google Shape;287;p15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6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295" name="Google Shape;295;p16"/>
            <p:cNvSpPr/>
            <p:nvPr/>
          </p:nvSpPr>
          <p:spPr>
            <a:xfrm>
              <a:off x="3476626" y="2381250"/>
              <a:ext cx="2192338" cy="1495425"/>
            </a:xfrm>
            <a:custGeom>
              <a:rect b="b" l="l" r="r" t="t"/>
              <a:pathLst>
                <a:path extrusionOk="0" h="820" w="1202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3563938" y="3713163"/>
              <a:ext cx="2019300" cy="90488"/>
            </a:xfrm>
            <a:prstGeom prst="rect">
              <a:avLst/>
            </a:prstGeom>
            <a:solidFill>
              <a:srgbClr val="48C1FE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4573587" y="2343150"/>
              <a:ext cx="1009650" cy="1460500"/>
            </a:xfrm>
            <a:custGeom>
              <a:rect b="b" l="l" r="r" t="t"/>
              <a:pathLst>
                <a:path extrusionOk="0" h="801" w="554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563938" y="2343150"/>
              <a:ext cx="1011238" cy="1460500"/>
            </a:xfrm>
            <a:custGeom>
              <a:rect b="b" l="l" r="r" t="t"/>
              <a:pathLst>
                <a:path extrusionOk="0" h="801" w="554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502151" y="2357438"/>
              <a:ext cx="73025" cy="1446213"/>
            </a:xfrm>
            <a:custGeom>
              <a:rect b="b" l="l" r="r" t="t"/>
              <a:pathLst>
                <a:path extrusionOk="0" h="793" w="40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548063" y="3338513"/>
              <a:ext cx="928688" cy="917575"/>
            </a:xfrm>
            <a:custGeom>
              <a:rect b="b" l="l" r="r" t="t"/>
              <a:pathLst>
                <a:path extrusionOk="0" h="503" w="509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471863" y="3467100"/>
              <a:ext cx="874713" cy="862013"/>
            </a:xfrm>
            <a:custGeom>
              <a:rect b="b" l="l" r="r" t="t"/>
              <a:pathLst>
                <a:path extrusionOk="0" h="473" w="480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rgbClr val="001B28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4195763" y="2540000"/>
              <a:ext cx="1084263" cy="1084263"/>
            </a:xfrm>
            <a:custGeom>
              <a:rect b="b" l="l" r="r" t="t"/>
              <a:pathLst>
                <a:path extrusionOk="0" h="594" w="595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5" name="Google Shape;315;p16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316" name="Google Shape;316;p16"/>
            <p:cNvSpPr txBox="1"/>
            <p:nvPr/>
          </p:nvSpPr>
          <p:spPr>
            <a:xfrm>
              <a:off x="1762140" y="1304396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" name="Google Shape;317;p16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18" name="Google Shape;318;p16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19" name="Google Shape;319;p16"/>
            <p:cNvSpPr txBox="1"/>
            <p:nvPr/>
          </p:nvSpPr>
          <p:spPr>
            <a:xfrm>
              <a:off x="1762140" y="2072489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" name="Google Shape;320;p16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22" name="Google Shape;322;p16"/>
            <p:cNvSpPr txBox="1"/>
            <p:nvPr/>
          </p:nvSpPr>
          <p:spPr>
            <a:xfrm>
              <a:off x="1762140" y="2840582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" name="Google Shape;323;p16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24" name="Google Shape;324;p16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25" name="Google Shape;325;p16"/>
            <p:cNvSpPr txBox="1"/>
            <p:nvPr/>
          </p:nvSpPr>
          <p:spPr>
            <a:xfrm>
              <a:off x="1762140" y="3608676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27" name="Google Shape;327;p16"/>
          <p:cNvGrpSpPr/>
          <p:nvPr/>
        </p:nvGrpSpPr>
        <p:grpSpPr>
          <a:xfrm>
            <a:off x="1500458" y="2365595"/>
            <a:ext cx="2169031" cy="721811"/>
            <a:chOff x="5839354" y="1336688"/>
            <a:chExt cx="1542507" cy="513316"/>
          </a:xfrm>
        </p:grpSpPr>
        <p:sp>
          <p:nvSpPr>
            <p:cNvPr id="328" name="Google Shape;328;p16"/>
            <p:cNvSpPr txBox="1"/>
            <p:nvPr/>
          </p:nvSpPr>
          <p:spPr>
            <a:xfrm>
              <a:off x="5839355" y="1336688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30" name="Google Shape;330;p16"/>
          <p:cNvGrpSpPr/>
          <p:nvPr/>
        </p:nvGrpSpPr>
        <p:grpSpPr>
          <a:xfrm>
            <a:off x="1534264" y="3467504"/>
            <a:ext cx="2169031" cy="730909"/>
            <a:chOff x="5863395" y="2079109"/>
            <a:chExt cx="1542507" cy="519786"/>
          </a:xfrm>
        </p:grpSpPr>
        <p:sp>
          <p:nvSpPr>
            <p:cNvPr id="331" name="Google Shape;331;p16"/>
            <p:cNvSpPr txBox="1"/>
            <p:nvPr/>
          </p:nvSpPr>
          <p:spPr>
            <a:xfrm>
              <a:off x="5863396" y="2079109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33" name="Google Shape;333;p16"/>
          <p:cNvGrpSpPr/>
          <p:nvPr/>
        </p:nvGrpSpPr>
        <p:grpSpPr>
          <a:xfrm>
            <a:off x="1534264" y="4578511"/>
            <a:ext cx="2169031" cy="740007"/>
            <a:chOff x="5863395" y="2821530"/>
            <a:chExt cx="1542507" cy="526256"/>
          </a:xfrm>
        </p:grpSpPr>
        <p:sp>
          <p:nvSpPr>
            <p:cNvPr id="334" name="Google Shape;334;p16"/>
            <p:cNvSpPr txBox="1"/>
            <p:nvPr/>
          </p:nvSpPr>
          <p:spPr>
            <a:xfrm>
              <a:off x="5863396" y="2821530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" name="Google Shape;335;p16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36" name="Google Shape;336;p16"/>
          <p:cNvGrpSpPr/>
          <p:nvPr/>
        </p:nvGrpSpPr>
        <p:grpSpPr>
          <a:xfrm>
            <a:off x="1534264" y="5698616"/>
            <a:ext cx="2169031" cy="749108"/>
            <a:chOff x="5863395" y="3563950"/>
            <a:chExt cx="1542507" cy="532728"/>
          </a:xfrm>
        </p:grpSpPr>
        <p:sp>
          <p:nvSpPr>
            <p:cNvPr id="337" name="Google Shape;337;p16"/>
            <p:cNvSpPr txBox="1"/>
            <p:nvPr/>
          </p:nvSpPr>
          <p:spPr>
            <a:xfrm>
              <a:off x="5863396" y="3563950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8" name="Google Shape;338;p16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39" name="Google Shape;339;p16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340" name="Google Shape;340;p16"/>
            <p:cNvSpPr/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6435895" y="3505670"/>
              <a:ext cx="196295" cy="213164"/>
            </a:xfrm>
            <a:custGeom>
              <a:rect b="b" l="l" r="r" t="t"/>
              <a:pathLst>
                <a:path extrusionOk="0" h="64" w="59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2" name="Google Shape;342;p16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343" name="Google Shape;343;p16"/>
            <p:cNvSpPr/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765181" y="4270535"/>
              <a:ext cx="200025" cy="294541"/>
            </a:xfrm>
            <a:custGeom>
              <a:rect b="b" l="l" r="r" t="t"/>
              <a:pathLst>
                <a:path extrusionOk="0"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5" name="Google Shape;345;p16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346" name="Google Shape;346;p16"/>
            <p:cNvSpPr/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520613" y="3471340"/>
              <a:ext cx="279400" cy="279400"/>
            </a:xfrm>
            <a:custGeom>
              <a:rect b="b" l="l" r="r" t="t"/>
              <a:pathLst>
                <a:path extrusionOk="0"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8" name="Google Shape;348;p16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349" name="Google Shape;349;p16"/>
            <p:cNvSpPr/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30012" y="3476126"/>
              <a:ext cx="270363" cy="270363"/>
            </a:xfrm>
            <a:custGeom>
              <a:rect b="b" l="l" r="r" t="t"/>
              <a:pathLst>
                <a:path extrusionOk="0" h="57" w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1" name="Google Shape;351;p16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352" name="Google Shape;352;p16"/>
            <p:cNvSpPr/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3571129" y="4279327"/>
              <a:ext cx="184638" cy="276957"/>
            </a:xfrm>
            <a:custGeom>
              <a:rect b="b" l="l" r="r" t="t"/>
              <a:pathLst>
                <a:path extrusionOk="0" h="58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4" name="Google Shape;354;p16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355" name="Google Shape;355;p16"/>
            <p:cNvSpPr/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6386874" y="4310694"/>
              <a:ext cx="294337" cy="214222"/>
            </a:xfrm>
            <a:custGeom>
              <a:rect b="b" l="l" r="r" t="t"/>
              <a:pathLst>
                <a:path extrusionOk="0" h="57" w="78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7" name="Google Shape;357;p1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358" name="Google Shape;358;p16"/>
            <p:cNvSpPr/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7610890" y="3731421"/>
              <a:ext cx="250825" cy="234950"/>
            </a:xfrm>
            <a:custGeom>
              <a:rect b="b" l="l" r="r" t="t"/>
              <a:pathLst>
                <a:path extrusionOk="0" h="68" w="73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0" name="Google Shape;360;p16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361" name="Google Shape;361;p16"/>
            <p:cNvSpPr/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7580281" y="2990787"/>
              <a:ext cx="312043" cy="231379"/>
            </a:xfrm>
            <a:custGeom>
              <a:rect b="b" l="l" r="r" t="t"/>
              <a:pathLst>
                <a:path extrusionOk="0" h="50" w="68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3" name="Google Shape;363;p16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" name="Google Shape;364;p16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"/>
          <p:cNvSpPr/>
          <p:nvPr/>
        </p:nvSpPr>
        <p:spPr>
          <a:xfrm>
            <a:off x="434239" y="1024037"/>
            <a:ext cx="11990272" cy="5974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1" name="Google Shape;371;p17"/>
          <p:cNvSpPr/>
          <p:nvPr/>
        </p:nvSpPr>
        <p:spPr>
          <a:xfrm>
            <a:off x="4629175" y="1312069"/>
            <a:ext cx="8229222" cy="38381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72" name="Google Shape;372;p17"/>
          <p:cNvGrpSpPr/>
          <p:nvPr/>
        </p:nvGrpSpPr>
        <p:grpSpPr>
          <a:xfrm>
            <a:off x="956767" y="2320179"/>
            <a:ext cx="3238522" cy="2534957"/>
            <a:chOff x="787791" y="5598942"/>
            <a:chExt cx="3070767" cy="2403649"/>
          </a:xfrm>
        </p:grpSpPr>
        <p:sp>
          <p:nvSpPr>
            <p:cNvPr id="373" name="Google Shape;373;p17"/>
            <p:cNvSpPr txBox="1"/>
            <p:nvPr/>
          </p:nvSpPr>
          <p:spPr>
            <a:xfrm>
              <a:off x="1023386" y="5598942"/>
              <a:ext cx="1366450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HERE</a:t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787791" y="6076487"/>
              <a:ext cx="3070767" cy="1926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75" name="Google Shape;375;p17"/>
          <p:cNvGrpSpPr/>
          <p:nvPr/>
        </p:nvGrpSpPr>
        <p:grpSpPr>
          <a:xfrm>
            <a:off x="5416737" y="5371208"/>
            <a:ext cx="2383683" cy="1082761"/>
            <a:chOff x="787791" y="5598942"/>
            <a:chExt cx="2260209" cy="1026674"/>
          </a:xfrm>
        </p:grpSpPr>
        <p:sp>
          <p:nvSpPr>
            <p:cNvPr id="376" name="Google Shape;376;p17"/>
            <p:cNvSpPr txBox="1"/>
            <p:nvPr/>
          </p:nvSpPr>
          <p:spPr>
            <a:xfrm>
              <a:off x="1230052" y="5598942"/>
              <a:ext cx="1366451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HERE</a:t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787791" y="6100315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78" name="Google Shape;378;p17"/>
          <p:cNvGrpSpPr/>
          <p:nvPr/>
        </p:nvGrpSpPr>
        <p:grpSpPr>
          <a:xfrm>
            <a:off x="8949655" y="5371208"/>
            <a:ext cx="2383683" cy="1082761"/>
            <a:chOff x="787791" y="5598942"/>
            <a:chExt cx="2260209" cy="1026674"/>
          </a:xfrm>
        </p:grpSpPr>
        <p:sp>
          <p:nvSpPr>
            <p:cNvPr id="379" name="Google Shape;379;p17"/>
            <p:cNvSpPr txBox="1"/>
            <p:nvPr/>
          </p:nvSpPr>
          <p:spPr>
            <a:xfrm>
              <a:off x="1234670" y="5598942"/>
              <a:ext cx="1366451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HERE</a:t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787791" y="6100315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81" name="Google Shape;381;p17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2" name="Google Shape;382;p17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4447093" y="2807006"/>
            <a:ext cx="3964564" cy="2552816"/>
            <a:chOff x="4368418" y="2523549"/>
            <a:chExt cx="3626940" cy="2335418"/>
          </a:xfrm>
        </p:grpSpPr>
        <p:sp>
          <p:nvSpPr>
            <p:cNvPr id="389" name="Google Shape;389;p18"/>
            <p:cNvSpPr/>
            <p:nvPr/>
          </p:nvSpPr>
          <p:spPr>
            <a:xfrm rot="5400000">
              <a:off x="4570041" y="3489636"/>
              <a:ext cx="1059798" cy="404382"/>
            </a:xfrm>
            <a:custGeom>
              <a:rect b="b" l="l" r="r" t="t"/>
              <a:pathLst>
                <a:path extrusionOk="0" h="356" w="933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rgbClr val="001B28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 rot="5400000">
              <a:off x="4470082" y="3060265"/>
              <a:ext cx="528195" cy="731522"/>
            </a:xfrm>
            <a:custGeom>
              <a:rect b="b" l="l" r="r" t="t"/>
              <a:pathLst>
                <a:path extrusionOk="0" h="644" w="465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009AEC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 rot="5400000">
              <a:off x="4468378" y="3590164"/>
              <a:ext cx="531603" cy="731522"/>
            </a:xfrm>
            <a:custGeom>
              <a:rect b="b" l="l" r="r" t="t"/>
              <a:pathLst>
                <a:path extrusionOk="0" h="644" w="468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 rot="5400000">
              <a:off x="4931827" y="3564038"/>
              <a:ext cx="1697039" cy="254442"/>
            </a:xfrm>
            <a:custGeom>
              <a:rect b="b" l="l" r="r" t="t"/>
              <a:pathLst>
                <a:path extrusionOk="0" h="224" w="149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rgbClr val="001B28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 rot="5400000">
              <a:off x="5005661" y="2915437"/>
              <a:ext cx="847384" cy="701988"/>
            </a:xfrm>
            <a:custGeom>
              <a:rect b="b" l="l" r="r" t="t"/>
              <a:pathLst>
                <a:path extrusionOk="0" h="618" w="746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AEC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 rot="5400000">
              <a:off x="5004524" y="3763957"/>
              <a:ext cx="849656" cy="701988"/>
            </a:xfrm>
            <a:custGeom>
              <a:rect b="b" l="l" r="r" t="t"/>
              <a:pathLst>
                <a:path extrusionOk="0" h="618" w="74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 rot="5400000">
              <a:off x="6733368" y="3490203"/>
              <a:ext cx="1059798" cy="403246"/>
            </a:xfrm>
            <a:custGeom>
              <a:rect b="b" l="l" r="r" t="t"/>
              <a:pathLst>
                <a:path extrusionOk="0" h="355" w="933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05377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 rot="5400000">
              <a:off x="7365499" y="3060265"/>
              <a:ext cx="528195" cy="731522"/>
            </a:xfrm>
            <a:custGeom>
              <a:rect b="b" l="l" r="r" t="t"/>
              <a:pathLst>
                <a:path extrusionOk="0" h="644" w="465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2BC0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 rot="5400000">
              <a:off x="7363796" y="3590164"/>
              <a:ext cx="531603" cy="731522"/>
            </a:xfrm>
            <a:custGeom>
              <a:rect b="b" l="l" r="r" t="t"/>
              <a:pathLst>
                <a:path extrusionOk="0" h="644" w="468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 rot="5400000">
              <a:off x="5733774" y="3564038"/>
              <a:ext cx="1697039" cy="254442"/>
            </a:xfrm>
            <a:custGeom>
              <a:rect b="b" l="l" r="r" t="t"/>
              <a:pathLst>
                <a:path extrusionOk="0" h="224" w="149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001B28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 rot="5400000">
              <a:off x="6510164" y="2916005"/>
              <a:ext cx="847384" cy="700853"/>
            </a:xfrm>
            <a:custGeom>
              <a:rect b="b" l="l" r="r" t="t"/>
              <a:pathLst>
                <a:path extrusionOk="0" h="617" w="746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009AEC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 rot="5400000">
              <a:off x="6509028" y="3764525"/>
              <a:ext cx="849656" cy="700853"/>
            </a:xfrm>
            <a:custGeom>
              <a:rect b="b" l="l" r="r" t="t"/>
              <a:pathLst>
                <a:path extrusionOk="0" h="617" w="748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 rot="5400000">
              <a:off x="5594058" y="2742779"/>
              <a:ext cx="1166573" cy="728114"/>
            </a:xfrm>
            <a:custGeom>
              <a:rect b="b" l="l" r="r" t="t"/>
              <a:pathLst>
                <a:path extrusionOk="0" h="641" w="1027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2BC0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 rot="5400000">
              <a:off x="5592922" y="3910488"/>
              <a:ext cx="1168845" cy="728114"/>
            </a:xfrm>
            <a:custGeom>
              <a:rect b="b" l="l" r="r" t="t"/>
              <a:pathLst>
                <a:path extrusionOk="0" h="641" w="1029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 rot="5400000">
              <a:off x="7725013" y="3425457"/>
              <a:ext cx="9087" cy="531603"/>
            </a:xfrm>
            <a:custGeom>
              <a:rect b="b" l="l" r="r" t="t"/>
              <a:pathLst>
                <a:path extrusionOk="0" h="468" w="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 rot="5400000">
              <a:off x="6992355" y="3403875"/>
              <a:ext cx="9087" cy="574767"/>
            </a:xfrm>
            <a:custGeom>
              <a:rect b="b" l="l" r="r" t="t"/>
              <a:pathLst>
                <a:path extrusionOk="0" h="506" w="8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 rot="5400000">
              <a:off x="4629676" y="3425457"/>
              <a:ext cx="9087" cy="531603"/>
            </a:xfrm>
            <a:custGeom>
              <a:rect b="b" l="l" r="r" t="t"/>
              <a:pathLst>
                <a:path extrusionOk="0" h="468" w="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 rot="5400000">
              <a:off x="5361198" y="3403875"/>
              <a:ext cx="9087" cy="574767"/>
            </a:xfrm>
            <a:custGeom>
              <a:rect b="b" l="l" r="r" t="t"/>
              <a:pathLst>
                <a:path extrusionOk="0" h="506" w="8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 rot="5400000">
              <a:off x="6172801" y="3327202"/>
              <a:ext cx="9087" cy="728114"/>
            </a:xfrm>
            <a:custGeom>
              <a:rect b="b" l="l" r="r" t="t"/>
              <a:pathLst>
                <a:path extrusionOk="0" h="641" w="8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 rot="5400000">
              <a:off x="7303593" y="3529960"/>
              <a:ext cx="1059798" cy="323733"/>
            </a:xfrm>
            <a:custGeom>
              <a:rect b="b" l="l" r="r" t="t"/>
              <a:pathLst>
                <a:path extrusionOk="0" h="285" w="933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 rot="5400000">
              <a:off x="6837871" y="3587891"/>
              <a:ext cx="1059798" cy="207871"/>
            </a:xfrm>
            <a:custGeom>
              <a:rect b="b" l="l" r="r" t="t"/>
              <a:pathLst>
                <a:path extrusionOk="0" h="183" w="93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 rot="5400000">
              <a:off x="6303998" y="3559494"/>
              <a:ext cx="1697039" cy="263530"/>
            </a:xfrm>
            <a:custGeom>
              <a:rect b="b" l="l" r="r" t="t"/>
              <a:pathLst>
                <a:path extrusionOk="0" h="232" w="1494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 rot="5400000">
              <a:off x="5804200" y="3621969"/>
              <a:ext cx="1697039" cy="138580"/>
            </a:xfrm>
            <a:custGeom>
              <a:rect b="b" l="l" r="r" t="t"/>
              <a:pathLst>
                <a:path extrusionOk="0" h="122" w="1494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 rot="5400000">
              <a:off x="4000386" y="3529960"/>
              <a:ext cx="1059798" cy="323733"/>
            </a:xfrm>
            <a:custGeom>
              <a:rect b="b" l="l" r="r" t="t"/>
              <a:pathLst>
                <a:path extrusionOk="0" h="285" w="933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 rot="5400000">
              <a:off x="4466105" y="3587891"/>
              <a:ext cx="1059798" cy="207871"/>
            </a:xfrm>
            <a:custGeom>
              <a:rect b="b" l="l" r="r" t="t"/>
              <a:pathLst>
                <a:path extrusionOk="0" h="183" w="93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 rot="5400000">
              <a:off x="4362170" y="3558926"/>
              <a:ext cx="1697039" cy="264666"/>
            </a:xfrm>
            <a:custGeom>
              <a:rect b="b" l="l" r="r" t="t"/>
              <a:pathLst>
                <a:path extrusionOk="0" h="233" w="1494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 rot="5400000">
              <a:off x="4862537" y="3621969"/>
              <a:ext cx="1697039" cy="138580"/>
            </a:xfrm>
            <a:custGeom>
              <a:rect b="b" l="l" r="r" t="t"/>
              <a:pathLst>
                <a:path extrusionOk="0" h="122" w="1494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 rot="5400000">
              <a:off x="5303835" y="3621400"/>
              <a:ext cx="2335417" cy="139716"/>
            </a:xfrm>
            <a:custGeom>
              <a:rect b="b" l="l" r="r" t="t"/>
              <a:pathLst>
                <a:path extrusionOk="0" h="123" w="2056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 rot="5400000">
              <a:off x="4713165" y="3623672"/>
              <a:ext cx="2335417" cy="135173"/>
            </a:xfrm>
            <a:custGeom>
              <a:rect b="b" l="l" r="r" t="t"/>
              <a:pathLst>
                <a:path extrusionOk="0" h="119" w="2056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lt1">
                <a:alpha val="24705"/>
              </a:schemeClr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8" name="Google Shape;418;p18"/>
          <p:cNvSpPr txBox="1"/>
          <p:nvPr/>
        </p:nvSpPr>
        <p:spPr>
          <a:xfrm>
            <a:off x="1672555" y="2929373"/>
            <a:ext cx="2308531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1672555" y="2650487"/>
            <a:ext cx="1512168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1672555" y="4785629"/>
            <a:ext cx="2308531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" name="Google Shape;421;p18"/>
          <p:cNvSpPr txBox="1"/>
          <p:nvPr/>
        </p:nvSpPr>
        <p:spPr>
          <a:xfrm>
            <a:off x="1672555" y="4506743"/>
            <a:ext cx="1512168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8755706" y="2125461"/>
            <a:ext cx="2282182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" name="Google Shape;423;p18"/>
          <p:cNvSpPr txBox="1"/>
          <p:nvPr/>
        </p:nvSpPr>
        <p:spPr>
          <a:xfrm>
            <a:off x="8755707" y="1846574"/>
            <a:ext cx="1494909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4" name="Google Shape;424;p18"/>
          <p:cNvSpPr txBox="1"/>
          <p:nvPr/>
        </p:nvSpPr>
        <p:spPr>
          <a:xfrm>
            <a:off x="8755706" y="5740306"/>
            <a:ext cx="2282182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5" name="Google Shape;425;p18"/>
          <p:cNvSpPr txBox="1"/>
          <p:nvPr/>
        </p:nvSpPr>
        <p:spPr>
          <a:xfrm>
            <a:off x="8755707" y="5461420"/>
            <a:ext cx="1494909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8755706" y="3869317"/>
            <a:ext cx="2282182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7" name="Google Shape;427;p18"/>
          <p:cNvSpPr txBox="1"/>
          <p:nvPr/>
        </p:nvSpPr>
        <p:spPr>
          <a:xfrm>
            <a:off x="8755707" y="3590431"/>
            <a:ext cx="1494909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28" name="Google Shape;428;p18"/>
          <p:cNvCxnSpPr/>
          <p:nvPr/>
        </p:nvCxnSpPr>
        <p:spPr>
          <a:xfrm rot="10800000">
            <a:off x="3735472" y="2805923"/>
            <a:ext cx="834900" cy="762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29" name="Google Shape;429;p18"/>
          <p:cNvCxnSpPr/>
          <p:nvPr/>
        </p:nvCxnSpPr>
        <p:spPr>
          <a:xfrm rot="10800000">
            <a:off x="3773173" y="4718418"/>
            <a:ext cx="1588200" cy="2925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30" name="Google Shape;430;p18"/>
          <p:cNvCxnSpPr/>
          <p:nvPr/>
        </p:nvCxnSpPr>
        <p:spPr>
          <a:xfrm flipH="1">
            <a:off x="6822318" y="1939728"/>
            <a:ext cx="1932000" cy="9681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31" name="Google Shape;431;p18"/>
          <p:cNvCxnSpPr/>
          <p:nvPr/>
        </p:nvCxnSpPr>
        <p:spPr>
          <a:xfrm rot="10800000">
            <a:off x="7883060" y="3435287"/>
            <a:ext cx="824100" cy="2955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32" name="Google Shape;432;p18"/>
          <p:cNvCxnSpPr>
            <a:stCxn id="425" idx="1"/>
          </p:cNvCxnSpPr>
          <p:nvPr/>
        </p:nvCxnSpPr>
        <p:spPr>
          <a:xfrm rot="10800000">
            <a:off x="7027407" y="5248652"/>
            <a:ext cx="1728300" cy="388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33" name="Google Shape;433;p1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4" name="Google Shape;434;p1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3905250" y="4389067"/>
            <a:ext cx="50482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AUTUMN</a:t>
            </a:r>
            <a:endParaRPr b="1" sz="6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3895009" y="3959223"/>
            <a:ext cx="50687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4885300" y="1650357"/>
            <a:ext cx="308815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 b="1" sz="16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20"/>
          <p:cNvGrpSpPr/>
          <p:nvPr/>
        </p:nvGrpSpPr>
        <p:grpSpPr>
          <a:xfrm>
            <a:off x="4252359" y="2482591"/>
            <a:ext cx="4361327" cy="3780678"/>
            <a:chOff x="4031638" y="2353934"/>
            <a:chExt cx="4135637" cy="3585036"/>
          </a:xfrm>
        </p:grpSpPr>
        <p:sp>
          <p:nvSpPr>
            <p:cNvPr id="450" name="Google Shape;450;p20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 flipH="1" rot="3492391">
              <a:off x="4991307" y="3689252"/>
              <a:ext cx="3651116" cy="9144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 rot="-3492391">
              <a:off x="3556490" y="3689252"/>
              <a:ext cx="3651116" cy="9144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5950368" y="2791506"/>
              <a:ext cx="305327" cy="398835"/>
            </a:xfrm>
            <a:custGeom>
              <a:rect b="b" l="l" r="r" t="t"/>
              <a:pathLst>
                <a:path extrusionOk="0" h="97" w="74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537230" y="5088755"/>
              <a:ext cx="276702" cy="437000"/>
            </a:xfrm>
            <a:custGeom>
              <a:rect b="b" l="l" r="r" t="t"/>
              <a:pathLst>
                <a:path extrusionOk="0" h="106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7348218" y="5147991"/>
              <a:ext cx="387383" cy="332044"/>
            </a:xfrm>
            <a:custGeom>
              <a:rect b="b" l="l" r="r" t="t"/>
              <a:pathLst>
                <a:path extrusionOk="0"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60" name="Google Shape;460;p20"/>
          <p:cNvGrpSpPr/>
          <p:nvPr/>
        </p:nvGrpSpPr>
        <p:grpSpPr>
          <a:xfrm>
            <a:off x="8657142" y="4998616"/>
            <a:ext cx="2452753" cy="856122"/>
            <a:chOff x="8512415" y="2327889"/>
            <a:chExt cx="3256083" cy="811819"/>
          </a:xfrm>
        </p:grpSpPr>
        <p:sp>
          <p:nvSpPr>
            <p:cNvPr id="461" name="Google Shape;461;p20"/>
            <p:cNvSpPr txBox="1"/>
            <p:nvPr/>
          </p:nvSpPr>
          <p:spPr>
            <a:xfrm>
              <a:off x="8512415" y="2327889"/>
              <a:ext cx="1951008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8512415" y="2631890"/>
              <a:ext cx="3256083" cy="507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63" name="Google Shape;463;p20"/>
          <p:cNvGrpSpPr/>
          <p:nvPr/>
        </p:nvGrpSpPr>
        <p:grpSpPr>
          <a:xfrm flipH="1">
            <a:off x="3160101" y="2356861"/>
            <a:ext cx="2365966" cy="856123"/>
            <a:chOff x="8512415" y="2327889"/>
            <a:chExt cx="3256083" cy="811820"/>
          </a:xfrm>
        </p:grpSpPr>
        <p:sp>
          <p:nvSpPr>
            <p:cNvPr id="464" name="Google Shape;464;p20"/>
            <p:cNvSpPr txBox="1"/>
            <p:nvPr/>
          </p:nvSpPr>
          <p:spPr>
            <a:xfrm>
              <a:off x="8519745" y="2327889"/>
              <a:ext cx="203517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8512415" y="2631891"/>
              <a:ext cx="3256083" cy="507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66" name="Google Shape;466;p20"/>
          <p:cNvGrpSpPr/>
          <p:nvPr/>
        </p:nvGrpSpPr>
        <p:grpSpPr>
          <a:xfrm flipH="1">
            <a:off x="1892162" y="5166459"/>
            <a:ext cx="2365966" cy="856123"/>
            <a:chOff x="8512415" y="2327889"/>
            <a:chExt cx="3256083" cy="811820"/>
          </a:xfrm>
        </p:grpSpPr>
        <p:sp>
          <p:nvSpPr>
            <p:cNvPr id="467" name="Google Shape;467;p20"/>
            <p:cNvSpPr txBox="1"/>
            <p:nvPr/>
          </p:nvSpPr>
          <p:spPr>
            <a:xfrm>
              <a:off x="8519742" y="2327889"/>
              <a:ext cx="2256792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8512415" y="2631891"/>
              <a:ext cx="3256083" cy="507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69" name="Google Shape;469;p20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0" name="Google Shape;470;p20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1"/>
          <p:cNvGrpSpPr/>
          <p:nvPr/>
        </p:nvGrpSpPr>
        <p:grpSpPr>
          <a:xfrm>
            <a:off x="7047551" y="1528094"/>
            <a:ext cx="4738048" cy="726022"/>
            <a:chOff x="6527408" y="791703"/>
            <a:chExt cx="4647368" cy="688414"/>
          </a:xfrm>
        </p:grpSpPr>
        <p:sp>
          <p:nvSpPr>
            <p:cNvPr id="477" name="Google Shape;477;p21"/>
            <p:cNvSpPr txBox="1"/>
            <p:nvPr/>
          </p:nvSpPr>
          <p:spPr>
            <a:xfrm>
              <a:off x="6527408" y="791703"/>
              <a:ext cx="124691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6527408" y="1129917"/>
              <a:ext cx="4647368" cy="3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79" name="Google Shape;479;p21"/>
          <p:cNvGrpSpPr/>
          <p:nvPr/>
        </p:nvGrpSpPr>
        <p:grpSpPr>
          <a:xfrm>
            <a:off x="7047551" y="4492187"/>
            <a:ext cx="598788" cy="598788"/>
            <a:chOff x="7570456" y="4774460"/>
            <a:chExt cx="567771" cy="567771"/>
          </a:xfrm>
        </p:grpSpPr>
        <p:sp>
          <p:nvSpPr>
            <p:cNvPr id="480" name="Google Shape;480;p21"/>
            <p:cNvSpPr/>
            <p:nvPr/>
          </p:nvSpPr>
          <p:spPr>
            <a:xfrm>
              <a:off x="7570456" y="4774460"/>
              <a:ext cx="567771" cy="5677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7658708" y="4908283"/>
              <a:ext cx="390333" cy="300124"/>
            </a:xfrm>
            <a:custGeom>
              <a:rect b="b" l="l" r="r" t="t"/>
              <a:pathLst>
                <a:path extrusionOk="0" h="80" w="104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2" name="Google Shape;482;p21"/>
          <p:cNvGrpSpPr/>
          <p:nvPr/>
        </p:nvGrpSpPr>
        <p:grpSpPr>
          <a:xfrm>
            <a:off x="7047552" y="3176034"/>
            <a:ext cx="598788" cy="598788"/>
            <a:chOff x="8500216" y="2588081"/>
            <a:chExt cx="567771" cy="567771"/>
          </a:xfrm>
        </p:grpSpPr>
        <p:sp>
          <p:nvSpPr>
            <p:cNvPr id="483" name="Google Shape;483;p21"/>
            <p:cNvSpPr/>
            <p:nvPr/>
          </p:nvSpPr>
          <p:spPr>
            <a:xfrm>
              <a:off x="8500216" y="2588081"/>
              <a:ext cx="567771" cy="5677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8630570" y="2724427"/>
              <a:ext cx="307062" cy="300124"/>
            </a:xfrm>
            <a:custGeom>
              <a:rect b="b" l="l" r="r" t="t"/>
              <a:pathLst>
                <a:path extrusionOk="0"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5" name="Google Shape;485;p21"/>
          <p:cNvGrpSpPr/>
          <p:nvPr/>
        </p:nvGrpSpPr>
        <p:grpSpPr>
          <a:xfrm>
            <a:off x="7047552" y="5808340"/>
            <a:ext cx="598788" cy="598788"/>
            <a:chOff x="9970234" y="4490574"/>
            <a:chExt cx="567771" cy="567771"/>
          </a:xfrm>
        </p:grpSpPr>
        <p:sp>
          <p:nvSpPr>
            <p:cNvPr id="486" name="Google Shape;486;p21"/>
            <p:cNvSpPr/>
            <p:nvPr/>
          </p:nvSpPr>
          <p:spPr>
            <a:xfrm>
              <a:off x="9970234" y="4490574"/>
              <a:ext cx="567771" cy="5677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10110129" y="4600110"/>
              <a:ext cx="287979" cy="348698"/>
            </a:xfrm>
            <a:custGeom>
              <a:rect b="b" l="l" r="r" t="t"/>
              <a:pathLst>
                <a:path extrusionOk="0"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8" name="Google Shape;488;p21"/>
          <p:cNvGrpSpPr/>
          <p:nvPr/>
        </p:nvGrpSpPr>
        <p:grpSpPr>
          <a:xfrm>
            <a:off x="7783814" y="3109410"/>
            <a:ext cx="4001785" cy="892736"/>
            <a:chOff x="7634067" y="2174386"/>
            <a:chExt cx="3690994" cy="846493"/>
          </a:xfrm>
        </p:grpSpPr>
        <p:sp>
          <p:nvSpPr>
            <p:cNvPr id="489" name="Google Shape;489;p21"/>
            <p:cNvSpPr/>
            <p:nvPr/>
          </p:nvSpPr>
          <p:spPr>
            <a:xfrm>
              <a:off x="7634067" y="2495578"/>
              <a:ext cx="3690994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0" name="Google Shape;490;p21"/>
            <p:cNvSpPr txBox="1"/>
            <p:nvPr/>
          </p:nvSpPr>
          <p:spPr>
            <a:xfrm>
              <a:off x="7635884" y="2174386"/>
              <a:ext cx="117251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91" name="Google Shape;491;p21"/>
          <p:cNvGrpSpPr/>
          <p:nvPr/>
        </p:nvGrpSpPr>
        <p:grpSpPr>
          <a:xfrm>
            <a:off x="7783814" y="4439706"/>
            <a:ext cx="4001785" cy="892736"/>
            <a:chOff x="7634067" y="2174386"/>
            <a:chExt cx="3690994" cy="846493"/>
          </a:xfrm>
        </p:grpSpPr>
        <p:sp>
          <p:nvSpPr>
            <p:cNvPr id="492" name="Google Shape;492;p21"/>
            <p:cNvSpPr/>
            <p:nvPr/>
          </p:nvSpPr>
          <p:spPr>
            <a:xfrm>
              <a:off x="7634067" y="2495578"/>
              <a:ext cx="3690994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7635884" y="2174386"/>
              <a:ext cx="117251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94" name="Google Shape;494;p21"/>
          <p:cNvGrpSpPr/>
          <p:nvPr/>
        </p:nvGrpSpPr>
        <p:grpSpPr>
          <a:xfrm>
            <a:off x="7783814" y="5770002"/>
            <a:ext cx="4001785" cy="892736"/>
            <a:chOff x="7634067" y="2174386"/>
            <a:chExt cx="3690994" cy="846493"/>
          </a:xfrm>
        </p:grpSpPr>
        <p:sp>
          <p:nvSpPr>
            <p:cNvPr id="495" name="Google Shape;495;p21"/>
            <p:cNvSpPr/>
            <p:nvPr/>
          </p:nvSpPr>
          <p:spPr>
            <a:xfrm>
              <a:off x="7634067" y="2495578"/>
              <a:ext cx="3690994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7635884" y="2174386"/>
              <a:ext cx="117251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97" name="Google Shape;497;p21"/>
          <p:cNvSpPr/>
          <p:nvPr/>
        </p:nvSpPr>
        <p:spPr>
          <a:xfrm>
            <a:off x="354" y="1528093"/>
            <a:ext cx="6429022" cy="51346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8" name="Google Shape;498;p21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9" name="Google Shape;499;p21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22"/>
          <p:cNvGrpSpPr/>
          <p:nvPr/>
        </p:nvGrpSpPr>
        <p:grpSpPr>
          <a:xfrm>
            <a:off x="2180903" y="1960141"/>
            <a:ext cx="7892248" cy="2977801"/>
            <a:chOff x="3859486" y="1767172"/>
            <a:chExt cx="7483840" cy="2823706"/>
          </a:xfrm>
        </p:grpSpPr>
        <p:sp>
          <p:nvSpPr>
            <p:cNvPr id="506" name="Google Shape;506;p22"/>
            <p:cNvSpPr txBox="1"/>
            <p:nvPr/>
          </p:nvSpPr>
          <p:spPr>
            <a:xfrm>
              <a:off x="6850911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7" name="Google Shape;507;p22"/>
            <p:cNvSpPr txBox="1"/>
            <p:nvPr/>
          </p:nvSpPr>
          <p:spPr>
            <a:xfrm>
              <a:off x="7503615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8" name="Google Shape;508;p22"/>
            <p:cNvSpPr txBox="1"/>
            <p:nvPr/>
          </p:nvSpPr>
          <p:spPr>
            <a:xfrm>
              <a:off x="8140132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60%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9" name="Google Shape;509;p22"/>
            <p:cNvSpPr txBox="1"/>
            <p:nvPr/>
          </p:nvSpPr>
          <p:spPr>
            <a:xfrm>
              <a:off x="6169178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0" name="Google Shape;510;p22"/>
            <p:cNvSpPr txBox="1"/>
            <p:nvPr/>
          </p:nvSpPr>
          <p:spPr>
            <a:xfrm>
              <a:off x="10744122" y="4258170"/>
              <a:ext cx="599204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100%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1" name="Google Shape;511;p22"/>
            <p:cNvSpPr txBox="1"/>
            <p:nvPr/>
          </p:nvSpPr>
          <p:spPr>
            <a:xfrm>
              <a:off x="5484489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2" name="Google Shape;512;p22"/>
            <p:cNvSpPr txBox="1"/>
            <p:nvPr/>
          </p:nvSpPr>
          <p:spPr>
            <a:xfrm>
              <a:off x="8754477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70%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9397852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4" name="Google Shape;514;p22"/>
            <p:cNvSpPr txBox="1"/>
            <p:nvPr/>
          </p:nvSpPr>
          <p:spPr>
            <a:xfrm>
              <a:off x="10083415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90%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5" name="Google Shape;515;p22"/>
            <p:cNvSpPr txBox="1"/>
            <p:nvPr/>
          </p:nvSpPr>
          <p:spPr>
            <a:xfrm>
              <a:off x="4365702" y="4258170"/>
              <a:ext cx="410718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6" name="Google Shape;516;p22"/>
            <p:cNvSpPr txBox="1"/>
            <p:nvPr/>
          </p:nvSpPr>
          <p:spPr>
            <a:xfrm>
              <a:off x="4857856" y="4258170"/>
              <a:ext cx="50496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10%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rgbClr val="A3E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rgbClr val="A3E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rgbClr val="A3E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rgbClr val="A3E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rgbClr val="A3E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7" name="Google Shape;537;p22"/>
            <p:cNvCxnSpPr/>
            <p:nvPr/>
          </p:nvCxnSpPr>
          <p:spPr>
            <a:xfrm>
              <a:off x="4446089" y="1767172"/>
              <a:ext cx="0" cy="2412945"/>
            </a:xfrm>
            <a:prstGeom prst="straightConnector1">
              <a:avLst/>
            </a:prstGeom>
            <a:noFill/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8" name="Google Shape;538;p22"/>
            <p:cNvSpPr txBox="1"/>
            <p:nvPr/>
          </p:nvSpPr>
          <p:spPr>
            <a:xfrm>
              <a:off x="3859486" y="1853363"/>
              <a:ext cx="55208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2015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39" name="Google Shape;539;p22"/>
            <p:cNvSpPr txBox="1"/>
            <p:nvPr/>
          </p:nvSpPr>
          <p:spPr>
            <a:xfrm>
              <a:off x="3859486" y="2310563"/>
              <a:ext cx="55208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2014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40" name="Google Shape;540;p22"/>
            <p:cNvSpPr txBox="1"/>
            <p:nvPr/>
          </p:nvSpPr>
          <p:spPr>
            <a:xfrm>
              <a:off x="3859486" y="2766884"/>
              <a:ext cx="55208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2013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41" name="Google Shape;541;p22"/>
            <p:cNvSpPr txBox="1"/>
            <p:nvPr/>
          </p:nvSpPr>
          <p:spPr>
            <a:xfrm>
              <a:off x="3859486" y="3224963"/>
              <a:ext cx="55208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2012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42" name="Google Shape;542;p22"/>
            <p:cNvSpPr txBox="1"/>
            <p:nvPr/>
          </p:nvSpPr>
          <p:spPr>
            <a:xfrm>
              <a:off x="3859487" y="3682163"/>
              <a:ext cx="55208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2011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43" name="Google Shape;543;p22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2"/>
          <p:cNvSpPr txBox="1"/>
          <p:nvPr/>
        </p:nvSpPr>
        <p:spPr>
          <a:xfrm>
            <a:off x="3117517" y="5342650"/>
            <a:ext cx="1194558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5" name="Google Shape;545;p22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6" name="Google Shape;546;p22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2"/>
          <p:cNvSpPr txBox="1"/>
          <p:nvPr/>
        </p:nvSpPr>
        <p:spPr>
          <a:xfrm>
            <a:off x="5581493" y="5342650"/>
            <a:ext cx="1194558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8" name="Google Shape;548;p2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9" name="Google Shape;549;p22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2"/>
          <p:cNvSpPr txBox="1"/>
          <p:nvPr/>
        </p:nvSpPr>
        <p:spPr>
          <a:xfrm>
            <a:off x="8045469" y="5342650"/>
            <a:ext cx="1194558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sz="14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1" name="Google Shape;551;p22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2" name="Google Shape;552;p22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3" name="Google Shape;553;p22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"/>
          <p:cNvSpPr/>
          <p:nvPr/>
        </p:nvSpPr>
        <p:spPr>
          <a:xfrm>
            <a:off x="0" y="1764694"/>
            <a:ext cx="4532703" cy="47164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0" name="Google Shape;560;p23"/>
          <p:cNvGrpSpPr/>
          <p:nvPr/>
        </p:nvGrpSpPr>
        <p:grpSpPr>
          <a:xfrm>
            <a:off x="4658921" y="1764170"/>
            <a:ext cx="4436024" cy="2304018"/>
            <a:chOff x="4417255" y="1672786"/>
            <a:chExt cx="4206239" cy="2184670"/>
          </a:xfrm>
        </p:grpSpPr>
        <p:sp>
          <p:nvSpPr>
            <p:cNvPr id="561" name="Google Shape;561;p23"/>
            <p:cNvSpPr/>
            <p:nvPr/>
          </p:nvSpPr>
          <p:spPr>
            <a:xfrm>
              <a:off x="4417255" y="1672786"/>
              <a:ext cx="4206239" cy="2184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4926006" y="2421619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23"/>
            <p:cNvGrpSpPr/>
            <p:nvPr/>
          </p:nvGrpSpPr>
          <p:grpSpPr>
            <a:xfrm>
              <a:off x="5072091" y="2572914"/>
              <a:ext cx="383755" cy="384412"/>
              <a:chOff x="7287419" y="3505994"/>
              <a:chExt cx="464344" cy="465138"/>
            </a:xfrm>
          </p:grpSpPr>
          <p:sp>
            <p:nvSpPr>
              <p:cNvPr id="564" name="Google Shape;564;p23"/>
              <p:cNvSpPr/>
              <p:nvPr/>
            </p:nvSpPr>
            <p:spPr>
              <a:xfrm>
                <a:off x="7287419" y="3549650"/>
                <a:ext cx="423069" cy="421482"/>
              </a:xfrm>
              <a:custGeom>
                <a:rect b="b" l="l" r="r" t="t"/>
                <a:pathLst>
                  <a:path extrusionOk="0" h="21600" w="21502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5" name="Google Shape;565;p23"/>
              <p:cNvSpPr/>
              <p:nvPr/>
            </p:nvSpPr>
            <p:spPr>
              <a:xfrm>
                <a:off x="7490619" y="3738563"/>
                <a:ext cx="72231" cy="73025"/>
              </a:xfrm>
              <a:custGeom>
                <a:rect b="b" l="l" r="r" t="t"/>
                <a:pathLst>
                  <a:path extrusionOk="0" h="21600" w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6" name="Google Shape;566;p23"/>
              <p:cNvSpPr/>
              <p:nvPr/>
            </p:nvSpPr>
            <p:spPr>
              <a:xfrm>
                <a:off x="7679532" y="3505994"/>
                <a:ext cx="72231" cy="73025"/>
              </a:xfrm>
              <a:custGeom>
                <a:rect b="b" l="l" r="r" t="t"/>
                <a:pathLst>
                  <a:path extrusionOk="0" h="21600" w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7" name="Google Shape;567;p23"/>
              <p:cNvSpPr/>
              <p:nvPr/>
            </p:nvSpPr>
            <p:spPr>
              <a:xfrm>
                <a:off x="7403307" y="3724275"/>
                <a:ext cx="57944" cy="57944"/>
              </a:xfrm>
              <a:custGeom>
                <a:rect b="b" l="l" r="r" t="t"/>
                <a:pathLst>
                  <a:path extrusionOk="0" h="21600" w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8" name="Google Shape;568;p23"/>
              <p:cNvSpPr/>
              <p:nvPr/>
            </p:nvSpPr>
            <p:spPr>
              <a:xfrm>
                <a:off x="7461250" y="3825875"/>
                <a:ext cx="29369" cy="28575"/>
              </a:xfrm>
              <a:custGeom>
                <a:rect b="b" l="l" r="r" t="t"/>
                <a:pathLst>
                  <a:path extrusionOk="0" h="21600" w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9" name="Google Shape;569;p23"/>
              <p:cNvSpPr/>
              <p:nvPr/>
            </p:nvSpPr>
            <p:spPr>
              <a:xfrm>
                <a:off x="7693819" y="3607594"/>
                <a:ext cx="28575" cy="29369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70" name="Google Shape;570;p23"/>
            <p:cNvGrpSpPr/>
            <p:nvPr/>
          </p:nvGrpSpPr>
          <p:grpSpPr>
            <a:xfrm>
              <a:off x="5732689" y="2271451"/>
              <a:ext cx="2441757" cy="1216508"/>
              <a:chOff x="6576896" y="2720529"/>
              <a:chExt cx="2441757" cy="1216508"/>
            </a:xfrm>
          </p:grpSpPr>
          <p:sp>
            <p:nvSpPr>
              <p:cNvPr id="571" name="Google Shape;571;p23"/>
              <p:cNvSpPr txBox="1"/>
              <p:nvPr/>
            </p:nvSpPr>
            <p:spPr>
              <a:xfrm>
                <a:off x="6576896" y="2720529"/>
                <a:ext cx="1114137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TITLE HERE</a:t>
                </a:r>
                <a:endParaRPr b="1" sz="20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6576897" y="3061535"/>
                <a:ext cx="2441756" cy="8755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573" name="Google Shape;573;p23"/>
          <p:cNvGrpSpPr/>
          <p:nvPr/>
        </p:nvGrpSpPr>
        <p:grpSpPr>
          <a:xfrm>
            <a:off x="7314603" y="4177163"/>
            <a:ext cx="4436024" cy="2304018"/>
            <a:chOff x="6935373" y="3960787"/>
            <a:chExt cx="4206239" cy="2184670"/>
          </a:xfrm>
        </p:grpSpPr>
        <p:sp>
          <p:nvSpPr>
            <p:cNvPr id="574" name="Google Shape;574;p23"/>
            <p:cNvSpPr/>
            <p:nvPr/>
          </p:nvSpPr>
          <p:spPr>
            <a:xfrm>
              <a:off x="6935373" y="3960787"/>
              <a:ext cx="4206239" cy="21846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639067" y="4709620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6" name="Google Shape;576;p23"/>
            <p:cNvGrpSpPr/>
            <p:nvPr/>
          </p:nvGrpSpPr>
          <p:grpSpPr>
            <a:xfrm>
              <a:off x="7790690" y="4861243"/>
              <a:ext cx="383755" cy="383755"/>
              <a:chOff x="3510757" y="2582069"/>
              <a:chExt cx="464344" cy="464344"/>
            </a:xfrm>
          </p:grpSpPr>
          <p:sp>
            <p:nvSpPr>
              <p:cNvPr id="577" name="Google Shape;577;p23"/>
              <p:cNvSpPr/>
              <p:nvPr/>
            </p:nvSpPr>
            <p:spPr>
              <a:xfrm>
                <a:off x="3510757" y="2582069"/>
                <a:ext cx="464344" cy="464344"/>
              </a:xfrm>
              <a:custGeom>
                <a:rect b="b" l="l" r="r" t="t"/>
                <a:pathLst>
                  <a:path extrusionOk="0" h="21600" w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8" name="Google Shape;578;p23"/>
              <p:cNvSpPr/>
              <p:nvPr/>
            </p:nvSpPr>
            <p:spPr>
              <a:xfrm>
                <a:off x="3698875" y="2654300"/>
                <a:ext cx="109538" cy="108744"/>
              </a:xfrm>
              <a:custGeom>
                <a:rect b="b" l="l" r="r" t="t"/>
                <a:pathLst>
                  <a:path extrusionOk="0" h="21600" w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79" name="Google Shape;579;p23"/>
            <p:cNvGrpSpPr/>
            <p:nvPr/>
          </p:nvGrpSpPr>
          <p:grpSpPr>
            <a:xfrm>
              <a:off x="8437051" y="4559451"/>
              <a:ext cx="2493547" cy="866307"/>
              <a:chOff x="6576896" y="2720529"/>
              <a:chExt cx="2493547" cy="866307"/>
            </a:xfrm>
          </p:grpSpPr>
          <p:sp>
            <p:nvSpPr>
              <p:cNvPr id="580" name="Google Shape;580;p23"/>
              <p:cNvSpPr txBox="1"/>
              <p:nvPr/>
            </p:nvSpPr>
            <p:spPr>
              <a:xfrm>
                <a:off x="6576896" y="2720529"/>
                <a:ext cx="1114137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TITLE HERE</a:t>
                </a:r>
                <a:endParaRPr b="1" sz="20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81" name="Google Shape;581;p23"/>
              <p:cNvSpPr/>
              <p:nvPr/>
            </p:nvSpPr>
            <p:spPr>
              <a:xfrm>
                <a:off x="6576897" y="3061535"/>
                <a:ext cx="2493546" cy="52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582" name="Google Shape;582;p23"/>
          <p:cNvGrpSpPr/>
          <p:nvPr/>
        </p:nvGrpSpPr>
        <p:grpSpPr>
          <a:xfrm>
            <a:off x="4658921" y="4177170"/>
            <a:ext cx="2522156" cy="2304020"/>
            <a:chOff x="4417255" y="3960787"/>
            <a:chExt cx="2391509" cy="2184670"/>
          </a:xfrm>
        </p:grpSpPr>
        <p:sp>
          <p:nvSpPr>
            <p:cNvPr id="583" name="Google Shape;583;p23"/>
            <p:cNvSpPr/>
            <p:nvPr/>
          </p:nvSpPr>
          <p:spPr>
            <a:xfrm>
              <a:off x="4417255" y="3960787"/>
              <a:ext cx="2391509" cy="21846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5269507" y="4262787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5" name="Google Shape;585;p23"/>
            <p:cNvGrpSpPr/>
            <p:nvPr/>
          </p:nvGrpSpPr>
          <p:grpSpPr>
            <a:xfrm>
              <a:off x="5481155" y="4414462"/>
              <a:ext cx="263709" cy="384412"/>
              <a:chOff x="3582988" y="3510757"/>
              <a:chExt cx="319088" cy="465138"/>
            </a:xfrm>
          </p:grpSpPr>
          <p:sp>
            <p:nvSpPr>
              <p:cNvPr id="586" name="Google Shape;586;p23"/>
              <p:cNvSpPr/>
              <p:nvPr/>
            </p:nvSpPr>
            <p:spPr>
              <a:xfrm>
                <a:off x="3582988" y="3510757"/>
                <a:ext cx="319088" cy="465138"/>
              </a:xfrm>
              <a:custGeom>
                <a:rect b="b" l="l" r="r" t="t"/>
                <a:pathLst>
                  <a:path extrusionOk="0"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87" name="Google Shape;587;p23"/>
              <p:cNvSpPr/>
              <p:nvPr/>
            </p:nvSpPr>
            <p:spPr>
              <a:xfrm>
                <a:off x="3655219" y="3583782"/>
                <a:ext cx="94456" cy="94456"/>
              </a:xfrm>
              <a:custGeom>
                <a:rect b="b" l="l" r="r" t="t"/>
                <a:pathLst>
                  <a:path extrusionOk="0"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88" name="Google Shape;588;p23"/>
            <p:cNvGrpSpPr/>
            <p:nvPr/>
          </p:nvGrpSpPr>
          <p:grpSpPr>
            <a:xfrm>
              <a:off x="4626087" y="5010141"/>
              <a:ext cx="1982907" cy="852239"/>
              <a:chOff x="6961452" y="2720529"/>
              <a:chExt cx="1982907" cy="852239"/>
            </a:xfrm>
          </p:grpSpPr>
          <p:sp>
            <p:nvSpPr>
              <p:cNvPr id="589" name="Google Shape;589;p23"/>
              <p:cNvSpPr txBox="1"/>
              <p:nvPr/>
            </p:nvSpPr>
            <p:spPr>
              <a:xfrm>
                <a:off x="7358176" y="2720529"/>
                <a:ext cx="1114137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TITLE HERE</a:t>
                </a:r>
                <a:endParaRPr b="1" sz="20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90" name="Google Shape;590;p23"/>
              <p:cNvSpPr/>
              <p:nvPr/>
            </p:nvSpPr>
            <p:spPr>
              <a:xfrm>
                <a:off x="6961452" y="3047467"/>
                <a:ext cx="1982907" cy="52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591" name="Google Shape;591;p23"/>
          <p:cNvGrpSpPr/>
          <p:nvPr/>
        </p:nvGrpSpPr>
        <p:grpSpPr>
          <a:xfrm>
            <a:off x="9228471" y="1764170"/>
            <a:ext cx="2522156" cy="2304018"/>
            <a:chOff x="8750103" y="1672786"/>
            <a:chExt cx="2391509" cy="2184670"/>
          </a:xfrm>
        </p:grpSpPr>
        <p:sp>
          <p:nvSpPr>
            <p:cNvPr id="592" name="Google Shape;592;p23"/>
            <p:cNvSpPr/>
            <p:nvPr/>
          </p:nvSpPr>
          <p:spPr>
            <a:xfrm>
              <a:off x="8750103" y="1672786"/>
              <a:ext cx="2391509" cy="21846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9602355" y="1994150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9753978" y="2141287"/>
              <a:ext cx="383755" cy="383755"/>
            </a:xfrm>
            <a:custGeom>
              <a:rect b="b" l="l" r="r" t="t"/>
              <a:pathLst>
                <a:path extrusionOk="0" h="21600" w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595" name="Google Shape;595;p23"/>
            <p:cNvGrpSpPr/>
            <p:nvPr/>
          </p:nvGrpSpPr>
          <p:grpSpPr>
            <a:xfrm>
              <a:off x="8954401" y="2756045"/>
              <a:ext cx="1982907" cy="852239"/>
              <a:chOff x="6961452" y="2720529"/>
              <a:chExt cx="1982907" cy="852239"/>
            </a:xfrm>
          </p:grpSpPr>
          <p:sp>
            <p:nvSpPr>
              <p:cNvPr id="596" name="Google Shape;596;p23"/>
              <p:cNvSpPr txBox="1"/>
              <p:nvPr/>
            </p:nvSpPr>
            <p:spPr>
              <a:xfrm>
                <a:off x="7395836" y="2720529"/>
                <a:ext cx="1114137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TITLE HERE</a:t>
                </a:r>
                <a:endParaRPr b="1" sz="20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6961452" y="3047467"/>
                <a:ext cx="1982907" cy="52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2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98" name="Google Shape;598;p23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9" name="Google Shape;599;p23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7171419" y="2019797"/>
            <a:ext cx="526692" cy="52669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b="1" i="0" sz="2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7949927" y="1950558"/>
            <a:ext cx="4312096" cy="738664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SPRING</a:t>
            </a:r>
            <a:endParaRPr b="1"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b="1"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7171419" y="3013746"/>
            <a:ext cx="526692" cy="52669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b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7949927" y="2944507"/>
            <a:ext cx="3448000" cy="738664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SUMMER</a:t>
            </a:r>
            <a:endParaRPr b="1"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b="1"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7171419" y="4007695"/>
            <a:ext cx="526692" cy="52669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b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7949927" y="3938456"/>
            <a:ext cx="3808040" cy="738664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AUTUMN</a:t>
            </a:r>
            <a:endParaRPr b="1"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b="1"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7171419" y="5001644"/>
            <a:ext cx="526692" cy="52669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b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949927" y="4932405"/>
            <a:ext cx="3231976" cy="738664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WINTER</a:t>
            </a:r>
            <a:endParaRPr b="1"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b="1"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2097980" y="3130280"/>
            <a:ext cx="3293170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CONTENTS</a:t>
            </a:r>
            <a:endParaRPr b="1"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24"/>
          <p:cNvGrpSpPr/>
          <p:nvPr/>
        </p:nvGrpSpPr>
        <p:grpSpPr>
          <a:xfrm rot="9900000">
            <a:off x="7570589" y="4999603"/>
            <a:ext cx="980354" cy="913021"/>
            <a:chOff x="2208213" y="4308475"/>
            <a:chExt cx="1353777" cy="1260705"/>
          </a:xfrm>
        </p:grpSpPr>
        <p:sp>
          <p:nvSpPr>
            <p:cNvPr id="606" name="Google Shape;606;p24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08" name="Google Shape;608;p24"/>
          <p:cNvGrpSpPr/>
          <p:nvPr/>
        </p:nvGrpSpPr>
        <p:grpSpPr>
          <a:xfrm rot="-4500000">
            <a:off x="4210701" y="4994097"/>
            <a:ext cx="980430" cy="912953"/>
            <a:chOff x="2208213" y="4308475"/>
            <a:chExt cx="1353777" cy="1260705"/>
          </a:xfrm>
        </p:grpSpPr>
        <p:sp>
          <p:nvSpPr>
            <p:cNvPr id="609" name="Google Shape;609;p24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 flipH="1">
            <a:off x="7493929" y="2496044"/>
            <a:ext cx="980353" cy="913021"/>
            <a:chOff x="2208213" y="4308475"/>
            <a:chExt cx="1353777" cy="1260705"/>
          </a:xfrm>
        </p:grpSpPr>
        <p:sp>
          <p:nvSpPr>
            <p:cNvPr id="612" name="Google Shape;612;p24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>
            <a:off x="4263273" y="2496044"/>
            <a:ext cx="980354" cy="913021"/>
            <a:chOff x="2208213" y="4308475"/>
            <a:chExt cx="1353777" cy="1260705"/>
          </a:xfrm>
        </p:grpSpPr>
        <p:sp>
          <p:nvSpPr>
            <p:cNvPr id="615" name="Google Shape;615;p24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17" name="Google Shape;617;p24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/>
          </a:p>
        </p:txBody>
      </p:sp>
      <p:sp>
        <p:nvSpPr>
          <p:cNvPr id="618" name="Google Shape;618;p24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619" name="Google Shape;619;p24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/>
          </a:p>
        </p:txBody>
      </p:sp>
      <p:sp>
        <p:nvSpPr>
          <p:cNvPr id="620" name="Google Shape;620;p24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621" name="Google Shape;621;p24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/>
          </a:p>
        </p:txBody>
      </p:sp>
      <p:sp>
        <p:nvSpPr>
          <p:cNvPr id="622" name="Google Shape;622;p24"/>
          <p:cNvSpPr txBox="1"/>
          <p:nvPr/>
        </p:nvSpPr>
        <p:spPr>
          <a:xfrm>
            <a:off x="8760114" y="2518843"/>
            <a:ext cx="2100598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623" name="Google Shape;623;p24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/>
          </a:p>
        </p:txBody>
      </p:sp>
      <p:sp>
        <p:nvSpPr>
          <p:cNvPr id="624" name="Google Shape;624;p24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625" name="Google Shape;625;p24"/>
          <p:cNvSpPr/>
          <p:nvPr/>
        </p:nvSpPr>
        <p:spPr>
          <a:xfrm>
            <a:off x="4796125" y="3874359"/>
            <a:ext cx="1558843" cy="1870406"/>
          </a:xfrm>
          <a:custGeom>
            <a:rect b="b" l="l" r="r" t="t"/>
            <a:pathLst>
              <a:path extrusionOk="0" h="21600" w="2160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6" name="Google Shape;626;p24"/>
          <p:cNvSpPr/>
          <p:nvPr/>
        </p:nvSpPr>
        <p:spPr>
          <a:xfrm>
            <a:off x="6166927" y="4188007"/>
            <a:ext cx="1870348" cy="1559044"/>
          </a:xfrm>
          <a:custGeom>
            <a:rect b="b" l="l" r="r" t="t"/>
            <a:pathLst>
              <a:path extrusionOk="0" h="21600" w="2160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7" name="Google Shape;627;p24"/>
          <p:cNvSpPr/>
          <p:nvPr/>
        </p:nvSpPr>
        <p:spPr>
          <a:xfrm>
            <a:off x="6468922" y="2520901"/>
            <a:ext cx="1558843" cy="1870406"/>
          </a:xfrm>
          <a:custGeom>
            <a:rect b="b" l="l" r="r" t="t"/>
            <a:pathLst>
              <a:path extrusionOk="0" h="21600" w="2160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8" name="Google Shape;628;p24"/>
          <p:cNvSpPr/>
          <p:nvPr/>
        </p:nvSpPr>
        <p:spPr>
          <a:xfrm>
            <a:off x="4796124" y="2520903"/>
            <a:ext cx="1870348" cy="1558961"/>
          </a:xfrm>
          <a:custGeom>
            <a:rect b="b" l="l" r="r" t="t"/>
            <a:pathLst>
              <a:path extrusionOk="0" h="21600" w="2160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9" name="Google Shape;629;p24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0" i="0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0" name="Google Shape;630;p24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0" i="0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1" name="Google Shape;631;p24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0" i="0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2" name="Google Shape;632;p24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0" i="0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3" name="Google Shape;633;p24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4" name="Google Shape;634;p24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1" name="Google Shape;641;p25"/>
          <p:cNvSpPr/>
          <p:nvPr/>
        </p:nvSpPr>
        <p:spPr>
          <a:xfrm>
            <a:off x="3905250" y="4389067"/>
            <a:ext cx="50482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WINTER</a:t>
            </a:r>
            <a:endParaRPr b="1" sz="6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2" name="Google Shape;642;p25"/>
          <p:cNvSpPr/>
          <p:nvPr/>
        </p:nvSpPr>
        <p:spPr>
          <a:xfrm>
            <a:off x="3895009" y="3959223"/>
            <a:ext cx="50687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3" name="Google Shape;643;p25"/>
          <p:cNvSpPr/>
          <p:nvPr/>
        </p:nvSpPr>
        <p:spPr>
          <a:xfrm>
            <a:off x="4885300" y="1650357"/>
            <a:ext cx="308815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 b="1" sz="16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6"/>
          <p:cNvSpPr/>
          <p:nvPr/>
        </p:nvSpPr>
        <p:spPr>
          <a:xfrm>
            <a:off x="712188" y="1342225"/>
            <a:ext cx="2567109" cy="15917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3667942" y="1342225"/>
            <a:ext cx="2567109" cy="15917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6"/>
          <p:cNvSpPr/>
          <p:nvPr/>
        </p:nvSpPr>
        <p:spPr>
          <a:xfrm>
            <a:off x="6623697" y="1342225"/>
            <a:ext cx="2567109" cy="15917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6"/>
          <p:cNvSpPr/>
          <p:nvPr/>
        </p:nvSpPr>
        <p:spPr>
          <a:xfrm>
            <a:off x="9579452" y="1342225"/>
            <a:ext cx="2567109" cy="15917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3" name="Google Shape;653;p26"/>
          <p:cNvGrpSpPr/>
          <p:nvPr/>
        </p:nvGrpSpPr>
        <p:grpSpPr>
          <a:xfrm>
            <a:off x="831181" y="3007268"/>
            <a:ext cx="2383683" cy="935065"/>
            <a:chOff x="787791" y="5598942"/>
            <a:chExt cx="2260209" cy="886629"/>
          </a:xfrm>
        </p:grpSpPr>
        <p:sp>
          <p:nvSpPr>
            <p:cNvPr id="654" name="Google Shape;654;p26"/>
            <p:cNvSpPr txBox="1"/>
            <p:nvPr/>
          </p:nvSpPr>
          <p:spPr>
            <a:xfrm>
              <a:off x="1315197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787791" y="5960270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56" name="Google Shape;656;p26"/>
          <p:cNvGrpSpPr/>
          <p:nvPr/>
        </p:nvGrpSpPr>
        <p:grpSpPr>
          <a:xfrm>
            <a:off x="3783999" y="3007267"/>
            <a:ext cx="2383683" cy="935067"/>
            <a:chOff x="787791" y="5598942"/>
            <a:chExt cx="2260209" cy="886631"/>
          </a:xfrm>
        </p:grpSpPr>
        <p:sp>
          <p:nvSpPr>
            <p:cNvPr id="657" name="Google Shape;657;p26"/>
            <p:cNvSpPr txBox="1"/>
            <p:nvPr/>
          </p:nvSpPr>
          <p:spPr>
            <a:xfrm>
              <a:off x="1310578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787791" y="5960272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59" name="Google Shape;659;p26"/>
          <p:cNvGrpSpPr/>
          <p:nvPr/>
        </p:nvGrpSpPr>
        <p:grpSpPr>
          <a:xfrm>
            <a:off x="6736817" y="3007272"/>
            <a:ext cx="2383683" cy="963932"/>
            <a:chOff x="787791" y="5598942"/>
            <a:chExt cx="2260209" cy="914000"/>
          </a:xfrm>
        </p:grpSpPr>
        <p:sp>
          <p:nvSpPr>
            <p:cNvPr id="660" name="Google Shape;660;p26"/>
            <p:cNvSpPr txBox="1"/>
            <p:nvPr/>
          </p:nvSpPr>
          <p:spPr>
            <a:xfrm>
              <a:off x="1315197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787791" y="5987642"/>
              <a:ext cx="2260209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62" name="Google Shape;662;p26"/>
          <p:cNvGrpSpPr/>
          <p:nvPr/>
        </p:nvGrpSpPr>
        <p:grpSpPr>
          <a:xfrm>
            <a:off x="9689636" y="3007269"/>
            <a:ext cx="2346739" cy="963937"/>
            <a:chOff x="787791" y="5598942"/>
            <a:chExt cx="2225178" cy="914005"/>
          </a:xfrm>
        </p:grpSpPr>
        <p:sp>
          <p:nvSpPr>
            <p:cNvPr id="663" name="Google Shape;663;p26"/>
            <p:cNvSpPr txBox="1"/>
            <p:nvPr/>
          </p:nvSpPr>
          <p:spPr>
            <a:xfrm>
              <a:off x="1297682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787791" y="5987646"/>
              <a:ext cx="2225178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65" name="Google Shape;665;p26"/>
          <p:cNvSpPr/>
          <p:nvPr/>
        </p:nvSpPr>
        <p:spPr>
          <a:xfrm>
            <a:off x="712188" y="4187025"/>
            <a:ext cx="2567109" cy="15917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6"/>
          <p:cNvSpPr/>
          <p:nvPr/>
        </p:nvSpPr>
        <p:spPr>
          <a:xfrm>
            <a:off x="3667942" y="4187025"/>
            <a:ext cx="2567109" cy="15917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6"/>
          <p:cNvSpPr/>
          <p:nvPr/>
        </p:nvSpPr>
        <p:spPr>
          <a:xfrm>
            <a:off x="6623697" y="4187025"/>
            <a:ext cx="2567109" cy="159175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6"/>
          <p:cNvSpPr/>
          <p:nvPr/>
        </p:nvSpPr>
        <p:spPr>
          <a:xfrm>
            <a:off x="9579452" y="4187025"/>
            <a:ext cx="2567109" cy="159175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26"/>
          <p:cNvGrpSpPr/>
          <p:nvPr/>
        </p:nvGrpSpPr>
        <p:grpSpPr>
          <a:xfrm>
            <a:off x="831181" y="5852069"/>
            <a:ext cx="2383683" cy="935065"/>
            <a:chOff x="787791" y="5598942"/>
            <a:chExt cx="2260209" cy="886629"/>
          </a:xfrm>
        </p:grpSpPr>
        <p:sp>
          <p:nvSpPr>
            <p:cNvPr id="670" name="Google Shape;670;p26"/>
            <p:cNvSpPr txBox="1"/>
            <p:nvPr/>
          </p:nvSpPr>
          <p:spPr>
            <a:xfrm>
              <a:off x="1315197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787791" y="5960270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72" name="Google Shape;672;p26"/>
          <p:cNvGrpSpPr/>
          <p:nvPr/>
        </p:nvGrpSpPr>
        <p:grpSpPr>
          <a:xfrm>
            <a:off x="3783999" y="5852067"/>
            <a:ext cx="2383683" cy="935067"/>
            <a:chOff x="787791" y="5598942"/>
            <a:chExt cx="2260209" cy="886631"/>
          </a:xfrm>
        </p:grpSpPr>
        <p:sp>
          <p:nvSpPr>
            <p:cNvPr id="673" name="Google Shape;673;p26"/>
            <p:cNvSpPr txBox="1"/>
            <p:nvPr/>
          </p:nvSpPr>
          <p:spPr>
            <a:xfrm>
              <a:off x="1310578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787791" y="5960272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75" name="Google Shape;675;p26"/>
          <p:cNvGrpSpPr/>
          <p:nvPr/>
        </p:nvGrpSpPr>
        <p:grpSpPr>
          <a:xfrm>
            <a:off x="6736817" y="5852072"/>
            <a:ext cx="2383683" cy="963932"/>
            <a:chOff x="787791" y="5598942"/>
            <a:chExt cx="2260209" cy="914000"/>
          </a:xfrm>
        </p:grpSpPr>
        <p:sp>
          <p:nvSpPr>
            <p:cNvPr id="676" name="Google Shape;676;p26"/>
            <p:cNvSpPr txBox="1"/>
            <p:nvPr/>
          </p:nvSpPr>
          <p:spPr>
            <a:xfrm>
              <a:off x="1315197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787791" y="5987642"/>
              <a:ext cx="2260209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78" name="Google Shape;678;p26"/>
          <p:cNvGrpSpPr/>
          <p:nvPr/>
        </p:nvGrpSpPr>
        <p:grpSpPr>
          <a:xfrm>
            <a:off x="9689636" y="5852069"/>
            <a:ext cx="2346739" cy="963937"/>
            <a:chOff x="787791" y="5598942"/>
            <a:chExt cx="2225178" cy="914005"/>
          </a:xfrm>
        </p:grpSpPr>
        <p:sp>
          <p:nvSpPr>
            <p:cNvPr id="679" name="Google Shape;679;p26"/>
            <p:cNvSpPr txBox="1"/>
            <p:nvPr/>
          </p:nvSpPr>
          <p:spPr>
            <a:xfrm>
              <a:off x="1297682" y="5598942"/>
              <a:ext cx="120539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787791" y="5987646"/>
              <a:ext cx="2225178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81" name="Google Shape;681;p26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2" name="Google Shape;682;p26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"/>
          <p:cNvSpPr txBox="1"/>
          <p:nvPr>
            <p:ph idx="4294967295" type="body"/>
          </p:nvPr>
        </p:nvSpPr>
        <p:spPr>
          <a:xfrm>
            <a:off x="2775371" y="2742269"/>
            <a:ext cx="1957665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689" name="Google Shape;689;p27"/>
          <p:cNvSpPr txBox="1"/>
          <p:nvPr>
            <p:ph idx="4294967295" type="body"/>
          </p:nvPr>
        </p:nvSpPr>
        <p:spPr>
          <a:xfrm>
            <a:off x="2509101" y="4756459"/>
            <a:ext cx="1957665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690" name="Google Shape;690;p27"/>
          <p:cNvSpPr txBox="1"/>
          <p:nvPr>
            <p:ph idx="4294967295" type="body"/>
          </p:nvPr>
        </p:nvSpPr>
        <p:spPr>
          <a:xfrm>
            <a:off x="8988790" y="4023024"/>
            <a:ext cx="1963179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None/>
            </a:pPr>
            <a:r>
              <a:rPr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691" name="Google Shape;691;p27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692" name="Google Shape;692;p27"/>
            <p:cNvSpPr/>
            <p:nvPr/>
          </p:nvSpPr>
          <p:spPr>
            <a:xfrm>
              <a:off x="10483935" y="4910465"/>
              <a:ext cx="3297767" cy="3388784"/>
            </a:xfrm>
            <a:custGeom>
              <a:rect b="b" l="l" r="r" t="t"/>
              <a:pathLst>
                <a:path extrusionOk="0" h="1101" w="107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27900" lIns="55825" spcFirstLastPara="1" rIns="55825" wrap="square" tIns="279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11777218" y="6144481"/>
              <a:ext cx="3280833" cy="3412067"/>
            </a:xfrm>
            <a:custGeom>
              <a:rect b="b" l="l" r="r" t="t"/>
              <a:pathLst>
                <a:path extrusionOk="0" h="1108" w="1065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27900" lIns="55825" spcFirstLastPara="1" rIns="55825" wrap="square" tIns="279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9988635" y="7101215"/>
              <a:ext cx="3644900" cy="2825751"/>
            </a:xfrm>
            <a:custGeom>
              <a:rect b="b" l="l" r="r" t="t"/>
              <a:pathLst>
                <a:path extrusionOk="0" h="917" w="1184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27900" lIns="55825" spcFirstLastPara="1" rIns="55825" wrap="square" tIns="279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 rot="-2621533">
              <a:off x="10746309" y="5519640"/>
              <a:ext cx="1366259" cy="5088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Twentieth Century"/>
                </a:rPr>
                <a:t>OPTION HERE</a:t>
              </a: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Twentieth Century"/>
                </a:rPr>
                <a:t>OPTION HERE</a:t>
              </a:r>
            </a:p>
          </p:txBody>
        </p:sp>
        <p:sp>
          <p:nvSpPr>
            <p:cNvPr id="697" name="Google Shape;697;p27"/>
            <p:cNvSpPr/>
            <p:nvPr/>
          </p:nvSpPr>
          <p:spPr>
            <a:xfrm rot="-3955157">
              <a:off x="13516862" y="8044825"/>
              <a:ext cx="1748521" cy="5088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Twentieth Century"/>
                </a:rPr>
                <a:t>OPTION HERE</a:t>
              </a:r>
            </a:p>
          </p:txBody>
        </p:sp>
      </p:grpSp>
      <p:sp>
        <p:nvSpPr>
          <p:cNvPr id="698" name="Google Shape;698;p27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9" name="Google Shape;699;p27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8"/>
          <p:cNvSpPr/>
          <p:nvPr/>
        </p:nvSpPr>
        <p:spPr>
          <a:xfrm>
            <a:off x="4419984" y="1607241"/>
            <a:ext cx="8438766" cy="220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8"/>
          <p:cNvSpPr/>
          <p:nvPr/>
        </p:nvSpPr>
        <p:spPr>
          <a:xfrm>
            <a:off x="0" y="3917688"/>
            <a:ext cx="2109538" cy="1305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8"/>
          <p:cNvSpPr/>
          <p:nvPr/>
        </p:nvSpPr>
        <p:spPr>
          <a:xfrm>
            <a:off x="0" y="5324046"/>
            <a:ext cx="2109538" cy="13059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8"/>
          <p:cNvSpPr/>
          <p:nvPr/>
        </p:nvSpPr>
        <p:spPr>
          <a:xfrm>
            <a:off x="2209992" y="1607241"/>
            <a:ext cx="2109538" cy="5022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9" name="Google Shape;709;p28"/>
          <p:cNvGrpSpPr/>
          <p:nvPr/>
        </p:nvGrpSpPr>
        <p:grpSpPr>
          <a:xfrm>
            <a:off x="4419983" y="3917686"/>
            <a:ext cx="5825815" cy="2712262"/>
            <a:chOff x="4571999" y="2786064"/>
            <a:chExt cx="4143029" cy="1928826"/>
          </a:xfrm>
        </p:grpSpPr>
        <p:sp>
          <p:nvSpPr>
            <p:cNvPr id="710" name="Google Shape;710;p28"/>
            <p:cNvSpPr/>
            <p:nvPr/>
          </p:nvSpPr>
          <p:spPr>
            <a:xfrm>
              <a:off x="4571999" y="2786064"/>
              <a:ext cx="4143029" cy="19288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1" name="Google Shape;711;p28"/>
            <p:cNvGrpSpPr/>
            <p:nvPr/>
          </p:nvGrpSpPr>
          <p:grpSpPr>
            <a:xfrm>
              <a:off x="4879251" y="3180291"/>
              <a:ext cx="3661866" cy="1332391"/>
              <a:chOff x="4879251" y="3180291"/>
              <a:chExt cx="3661866" cy="1332391"/>
            </a:xfrm>
          </p:grpSpPr>
          <p:sp>
            <p:nvSpPr>
              <p:cNvPr id="712" name="Google Shape;712;p28"/>
              <p:cNvSpPr/>
              <p:nvPr/>
            </p:nvSpPr>
            <p:spPr>
              <a:xfrm>
                <a:off x="4879251" y="3462080"/>
                <a:ext cx="3661866" cy="1050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>
                <a:off x="4879251" y="3180291"/>
                <a:ext cx="2366341" cy="215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69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TITLE HERE</a:t>
                </a:r>
                <a:endParaRPr sz="1969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714" name="Google Shape;714;p2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5" name="Google Shape;715;p2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29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722" name="Google Shape;722;p29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723" name="Google Shape;723;p29"/>
              <p:cNvSpPr/>
              <p:nvPr/>
            </p:nvSpPr>
            <p:spPr>
              <a:xfrm>
                <a:off x="4728043" y="2583169"/>
                <a:ext cx="378730" cy="448633"/>
              </a:xfrm>
              <a:custGeom>
                <a:rect b="b" l="l" r="r" t="t"/>
                <a:pathLst>
                  <a:path extrusionOk="0" h="182" w="154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rgbClr val="2BC0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4" name="Google Shape;724;p29"/>
              <p:cNvSpPr/>
              <p:nvPr/>
            </p:nvSpPr>
            <p:spPr>
              <a:xfrm>
                <a:off x="4755829" y="2009843"/>
                <a:ext cx="387076" cy="450720"/>
              </a:xfrm>
              <a:custGeom>
                <a:rect b="b" l="l" r="r" t="t"/>
                <a:pathLst>
                  <a:path extrusionOk="0" h="183" w="157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rgbClr val="2BC0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5" name="Google Shape;725;p29"/>
              <p:cNvSpPr/>
              <p:nvPr/>
            </p:nvSpPr>
            <p:spPr>
              <a:xfrm>
                <a:off x="4475163" y="2103438"/>
                <a:ext cx="1011237" cy="2335213"/>
              </a:xfrm>
              <a:custGeom>
                <a:rect b="b" l="l" r="r" t="t"/>
                <a:pathLst>
                  <a:path extrusionOk="0" h="948" w="410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6" name="Google Shape;726;p29"/>
              <p:cNvSpPr/>
              <p:nvPr/>
            </p:nvSpPr>
            <p:spPr>
              <a:xfrm>
                <a:off x="4281488" y="2332038"/>
                <a:ext cx="831850" cy="2093912"/>
              </a:xfrm>
              <a:custGeom>
                <a:rect b="b" l="l" r="r" t="t"/>
                <a:pathLst>
                  <a:path extrusionOk="0" h="849" w="338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2BC0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27" name="Google Shape;727;p29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728" name="Google Shape;728;p29"/>
              <p:cNvSpPr/>
              <p:nvPr/>
            </p:nvSpPr>
            <p:spPr>
              <a:xfrm>
                <a:off x="4402839" y="1717360"/>
                <a:ext cx="263963" cy="2752310"/>
              </a:xfrm>
              <a:custGeom>
                <a:rect b="b" l="l" r="r" t="t"/>
                <a:pathLst>
                  <a:path extrusionOk="0" h="1117" w="10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rgbClr val="009A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9" name="Google Shape;729;p29"/>
              <p:cNvSpPr/>
              <p:nvPr/>
            </p:nvSpPr>
            <p:spPr>
              <a:xfrm>
                <a:off x="4290160" y="1381408"/>
                <a:ext cx="883702" cy="3102870"/>
              </a:xfrm>
              <a:custGeom>
                <a:rect b="b" l="l" r="r" t="t"/>
                <a:pathLst>
                  <a:path extrusionOk="0" h="1259" w="3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30" name="Google Shape;730;p29"/>
              <p:cNvSpPr/>
              <p:nvPr/>
            </p:nvSpPr>
            <p:spPr>
              <a:xfrm>
                <a:off x="4089129" y="1275606"/>
                <a:ext cx="712595" cy="734506"/>
              </a:xfrm>
              <a:custGeom>
                <a:rect b="b" l="l" r="r" t="t"/>
                <a:pathLst>
                  <a:path extrusionOk="0" h="298" w="289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009A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31" name="Google Shape;731;p29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732" name="Google Shape;732;p29"/>
              <p:cNvSpPr/>
              <p:nvPr/>
            </p:nvSpPr>
            <p:spPr>
              <a:xfrm>
                <a:off x="3732038" y="3029373"/>
                <a:ext cx="552450" cy="166687"/>
              </a:xfrm>
              <a:custGeom>
                <a:rect b="b" l="l" r="r" t="t"/>
                <a:pathLst>
                  <a:path extrusionOk="0" h="67" w="224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>
                <a:gsLst>
                  <a:gs pos="0">
                    <a:srgbClr val="FECE02"/>
                  </a:gs>
                  <a:gs pos="37000">
                    <a:srgbClr val="FECE02"/>
                  </a:gs>
                  <a:gs pos="98000">
                    <a:srgbClr val="C73E01"/>
                  </a:gs>
                  <a:gs pos="100000">
                    <a:srgbClr val="C73E01"/>
                  </a:gs>
                </a:gsLst>
                <a:lin ang="19799999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33" name="Google Shape;733;p29"/>
              <p:cNvSpPr/>
              <p:nvPr/>
            </p:nvSpPr>
            <p:spPr>
              <a:xfrm>
                <a:off x="3947947" y="3309811"/>
                <a:ext cx="404813" cy="1130972"/>
              </a:xfrm>
              <a:custGeom>
                <a:rect b="b" l="l" r="r" t="t"/>
                <a:pathLst>
                  <a:path extrusionOk="0" h="459" w="164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rgbClr val="009A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34" name="Google Shape;734;p29"/>
              <p:cNvSpPr/>
              <p:nvPr/>
            </p:nvSpPr>
            <p:spPr>
              <a:xfrm>
                <a:off x="3548351" y="2795123"/>
                <a:ext cx="984905" cy="1665158"/>
              </a:xfrm>
              <a:custGeom>
                <a:rect b="b" l="l" r="r" t="t"/>
                <a:pathLst>
                  <a:path extrusionOk="0" h="676" w="399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35" name="Google Shape;735;p29"/>
              <p:cNvSpPr/>
              <p:nvPr/>
            </p:nvSpPr>
            <p:spPr>
              <a:xfrm>
                <a:off x="3347864" y="2691235"/>
                <a:ext cx="706438" cy="1038225"/>
              </a:xfrm>
              <a:custGeom>
                <a:rect b="b" l="l" r="r" t="t"/>
                <a:pathLst>
                  <a:path extrusionOk="0" h="421" w="287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009A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736" name="Google Shape;736;p29"/>
          <p:cNvGrpSpPr/>
          <p:nvPr/>
        </p:nvGrpSpPr>
        <p:grpSpPr>
          <a:xfrm>
            <a:off x="8230728" y="3124668"/>
            <a:ext cx="2862461" cy="900381"/>
            <a:chOff x="8130600" y="2810798"/>
            <a:chExt cx="3856715" cy="853744"/>
          </a:xfrm>
        </p:grpSpPr>
        <p:sp>
          <p:nvSpPr>
            <p:cNvPr id="737" name="Google Shape;737;p29"/>
            <p:cNvSpPr txBox="1"/>
            <p:nvPr/>
          </p:nvSpPr>
          <p:spPr>
            <a:xfrm>
              <a:off x="8130600" y="2810798"/>
              <a:ext cx="1248794" cy="332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130600" y="3156750"/>
              <a:ext cx="3856715" cy="507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39" name="Google Shape;739;p29"/>
          <p:cNvGrpSpPr/>
          <p:nvPr/>
        </p:nvGrpSpPr>
        <p:grpSpPr>
          <a:xfrm>
            <a:off x="1756705" y="4111297"/>
            <a:ext cx="2880524" cy="900381"/>
            <a:chOff x="163141" y="3887744"/>
            <a:chExt cx="3881053" cy="853744"/>
          </a:xfrm>
        </p:grpSpPr>
        <p:sp>
          <p:nvSpPr>
            <p:cNvPr id="740" name="Google Shape;740;p29"/>
            <p:cNvSpPr txBox="1"/>
            <p:nvPr/>
          </p:nvSpPr>
          <p:spPr>
            <a:xfrm>
              <a:off x="163141" y="3887744"/>
              <a:ext cx="1248794" cy="332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87479" y="4233696"/>
              <a:ext cx="3856715" cy="507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42" name="Google Shape;742;p29"/>
          <p:cNvGrpSpPr/>
          <p:nvPr/>
        </p:nvGrpSpPr>
        <p:grpSpPr>
          <a:xfrm>
            <a:off x="2851062" y="1835479"/>
            <a:ext cx="2862459" cy="900382"/>
            <a:chOff x="1251208" y="1633722"/>
            <a:chExt cx="3856715" cy="853741"/>
          </a:xfrm>
        </p:grpSpPr>
        <p:sp>
          <p:nvSpPr>
            <p:cNvPr id="743" name="Google Shape;743;p29"/>
            <p:cNvSpPr txBox="1"/>
            <p:nvPr/>
          </p:nvSpPr>
          <p:spPr>
            <a:xfrm>
              <a:off x="1944502" y="1633722"/>
              <a:ext cx="1248793" cy="332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251208" y="1979673"/>
              <a:ext cx="3856715" cy="507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45" name="Google Shape;745;p29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6" name="Google Shape;746;p29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0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3" name="Google Shape;753;p30"/>
          <p:cNvSpPr/>
          <p:nvPr/>
        </p:nvSpPr>
        <p:spPr>
          <a:xfrm>
            <a:off x="1981200" y="2618157"/>
            <a:ext cx="889635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US" sz="8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THANK YOU!</a:t>
            </a:r>
            <a:endParaRPr b="1" sz="8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4" name="Google Shape;754;p30"/>
          <p:cNvSpPr/>
          <p:nvPr/>
        </p:nvSpPr>
        <p:spPr>
          <a:xfrm>
            <a:off x="4081945" y="3849263"/>
            <a:ext cx="4680520" cy="44203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Powered by </a:t>
            </a:r>
            <a:r>
              <a:rPr b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GoogleSlides.org</a:t>
            </a:r>
            <a:endParaRPr b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3905250" y="4389067"/>
            <a:ext cx="50482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SPRING</a:t>
            </a:r>
            <a:endParaRPr b="1" sz="6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3895009" y="3959223"/>
            <a:ext cx="50687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4885300" y="1650357"/>
            <a:ext cx="308815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b="1" sz="16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6429375" y="1198771"/>
            <a:ext cx="6429022" cy="57606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0" y="1770743"/>
            <a:ext cx="12087321" cy="3252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 txBox="1"/>
          <p:nvPr/>
        </p:nvSpPr>
        <p:spPr>
          <a:xfrm>
            <a:off x="7618985" y="4348950"/>
            <a:ext cx="41790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sz="4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615879" y="2111786"/>
            <a:ext cx="10595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615879" y="2533069"/>
            <a:ext cx="5397268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8" name="Google Shape;68;p8"/>
          <p:cNvGrpSpPr/>
          <p:nvPr/>
        </p:nvGrpSpPr>
        <p:grpSpPr>
          <a:xfrm>
            <a:off x="577779" y="5515625"/>
            <a:ext cx="1424531" cy="492443"/>
            <a:chOff x="677324" y="3982956"/>
            <a:chExt cx="1350741" cy="466934"/>
          </a:xfrm>
        </p:grpSpPr>
        <p:grpSp>
          <p:nvGrpSpPr>
            <p:cNvPr id="69" name="Google Shape;69;p8"/>
            <p:cNvGrpSpPr/>
            <p:nvPr/>
          </p:nvGrpSpPr>
          <p:grpSpPr>
            <a:xfrm>
              <a:off x="677324" y="3985525"/>
              <a:ext cx="464344" cy="464344"/>
              <a:chOff x="4439444" y="1652588"/>
              <a:chExt cx="464344" cy="464344"/>
            </a:xfrm>
          </p:grpSpPr>
          <p:sp>
            <p:nvSpPr>
              <p:cNvPr id="70" name="Google Shape;70;p8"/>
              <p:cNvSpPr/>
              <p:nvPr/>
            </p:nvSpPr>
            <p:spPr>
              <a:xfrm>
                <a:off x="4686300" y="1710532"/>
                <a:ext cx="152400" cy="152400"/>
              </a:xfrm>
              <a:custGeom>
                <a:rect b="b" l="l" r="r" t="t"/>
                <a:pathLst>
                  <a:path extrusionOk="0" h="21600" w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1" name="Google Shape;71;p8"/>
              <p:cNvSpPr/>
              <p:nvPr/>
            </p:nvSpPr>
            <p:spPr>
              <a:xfrm>
                <a:off x="4439444" y="1652588"/>
                <a:ext cx="464344" cy="464344"/>
              </a:xfrm>
              <a:custGeom>
                <a:rect b="b" l="l" r="r" t="t"/>
                <a:pathLst>
                  <a:path extrusionOk="0" h="21600" w="21248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>
                <a:off x="4686300" y="1652588"/>
                <a:ext cx="217488" cy="217488"/>
              </a:xfrm>
              <a:custGeom>
                <a:rect b="b" l="l" r="r" t="t"/>
                <a:pathLst>
                  <a:path extrusionOk="0" h="21600" w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3" name="Google Shape;73;p8"/>
            <p:cNvSpPr txBox="1"/>
            <p:nvPr/>
          </p:nvSpPr>
          <p:spPr>
            <a:xfrm>
              <a:off x="1249841" y="3982956"/>
              <a:ext cx="778224" cy="466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85%</a:t>
              </a:r>
              <a:endParaRPr sz="32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2554816" y="5523153"/>
            <a:ext cx="1393240" cy="492443"/>
            <a:chOff x="2373125" y="3982950"/>
            <a:chExt cx="1321070" cy="466933"/>
          </a:xfrm>
        </p:grpSpPr>
        <p:grpSp>
          <p:nvGrpSpPr>
            <p:cNvPr id="75" name="Google Shape;75;p8"/>
            <p:cNvGrpSpPr/>
            <p:nvPr/>
          </p:nvGrpSpPr>
          <p:grpSpPr>
            <a:xfrm>
              <a:off x="2373125" y="3999812"/>
              <a:ext cx="465138" cy="435769"/>
              <a:chOff x="5368132" y="3540125"/>
              <a:chExt cx="465138" cy="435769"/>
            </a:xfrm>
          </p:grpSpPr>
          <p:sp>
            <p:nvSpPr>
              <p:cNvPr id="76" name="Google Shape;76;p8"/>
              <p:cNvSpPr/>
              <p:nvPr/>
            </p:nvSpPr>
            <p:spPr>
              <a:xfrm>
                <a:off x="5426869" y="3598069"/>
                <a:ext cx="347663" cy="232569"/>
              </a:xfrm>
              <a:custGeom>
                <a:rect b="b" l="l" r="r" t="t"/>
                <a:pathLst>
                  <a:path extrusionOk="0"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5368132" y="3540125"/>
                <a:ext cx="465138" cy="435769"/>
              </a:xfrm>
              <a:custGeom>
                <a:rect b="b" l="l" r="r" t="t"/>
                <a:pathLst>
                  <a:path extrusionOk="0"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8" name="Google Shape;78;p8"/>
            <p:cNvSpPr txBox="1"/>
            <p:nvPr/>
          </p:nvSpPr>
          <p:spPr>
            <a:xfrm>
              <a:off x="2915971" y="3982950"/>
              <a:ext cx="778224" cy="466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12%</a:t>
              </a:r>
              <a:endParaRPr sz="32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9" name="Google Shape;79;p8"/>
          <p:cNvGrpSpPr/>
          <p:nvPr/>
        </p:nvGrpSpPr>
        <p:grpSpPr>
          <a:xfrm>
            <a:off x="4500564" y="5516560"/>
            <a:ext cx="1401693" cy="493738"/>
            <a:chOff x="4068011" y="3984731"/>
            <a:chExt cx="1329086" cy="468163"/>
          </a:xfrm>
        </p:grpSpPr>
        <p:grpSp>
          <p:nvGrpSpPr>
            <p:cNvPr id="80" name="Google Shape;80;p8"/>
            <p:cNvGrpSpPr/>
            <p:nvPr/>
          </p:nvGrpSpPr>
          <p:grpSpPr>
            <a:xfrm>
              <a:off x="4068011" y="3984731"/>
              <a:ext cx="464344" cy="465138"/>
              <a:chOff x="9145588" y="4435475"/>
              <a:chExt cx="464344" cy="465138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9145588" y="4435475"/>
                <a:ext cx="464344" cy="465138"/>
              </a:xfrm>
              <a:custGeom>
                <a:rect b="b" l="l" r="r" t="t"/>
                <a:pathLst>
                  <a:path extrusionOk="0" h="19059" w="19058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9348788" y="4638675"/>
                <a:ext cx="57944" cy="57944"/>
              </a:xfrm>
              <a:custGeom>
                <a:rect b="b" l="l" r="r" t="t"/>
                <a:pathLst>
                  <a:path extrusionOk="0" h="19056" w="19059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9290050" y="4580732"/>
                <a:ext cx="174625" cy="174625"/>
              </a:xfrm>
              <a:custGeom>
                <a:rect b="b" l="l" r="r" t="t"/>
                <a:pathLst>
                  <a:path extrusionOk="0" h="19058" w="19059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9406732" y="4696619"/>
                <a:ext cx="72231" cy="74613"/>
              </a:xfrm>
              <a:custGeom>
                <a:rect b="b" l="l" r="r" t="t"/>
                <a:pathLst>
                  <a:path extrusionOk="0" h="21043" w="2103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9435307" y="4725988"/>
                <a:ext cx="103981" cy="106363"/>
              </a:xfrm>
              <a:custGeom>
                <a:rect b="b" l="l" r="r" t="t"/>
                <a:pathLst>
                  <a:path extrusionOk="0" h="21209" w="21201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9421019" y="4711700"/>
                <a:ext cx="88106" cy="89694"/>
              </a:xfrm>
              <a:custGeom>
                <a:rect b="b" l="l" r="r" t="t"/>
                <a:pathLst>
                  <a:path extrusionOk="0" h="21141" w="21128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9275763" y="4566444"/>
                <a:ext cx="73025" cy="73819"/>
              </a:xfrm>
              <a:custGeom>
                <a:rect b="b" l="l" r="r" t="t"/>
                <a:pathLst>
                  <a:path extrusionOk="0" h="21044" w="21039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9217819" y="4508500"/>
                <a:ext cx="103981" cy="105569"/>
              </a:xfrm>
              <a:custGeom>
                <a:rect b="b" l="l" r="r" t="t"/>
                <a:pathLst>
                  <a:path extrusionOk="0" h="21208" w="21199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" name="Google Shape;89;p8"/>
              <p:cNvSpPr/>
              <p:nvPr/>
            </p:nvSpPr>
            <p:spPr>
              <a:xfrm>
                <a:off x="9247188" y="4537075"/>
                <a:ext cx="88107" cy="90488"/>
              </a:xfrm>
              <a:custGeom>
                <a:rect b="b" l="l" r="r" t="t"/>
                <a:pathLst>
                  <a:path extrusionOk="0" h="21141" w="21129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0" name="Google Shape;90;p8"/>
            <p:cNvSpPr txBox="1"/>
            <p:nvPr/>
          </p:nvSpPr>
          <p:spPr>
            <a:xfrm>
              <a:off x="4618873" y="3985959"/>
              <a:ext cx="778224" cy="466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45%</a:t>
              </a:r>
              <a:endParaRPr sz="32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91" name="Google Shape;91;p8"/>
          <p:cNvSpPr txBox="1"/>
          <p:nvPr/>
        </p:nvSpPr>
        <p:spPr>
          <a:xfrm>
            <a:off x="5273787" y="365631"/>
            <a:ext cx="2311176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1036562" y="-513009"/>
            <a:ext cx="10860770" cy="8938672"/>
            <a:chOff x="982253" y="-486651"/>
            <a:chExt cx="10298750" cy="8476116"/>
          </a:xfrm>
        </p:grpSpPr>
        <p:sp>
          <p:nvSpPr>
            <p:cNvPr id="99" name="Google Shape;99;p9"/>
            <p:cNvSpPr/>
            <p:nvPr/>
          </p:nvSpPr>
          <p:spPr>
            <a:xfrm rot="-1794718">
              <a:off x="1456384" y="1551735"/>
              <a:ext cx="9350488" cy="4399344"/>
            </a:xfrm>
            <a:custGeom>
              <a:rect b="b" l="l" r="r" t="t"/>
              <a:pathLst>
                <a:path extrusionOk="0" h="4399344" w="9350488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 rot="-1794718">
              <a:off x="1100786" y="3962064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 rot="-1794718">
              <a:off x="2976655" y="2907046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 rot="-1794718">
              <a:off x="4856481" y="3966200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 rot="-1794718">
              <a:off x="6750373" y="2907049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 rot="-1794718">
              <a:off x="10518517" y="2907047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" name="Google Shape;105;p9"/>
            <p:cNvSpPr/>
            <p:nvPr/>
          </p:nvSpPr>
          <p:spPr>
            <a:xfrm rot="-1794718">
              <a:off x="8614859" y="3962065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100417" y="3031426"/>
              <a:ext cx="387383" cy="385476"/>
            </a:xfrm>
            <a:custGeom>
              <a:rect b="b" l="l" r="r" t="t"/>
              <a:pathLst>
                <a:path extrusionOk="0"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6878905" y="3031426"/>
              <a:ext cx="377843" cy="362576"/>
            </a:xfrm>
            <a:custGeom>
              <a:rect b="b" l="l" r="r" t="t"/>
              <a:pathLst>
                <a:path extrusionOk="0"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5005051" y="4114114"/>
              <a:ext cx="337768" cy="330136"/>
            </a:xfrm>
            <a:custGeom>
              <a:rect b="b" l="l" r="r" t="t"/>
              <a:pathLst>
                <a:path extrusionOk="0"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773924" y="4087398"/>
              <a:ext cx="316777" cy="383568"/>
            </a:xfrm>
            <a:custGeom>
              <a:rect b="b" l="l" r="r" t="t"/>
              <a:pathLst>
                <a:path extrusionOk="0"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cxnSp>
        <p:nvCxnSpPr>
          <p:cNvPr id="110" name="Google Shape;110;p9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111" name="Google Shape;111;p9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112" name="Google Shape;112;p9"/>
          <p:cNvCxnSpPr/>
          <p:nvPr/>
        </p:nvCxnSpPr>
        <p:spPr>
          <a:xfrm rot="10800000">
            <a:off x="9440759" y="2943490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113" name="Google Shape;113;p9"/>
          <p:cNvCxnSpPr/>
          <p:nvPr/>
        </p:nvCxnSpPr>
        <p:spPr>
          <a:xfrm rot="10800000">
            <a:off x="5476570" y="2943490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grpSp>
        <p:nvGrpSpPr>
          <p:cNvPr id="114" name="Google Shape;114;p9"/>
          <p:cNvGrpSpPr/>
          <p:nvPr/>
        </p:nvGrpSpPr>
        <p:grpSpPr>
          <a:xfrm>
            <a:off x="2205729" y="5176345"/>
            <a:ext cx="2537702" cy="838274"/>
            <a:chOff x="1929542" y="4908274"/>
            <a:chExt cx="2729132" cy="794892"/>
          </a:xfrm>
        </p:grpSpPr>
        <p:sp>
          <p:nvSpPr>
            <p:cNvPr id="115" name="Google Shape;115;p9"/>
            <p:cNvSpPr txBox="1"/>
            <p:nvPr/>
          </p:nvSpPr>
          <p:spPr>
            <a:xfrm>
              <a:off x="2791410" y="4908274"/>
              <a:ext cx="1005392" cy="33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1929542" y="5195350"/>
              <a:ext cx="2729132" cy="507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7" name="Google Shape;117;p9"/>
          <p:cNvGrpSpPr/>
          <p:nvPr/>
        </p:nvGrpSpPr>
        <p:grpSpPr>
          <a:xfrm>
            <a:off x="6185385" y="5201371"/>
            <a:ext cx="2537702" cy="813248"/>
            <a:chOff x="5703260" y="4932005"/>
            <a:chExt cx="2729132" cy="771161"/>
          </a:xfrm>
        </p:grpSpPr>
        <p:sp>
          <p:nvSpPr>
            <p:cNvPr id="118" name="Google Shape;118;p9"/>
            <p:cNvSpPr txBox="1"/>
            <p:nvPr/>
          </p:nvSpPr>
          <p:spPr>
            <a:xfrm>
              <a:off x="6565129" y="4932005"/>
              <a:ext cx="1005392" cy="33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5703260" y="5195350"/>
              <a:ext cx="2729132" cy="507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0" name="Google Shape;120;p9"/>
          <p:cNvGrpSpPr/>
          <p:nvPr/>
        </p:nvGrpSpPr>
        <p:grpSpPr>
          <a:xfrm>
            <a:off x="4168723" y="1709794"/>
            <a:ext cx="2611174" cy="828609"/>
            <a:chOff x="4038291" y="1621125"/>
            <a:chExt cx="2304129" cy="785730"/>
          </a:xfrm>
        </p:grpSpPr>
        <p:sp>
          <p:nvSpPr>
            <p:cNvPr id="121" name="Google Shape;121;p9"/>
            <p:cNvSpPr txBox="1"/>
            <p:nvPr/>
          </p:nvSpPr>
          <p:spPr>
            <a:xfrm>
              <a:off x="4777885" y="1621125"/>
              <a:ext cx="82494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4038291" y="1899037"/>
              <a:ext cx="2304129" cy="507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3" name="Google Shape;123;p9"/>
          <p:cNvGrpSpPr/>
          <p:nvPr/>
        </p:nvGrpSpPr>
        <p:grpSpPr>
          <a:xfrm>
            <a:off x="8114883" y="1721693"/>
            <a:ext cx="2611174" cy="816703"/>
            <a:chOff x="7780247" y="1632414"/>
            <a:chExt cx="2304129" cy="774442"/>
          </a:xfrm>
        </p:grpSpPr>
        <p:sp>
          <p:nvSpPr>
            <p:cNvPr id="124" name="Google Shape;124;p9"/>
            <p:cNvSpPr txBox="1"/>
            <p:nvPr/>
          </p:nvSpPr>
          <p:spPr>
            <a:xfrm>
              <a:off x="8519840" y="1632414"/>
              <a:ext cx="824941" cy="332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7780247" y="1899037"/>
              <a:ext cx="2304129" cy="507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26" name="Google Shape;126;p9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/>
          <p:nvPr/>
        </p:nvSpPr>
        <p:spPr>
          <a:xfrm>
            <a:off x="805693" y="2045387"/>
            <a:ext cx="2501285" cy="2501285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3735874" y="2045387"/>
            <a:ext cx="2501285" cy="250128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6621591" y="2045387"/>
            <a:ext cx="2501285" cy="250128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9507309" y="2045386"/>
            <a:ext cx="2501285" cy="250128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37" name="Google Shape;137;p10"/>
          <p:cNvGrpSpPr/>
          <p:nvPr/>
        </p:nvGrpSpPr>
        <p:grpSpPr>
          <a:xfrm>
            <a:off x="2626907" y="2009670"/>
            <a:ext cx="724534" cy="724534"/>
            <a:chOff x="2490499" y="1905569"/>
            <a:chExt cx="687003" cy="687003"/>
          </a:xfrm>
        </p:grpSpPr>
        <p:sp>
          <p:nvSpPr>
            <p:cNvPr id="138" name="Google Shape;138;p10"/>
            <p:cNvSpPr/>
            <p:nvPr/>
          </p:nvSpPr>
          <p:spPr>
            <a:xfrm>
              <a:off x="2490499" y="1905569"/>
              <a:ext cx="687003" cy="6870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2661299" y="2098314"/>
              <a:ext cx="345401" cy="301511"/>
            </a:xfrm>
            <a:custGeom>
              <a:rect b="b" l="l" r="r" t="t"/>
              <a:pathLst>
                <a:path extrusionOk="0" h="73" w="84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0" name="Google Shape;140;p10"/>
          <p:cNvGrpSpPr/>
          <p:nvPr/>
        </p:nvGrpSpPr>
        <p:grpSpPr>
          <a:xfrm>
            <a:off x="8398343" y="2009670"/>
            <a:ext cx="724534" cy="724534"/>
            <a:chOff x="7962975" y="1905569"/>
            <a:chExt cx="687003" cy="687003"/>
          </a:xfrm>
        </p:grpSpPr>
        <p:sp>
          <p:nvSpPr>
            <p:cNvPr id="141" name="Google Shape;141;p10"/>
            <p:cNvSpPr/>
            <p:nvPr/>
          </p:nvSpPr>
          <p:spPr>
            <a:xfrm>
              <a:off x="7962975" y="1905569"/>
              <a:ext cx="687003" cy="6870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8117554" y="2067781"/>
              <a:ext cx="377843" cy="362576"/>
            </a:xfrm>
            <a:custGeom>
              <a:rect b="b" l="l" r="r" t="t"/>
              <a:pathLst>
                <a:path extrusionOk="0"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5512625" y="2009670"/>
            <a:ext cx="724534" cy="724534"/>
            <a:chOff x="5226737" y="1905569"/>
            <a:chExt cx="687003" cy="687003"/>
          </a:xfrm>
        </p:grpSpPr>
        <p:sp>
          <p:nvSpPr>
            <p:cNvPr id="144" name="Google Shape;144;p10"/>
            <p:cNvSpPr/>
            <p:nvPr/>
          </p:nvSpPr>
          <p:spPr>
            <a:xfrm>
              <a:off x="5226737" y="1905569"/>
              <a:ext cx="687003" cy="687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5401354" y="2089414"/>
              <a:ext cx="337768" cy="330136"/>
            </a:xfrm>
            <a:custGeom>
              <a:rect b="b" l="l" r="r" t="t"/>
              <a:pathLst>
                <a:path extrusionOk="0"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6" name="Google Shape;146;p10"/>
          <p:cNvGrpSpPr/>
          <p:nvPr/>
        </p:nvGrpSpPr>
        <p:grpSpPr>
          <a:xfrm>
            <a:off x="11284060" y="2009670"/>
            <a:ext cx="724534" cy="724534"/>
            <a:chOff x="10699213" y="1905569"/>
            <a:chExt cx="687003" cy="687003"/>
          </a:xfrm>
        </p:grpSpPr>
        <p:sp>
          <p:nvSpPr>
            <p:cNvPr id="147" name="Google Shape;147;p10"/>
            <p:cNvSpPr/>
            <p:nvPr/>
          </p:nvSpPr>
          <p:spPr>
            <a:xfrm>
              <a:off x="10699213" y="1905569"/>
              <a:ext cx="687003" cy="6870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0884325" y="2046789"/>
              <a:ext cx="316777" cy="383568"/>
            </a:xfrm>
            <a:custGeom>
              <a:rect b="b" l="l" r="r" t="t"/>
              <a:pathLst>
                <a:path extrusionOk="0"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9" name="Google Shape;149;p10"/>
          <p:cNvGrpSpPr/>
          <p:nvPr/>
        </p:nvGrpSpPr>
        <p:grpSpPr>
          <a:xfrm>
            <a:off x="864494" y="4912467"/>
            <a:ext cx="2383683" cy="1057631"/>
            <a:chOff x="787791" y="5598942"/>
            <a:chExt cx="2260209" cy="1002846"/>
          </a:xfrm>
        </p:grpSpPr>
        <p:sp>
          <p:nvSpPr>
            <p:cNvPr id="150" name="Google Shape;150;p10"/>
            <p:cNvSpPr txBox="1"/>
            <p:nvPr/>
          </p:nvSpPr>
          <p:spPr>
            <a:xfrm>
              <a:off x="1415545" y="5598942"/>
              <a:ext cx="1004699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787791" y="6076487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2" name="Google Shape;152;p10"/>
          <p:cNvGrpSpPr/>
          <p:nvPr/>
        </p:nvGrpSpPr>
        <p:grpSpPr>
          <a:xfrm>
            <a:off x="3771190" y="4912467"/>
            <a:ext cx="2383683" cy="1082761"/>
            <a:chOff x="787791" y="5598942"/>
            <a:chExt cx="2260209" cy="1026674"/>
          </a:xfrm>
        </p:grpSpPr>
        <p:sp>
          <p:nvSpPr>
            <p:cNvPr id="153" name="Google Shape;153;p10"/>
            <p:cNvSpPr txBox="1"/>
            <p:nvPr/>
          </p:nvSpPr>
          <p:spPr>
            <a:xfrm>
              <a:off x="1410926" y="5598942"/>
              <a:ext cx="1004699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787791" y="6100315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5" name="Google Shape;155;p10"/>
          <p:cNvGrpSpPr/>
          <p:nvPr/>
        </p:nvGrpSpPr>
        <p:grpSpPr>
          <a:xfrm>
            <a:off x="6677886" y="4912467"/>
            <a:ext cx="2383683" cy="1082761"/>
            <a:chOff x="787791" y="5598942"/>
            <a:chExt cx="2260209" cy="1026674"/>
          </a:xfrm>
        </p:grpSpPr>
        <p:sp>
          <p:nvSpPr>
            <p:cNvPr id="156" name="Google Shape;156;p10"/>
            <p:cNvSpPr txBox="1"/>
            <p:nvPr/>
          </p:nvSpPr>
          <p:spPr>
            <a:xfrm>
              <a:off x="1415545" y="5598942"/>
              <a:ext cx="1004699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87791" y="6100315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8" name="Google Shape;158;p10"/>
          <p:cNvGrpSpPr/>
          <p:nvPr/>
        </p:nvGrpSpPr>
        <p:grpSpPr>
          <a:xfrm>
            <a:off x="9584582" y="4912465"/>
            <a:ext cx="2346739" cy="1082761"/>
            <a:chOff x="787791" y="5598942"/>
            <a:chExt cx="2225178" cy="1026674"/>
          </a:xfrm>
        </p:grpSpPr>
        <p:sp>
          <p:nvSpPr>
            <p:cNvPr id="159" name="Google Shape;159;p10"/>
            <p:cNvSpPr txBox="1"/>
            <p:nvPr/>
          </p:nvSpPr>
          <p:spPr>
            <a:xfrm>
              <a:off x="1398030" y="5598942"/>
              <a:ext cx="1004699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sz="20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787791" y="6100315"/>
              <a:ext cx="2225178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61" name="Google Shape;161;p10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69" name="Google Shape;169;p11"/>
            <p:cNvGrpSpPr/>
            <p:nvPr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170" name="Google Shape;170;p11"/>
              <p:cNvSpPr/>
              <p:nvPr/>
            </p:nvSpPr>
            <p:spPr>
              <a:xfrm>
                <a:off x="5953125" y="2046288"/>
                <a:ext cx="1146175" cy="593725"/>
              </a:xfrm>
              <a:custGeom>
                <a:rect b="b" l="l" r="r" t="t"/>
                <a:pathLst>
                  <a:path extrusionOk="0" h="468" w="904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4657725" y="946151"/>
                <a:ext cx="2151063" cy="1825625"/>
              </a:xfrm>
              <a:custGeom>
                <a:rect b="b" l="l" r="r" t="t"/>
                <a:pathLst>
                  <a:path extrusionOk="0" h="1440" w="1696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173" name="Google Shape;173;p11"/>
              <p:cNvSpPr/>
              <p:nvPr/>
            </p:nvSpPr>
            <p:spPr>
              <a:xfrm>
                <a:off x="5753100" y="2257426"/>
                <a:ext cx="593725" cy="1146175"/>
              </a:xfrm>
              <a:custGeom>
                <a:rect b="b" l="l" r="r" t="t"/>
                <a:pathLst>
                  <a:path extrusionOk="0" h="904" w="468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4657725" y="2517776"/>
                <a:ext cx="1825625" cy="2151063"/>
              </a:xfrm>
              <a:custGeom>
                <a:rect b="b" l="l" r="r" t="t"/>
                <a:pathLst>
                  <a:path extrusionOk="0" h="1696" w="1440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5" name="Google Shape;175;p11"/>
            <p:cNvGrpSpPr/>
            <p:nvPr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176" name="Google Shape;176;p11"/>
              <p:cNvSpPr/>
              <p:nvPr/>
            </p:nvSpPr>
            <p:spPr>
              <a:xfrm>
                <a:off x="5953125" y="2989263"/>
                <a:ext cx="1146175" cy="593725"/>
              </a:xfrm>
              <a:custGeom>
                <a:rect b="b" l="l" r="r" t="t"/>
                <a:pathLst>
                  <a:path extrusionOk="0" h="468" w="904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6230938" y="2843213"/>
                <a:ext cx="2149475" cy="1825625"/>
              </a:xfrm>
              <a:custGeom>
                <a:rect b="b" l="l" r="r" t="t"/>
                <a:pathLst>
                  <a:path extrusionOk="0" h="1440" w="1696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179" name="Google Shape;179;p11"/>
              <p:cNvSpPr/>
              <p:nvPr/>
            </p:nvSpPr>
            <p:spPr>
              <a:xfrm>
                <a:off x="6691313" y="2257426"/>
                <a:ext cx="593725" cy="1146175"/>
              </a:xfrm>
              <a:custGeom>
                <a:rect b="b" l="l" r="r" t="t"/>
                <a:pathLst>
                  <a:path extrusionOk="0" h="904" w="468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6554788" y="946151"/>
                <a:ext cx="1825625" cy="2151063"/>
              </a:xfrm>
              <a:custGeom>
                <a:rect b="b" l="l" r="r" t="t"/>
                <a:pathLst>
                  <a:path extrusionOk="0" h="1696" w="1440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27900" lIns="55825" spcFirstLastPara="1" rIns="55825" wrap="square" tIns="279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37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81" name="Google Shape;181;p11"/>
            <p:cNvSpPr/>
            <p:nvPr/>
          </p:nvSpPr>
          <p:spPr>
            <a:xfrm rot="-2679347">
              <a:off x="6614389" y="1959675"/>
              <a:ext cx="1084827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Twentieth Century"/>
                </a:rPr>
                <a:t>STAGE HERE</a:t>
              </a:r>
            </a:p>
          </p:txBody>
        </p:sp>
        <p:sp>
          <p:nvSpPr>
            <p:cNvPr id="182" name="Google Shape;182;p11"/>
            <p:cNvSpPr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Twentieth Century"/>
                </a:rPr>
                <a:t>STAGE HERE</a:t>
              </a:r>
            </a:p>
          </p:txBody>
        </p:sp>
        <p:sp>
          <p:nvSpPr>
            <p:cNvPr id="183" name="Google Shape;183;p11"/>
            <p:cNvSpPr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Twentieth Century"/>
                </a:rPr>
                <a:t>STAGE HERE</a:t>
              </a:r>
            </a:p>
          </p:txBody>
        </p:sp>
        <p:sp>
          <p:nvSpPr>
            <p:cNvPr id="184" name="Google Shape;184;p11"/>
            <p:cNvSpPr/>
            <p:nvPr/>
          </p:nvSpPr>
          <p:spPr>
            <a:xfrm rot="-2727008">
              <a:off x="9524091" y="5259067"/>
              <a:ext cx="1436559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Twentieth Century"/>
                </a:rPr>
                <a:t>STAGE HERE</a:t>
              </a:r>
            </a:p>
          </p:txBody>
        </p:sp>
      </p:grpSp>
      <p:grpSp>
        <p:nvGrpSpPr>
          <p:cNvPr id="185" name="Google Shape;185;p11"/>
          <p:cNvGrpSpPr/>
          <p:nvPr/>
        </p:nvGrpSpPr>
        <p:grpSpPr>
          <a:xfrm>
            <a:off x="6924671" y="2712386"/>
            <a:ext cx="3609160" cy="586325"/>
            <a:chOff x="8633669" y="2306010"/>
            <a:chExt cx="2990246" cy="640213"/>
          </a:xfrm>
        </p:grpSpPr>
        <p:sp>
          <p:nvSpPr>
            <p:cNvPr id="186" name="Google Shape;186;p11"/>
            <p:cNvSpPr/>
            <p:nvPr/>
          </p:nvSpPr>
          <p:spPr>
            <a:xfrm>
              <a:off x="8633669" y="2623601"/>
              <a:ext cx="2990246" cy="322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" name="Google Shape;187;p11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8" name="Google Shape;188;p11"/>
          <p:cNvGrpSpPr/>
          <p:nvPr/>
        </p:nvGrpSpPr>
        <p:grpSpPr>
          <a:xfrm>
            <a:off x="6924671" y="3535888"/>
            <a:ext cx="3609160" cy="586325"/>
            <a:chOff x="8633669" y="2306010"/>
            <a:chExt cx="2990246" cy="640214"/>
          </a:xfrm>
        </p:grpSpPr>
        <p:sp>
          <p:nvSpPr>
            <p:cNvPr id="189" name="Google Shape;189;p11"/>
            <p:cNvSpPr/>
            <p:nvPr/>
          </p:nvSpPr>
          <p:spPr>
            <a:xfrm>
              <a:off x="8633669" y="2623602"/>
              <a:ext cx="2990246" cy="322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" name="Google Shape;190;p11"/>
            <p:cNvSpPr txBox="1"/>
            <p:nvPr/>
          </p:nvSpPr>
          <p:spPr>
            <a:xfrm>
              <a:off x="8633669" y="2306010"/>
              <a:ext cx="1279218" cy="282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1" name="Google Shape;191;p11"/>
          <p:cNvGrpSpPr/>
          <p:nvPr/>
        </p:nvGrpSpPr>
        <p:grpSpPr>
          <a:xfrm>
            <a:off x="6924671" y="4359398"/>
            <a:ext cx="3609160" cy="586325"/>
            <a:chOff x="8633669" y="2306010"/>
            <a:chExt cx="2990246" cy="640213"/>
          </a:xfrm>
        </p:grpSpPr>
        <p:sp>
          <p:nvSpPr>
            <p:cNvPr id="192" name="Google Shape;192;p11"/>
            <p:cNvSpPr/>
            <p:nvPr/>
          </p:nvSpPr>
          <p:spPr>
            <a:xfrm>
              <a:off x="8633669" y="2623601"/>
              <a:ext cx="2990246" cy="322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" name="Google Shape;193;p11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6924671" y="5182903"/>
            <a:ext cx="3609160" cy="586325"/>
            <a:chOff x="8633669" y="2306010"/>
            <a:chExt cx="2990246" cy="640213"/>
          </a:xfrm>
        </p:grpSpPr>
        <p:sp>
          <p:nvSpPr>
            <p:cNvPr id="195" name="Google Shape;195;p11"/>
            <p:cNvSpPr/>
            <p:nvPr/>
          </p:nvSpPr>
          <p:spPr>
            <a:xfrm>
              <a:off x="8633669" y="2623601"/>
              <a:ext cx="2990246" cy="322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" name="Google Shape;196;p11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sz="14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97" name="Google Shape;197;p11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/>
          <p:nvPr/>
        </p:nvSpPr>
        <p:spPr>
          <a:xfrm>
            <a:off x="6766811" y="1148373"/>
            <a:ext cx="5194904" cy="21783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6766812" y="4140635"/>
            <a:ext cx="5194904" cy="2153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896100" y="1148373"/>
            <a:ext cx="5194904" cy="21783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896100" y="4144355"/>
            <a:ext cx="5194904" cy="21783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898042" y="3425204"/>
            <a:ext cx="51910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Twentieth Century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6768753" y="3436168"/>
            <a:ext cx="51910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Twentieth Century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898042" y="6408641"/>
            <a:ext cx="51910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Twentieth Century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6768753" y="6408641"/>
            <a:ext cx="51910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Twentieth Century"/>
              <a:buNone/>
            </a:pPr>
            <a:r>
              <a:rPr b="0" lang="en-US" sz="80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sz="36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14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3905250" y="4389067"/>
            <a:ext cx="50482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SUMMER</a:t>
            </a:r>
            <a:endParaRPr b="1" sz="6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3895009" y="3959223"/>
            <a:ext cx="50687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4885300" y="1650357"/>
            <a:ext cx="308815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 b="1" sz="16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T Marketing Presentation Template www.googleslides.org">
  <a:themeElements>
    <a:clrScheme name="自定义 367">
      <a:dk1>
        <a:srgbClr val="000000"/>
      </a:dk1>
      <a:lt1>
        <a:srgbClr val="FFFFFF"/>
      </a:lt1>
      <a:dk2>
        <a:srgbClr val="002436"/>
      </a:dk2>
      <a:lt2>
        <a:srgbClr val="E7E6E6"/>
      </a:lt2>
      <a:accent1>
        <a:srgbClr val="002436"/>
      </a:accent1>
      <a:accent2>
        <a:srgbClr val="00709F"/>
      </a:accent2>
      <a:accent3>
        <a:srgbClr val="002436"/>
      </a:accent3>
      <a:accent4>
        <a:srgbClr val="00709F"/>
      </a:accent4>
      <a:accent5>
        <a:srgbClr val="002436"/>
      </a:accent5>
      <a:accent6>
        <a:srgbClr val="00709F"/>
      </a:accent6>
      <a:hlink>
        <a:srgbClr val="002436"/>
      </a:hlink>
      <a:folHlink>
        <a:srgbClr val="0070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