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Marcellus"/>
      <p:regular r:id="rId29"/>
    </p:embeddedFont>
    <p:embeddedFont>
      <p:font typeface="Lato"/>
      <p:regular r:id="rId30"/>
      <p:bold r:id="rId31"/>
      <p:italic r:id="rId32"/>
      <p:boldItalic r:id="rId33"/>
    </p:embeddedFont>
    <p:embeddedFont>
      <p:font typeface="Montserrat"/>
      <p:regular r:id="rId34"/>
      <p:bold r:id="rId35"/>
      <p:italic r:id="rId36"/>
      <p:boldItalic r:id="rId37"/>
    </p:embeddedFont>
    <p:embeddedFont>
      <p:font typeface="Inter"/>
      <p:regular r:id="rId38"/>
      <p:bold r:id="rId39"/>
    </p:embeddedFont>
    <p:embeddedFont>
      <p:font typeface="Rajdhani"/>
      <p:bold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jJ1ydkA6ObMsVntTDPSmjMBpRkr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ajdhani-bold.fntdata"/><Relationship Id="rId20" Type="http://schemas.openxmlformats.org/officeDocument/2006/relationships/slide" Target="slides/slide16.xml"/><Relationship Id="rId41" Type="http://customschemas.google.com/relationships/presentationmetadata" Target="meta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arcellu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Montserrat-bold.fntdata"/><Relationship Id="rId12" Type="http://schemas.openxmlformats.org/officeDocument/2006/relationships/slide" Target="slides/slide8.xml"/><Relationship Id="rId34" Type="http://schemas.openxmlformats.org/officeDocument/2006/relationships/font" Target="fonts/Montserrat-regular.fntdata"/><Relationship Id="rId15" Type="http://schemas.openxmlformats.org/officeDocument/2006/relationships/slide" Target="slides/slide11.xml"/><Relationship Id="rId37" Type="http://schemas.openxmlformats.org/officeDocument/2006/relationships/font" Target="fonts/Montserrat-boldItalic.fntdata"/><Relationship Id="rId14" Type="http://schemas.openxmlformats.org/officeDocument/2006/relationships/slide" Target="slides/slide10.xml"/><Relationship Id="rId36" Type="http://schemas.openxmlformats.org/officeDocument/2006/relationships/font" Target="fonts/Montserrat-italic.fntdata"/><Relationship Id="rId17" Type="http://schemas.openxmlformats.org/officeDocument/2006/relationships/slide" Target="slides/slide13.xml"/><Relationship Id="rId39" Type="http://schemas.openxmlformats.org/officeDocument/2006/relationships/font" Target="fonts/Inter-bold.fntdata"/><Relationship Id="rId16" Type="http://schemas.openxmlformats.org/officeDocument/2006/relationships/slide" Target="slides/slide12.xml"/><Relationship Id="rId38" Type="http://schemas.openxmlformats.org/officeDocument/2006/relationships/font" Target="fonts/Inter-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 name="Shape 29"/>
        <p:cNvGrpSpPr/>
        <p:nvPr/>
      </p:nvGrpSpPr>
      <p:grpSpPr>
        <a:xfrm>
          <a:off x="0" y="0"/>
          <a:ext cx="0" cy="0"/>
          <a:chOff x="0" y="0"/>
          <a:chExt cx="0" cy="0"/>
        </a:xfrm>
      </p:grpSpPr>
      <p:sp>
        <p:nvSpPr>
          <p:cNvPr id="30" name="Google Shape;3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 name="Google Shape;3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 name="Google Shape;3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9" name="Google Shape;659;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4" name="Google Shape;73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5" name="Google Shape;73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 name="Google Shape;4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 name="Google Shape;4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3.png"/><Relationship Id="rId11" Type="http://schemas.openxmlformats.org/officeDocument/2006/relationships/image" Target="../media/image2.png"/><Relationship Id="rId10" Type="http://schemas.openxmlformats.org/officeDocument/2006/relationships/image" Target="../media/image24.png"/><Relationship Id="rId9"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13.png"/><Relationship Id="rId7" Type="http://schemas.openxmlformats.org/officeDocument/2006/relationships/image" Target="../media/image8.png"/><Relationship Id="rId8" Type="http://schemas.openxmlformats.org/officeDocument/2006/relationships/image" Target="../media/image19.png"/></Relationships>
</file>

<file path=ppt/slides/_rels/slide10.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40.png"/><Relationship Id="rId13" Type="http://schemas.openxmlformats.org/officeDocument/2006/relationships/image" Target="../media/image76.png"/><Relationship Id="rId12"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47.png"/><Relationship Id="rId9" Type="http://schemas.openxmlformats.org/officeDocument/2006/relationships/image" Target="../media/image46.png"/><Relationship Id="rId14" Type="http://schemas.openxmlformats.org/officeDocument/2006/relationships/image" Target="../media/image109.png"/><Relationship Id="rId5" Type="http://schemas.openxmlformats.org/officeDocument/2006/relationships/image" Target="../media/image12.png"/><Relationship Id="rId6" Type="http://schemas.openxmlformats.org/officeDocument/2006/relationships/image" Target="../media/image73.png"/><Relationship Id="rId7" Type="http://schemas.openxmlformats.org/officeDocument/2006/relationships/image" Target="../media/image37.png"/><Relationship Id="rId8" Type="http://schemas.openxmlformats.org/officeDocument/2006/relationships/image" Target="../media/image106.png"/></Relationships>
</file>

<file path=ppt/slides/_rels/slide11.xml.rels><?xml version="1.0" encoding="UTF-8" standalone="yes"?><Relationships xmlns="http://schemas.openxmlformats.org/package/2006/relationships"><Relationship Id="rId11" Type="http://schemas.openxmlformats.org/officeDocument/2006/relationships/image" Target="../media/image86.png"/><Relationship Id="rId10" Type="http://schemas.openxmlformats.org/officeDocument/2006/relationships/image" Target="../media/image83.png"/><Relationship Id="rId12" Type="http://schemas.openxmlformats.org/officeDocument/2006/relationships/image" Target="../media/image87.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99.png"/><Relationship Id="rId9" Type="http://schemas.openxmlformats.org/officeDocument/2006/relationships/image" Target="../media/image96.png"/><Relationship Id="rId5" Type="http://schemas.openxmlformats.org/officeDocument/2006/relationships/image" Target="../media/image18.png"/><Relationship Id="rId6" Type="http://schemas.openxmlformats.org/officeDocument/2006/relationships/image" Target="../media/image24.png"/><Relationship Id="rId7" Type="http://schemas.openxmlformats.org/officeDocument/2006/relationships/image" Target="../media/image82.png"/><Relationship Id="rId8" Type="http://schemas.openxmlformats.org/officeDocument/2006/relationships/image" Target="../media/image7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3.png"/><Relationship Id="rId4" Type="http://schemas.openxmlformats.org/officeDocument/2006/relationships/image" Target="../media/image24.png"/><Relationship Id="rId5" Type="http://schemas.openxmlformats.org/officeDocument/2006/relationships/image" Target="../media/image1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7.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47.png"/><Relationship Id="rId9" Type="http://schemas.openxmlformats.org/officeDocument/2006/relationships/image" Target="../media/image46.png"/><Relationship Id="rId5" Type="http://schemas.openxmlformats.org/officeDocument/2006/relationships/image" Target="../media/image12.png"/><Relationship Id="rId6" Type="http://schemas.openxmlformats.org/officeDocument/2006/relationships/image" Target="../media/image140.png"/><Relationship Id="rId7" Type="http://schemas.openxmlformats.org/officeDocument/2006/relationships/image" Target="../media/image37.png"/><Relationship Id="rId8" Type="http://schemas.openxmlformats.org/officeDocument/2006/relationships/image" Target="../media/image102.png"/></Relationships>
</file>

<file path=ppt/slides/_rels/slide15.xml.rels><?xml version="1.0" encoding="UTF-8" standalone="yes"?><Relationships xmlns="http://schemas.openxmlformats.org/package/2006/relationships"><Relationship Id="rId20" Type="http://schemas.openxmlformats.org/officeDocument/2006/relationships/image" Target="../media/image133.png"/><Relationship Id="rId22" Type="http://schemas.openxmlformats.org/officeDocument/2006/relationships/image" Target="../media/image123.png"/><Relationship Id="rId21" Type="http://schemas.openxmlformats.org/officeDocument/2006/relationships/image" Target="../media/image120.png"/><Relationship Id="rId24" Type="http://schemas.openxmlformats.org/officeDocument/2006/relationships/image" Target="../media/image134.png"/><Relationship Id="rId23" Type="http://schemas.openxmlformats.org/officeDocument/2006/relationships/image" Target="../media/image160.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99.png"/><Relationship Id="rId9" Type="http://schemas.openxmlformats.org/officeDocument/2006/relationships/image" Target="../media/image119.png"/><Relationship Id="rId26" Type="http://schemas.openxmlformats.org/officeDocument/2006/relationships/image" Target="../media/image124.png"/><Relationship Id="rId25" Type="http://schemas.openxmlformats.org/officeDocument/2006/relationships/image" Target="../media/image165.png"/><Relationship Id="rId28" Type="http://schemas.openxmlformats.org/officeDocument/2006/relationships/image" Target="../media/image128.png"/><Relationship Id="rId27" Type="http://schemas.openxmlformats.org/officeDocument/2006/relationships/image" Target="../media/image129.png"/><Relationship Id="rId5" Type="http://schemas.openxmlformats.org/officeDocument/2006/relationships/image" Target="../media/image18.png"/><Relationship Id="rId6" Type="http://schemas.openxmlformats.org/officeDocument/2006/relationships/image" Target="../media/image24.png"/><Relationship Id="rId29" Type="http://schemas.openxmlformats.org/officeDocument/2006/relationships/image" Target="../media/image138.png"/><Relationship Id="rId7" Type="http://schemas.openxmlformats.org/officeDocument/2006/relationships/image" Target="../media/image110.png"/><Relationship Id="rId8" Type="http://schemas.openxmlformats.org/officeDocument/2006/relationships/image" Target="../media/image105.png"/><Relationship Id="rId30" Type="http://schemas.openxmlformats.org/officeDocument/2006/relationships/image" Target="../media/image126.png"/><Relationship Id="rId11" Type="http://schemas.openxmlformats.org/officeDocument/2006/relationships/image" Target="../media/image174.png"/><Relationship Id="rId10" Type="http://schemas.openxmlformats.org/officeDocument/2006/relationships/image" Target="../media/image143.png"/><Relationship Id="rId13" Type="http://schemas.openxmlformats.org/officeDocument/2006/relationships/image" Target="../media/image149.png"/><Relationship Id="rId12" Type="http://schemas.openxmlformats.org/officeDocument/2006/relationships/image" Target="../media/image121.png"/><Relationship Id="rId15" Type="http://schemas.openxmlformats.org/officeDocument/2006/relationships/image" Target="../media/image117.png"/><Relationship Id="rId14" Type="http://schemas.openxmlformats.org/officeDocument/2006/relationships/image" Target="../media/image127.png"/><Relationship Id="rId17" Type="http://schemas.openxmlformats.org/officeDocument/2006/relationships/image" Target="../media/image112.png"/><Relationship Id="rId16" Type="http://schemas.openxmlformats.org/officeDocument/2006/relationships/image" Target="../media/image111.png"/><Relationship Id="rId19" Type="http://schemas.openxmlformats.org/officeDocument/2006/relationships/image" Target="../media/image115.png"/><Relationship Id="rId18" Type="http://schemas.openxmlformats.org/officeDocument/2006/relationships/image" Target="../media/image1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0.png"/><Relationship Id="rId4" Type="http://schemas.openxmlformats.org/officeDocument/2006/relationships/image" Target="../media/image141.png"/><Relationship Id="rId9"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13.png"/><Relationship Id="rId7" Type="http://schemas.openxmlformats.org/officeDocument/2006/relationships/image" Target="../media/image8.png"/><Relationship Id="rId8" Type="http://schemas.openxmlformats.org/officeDocument/2006/relationships/image" Target="../media/image19.png"/><Relationship Id="rId11" Type="http://schemas.openxmlformats.org/officeDocument/2006/relationships/image" Target="../media/image180.png"/><Relationship Id="rId10" Type="http://schemas.openxmlformats.org/officeDocument/2006/relationships/image" Target="../media/image24.png"/><Relationship Id="rId12" Type="http://schemas.openxmlformats.org/officeDocument/2006/relationships/image" Target="../media/image16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47.png"/><Relationship Id="rId9" Type="http://schemas.openxmlformats.org/officeDocument/2006/relationships/image" Target="../media/image46.png"/><Relationship Id="rId5" Type="http://schemas.openxmlformats.org/officeDocument/2006/relationships/image" Target="../media/image12.png"/><Relationship Id="rId6" Type="http://schemas.openxmlformats.org/officeDocument/2006/relationships/image" Target="../media/image140.png"/><Relationship Id="rId7" Type="http://schemas.openxmlformats.org/officeDocument/2006/relationships/image" Target="../media/image37.png"/><Relationship Id="rId8" Type="http://schemas.openxmlformats.org/officeDocument/2006/relationships/image" Target="../media/image102.png"/><Relationship Id="rId11" Type="http://schemas.openxmlformats.org/officeDocument/2006/relationships/image" Target="../media/image24.png"/><Relationship Id="rId10" Type="http://schemas.openxmlformats.org/officeDocument/2006/relationships/image" Target="../media/image31.png"/><Relationship Id="rId13" Type="http://schemas.openxmlformats.org/officeDocument/2006/relationships/image" Target="../media/image156.png"/><Relationship Id="rId12" Type="http://schemas.openxmlformats.org/officeDocument/2006/relationships/image" Target="../media/image1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99.png"/><Relationship Id="rId5" Type="http://schemas.openxmlformats.org/officeDocument/2006/relationships/image" Target="../media/image18.png"/><Relationship Id="rId6" Type="http://schemas.openxmlformats.org/officeDocument/2006/relationships/image" Target="../media/image24.png"/><Relationship Id="rId7" Type="http://schemas.openxmlformats.org/officeDocument/2006/relationships/image" Target="../media/image200.png"/><Relationship Id="rId8" Type="http://schemas.openxmlformats.org/officeDocument/2006/relationships/image" Target="../media/image1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11.png"/><Relationship Id="rId7" Type="http://schemas.openxmlformats.org/officeDocument/2006/relationships/image" Target="../media/image24.png"/><Relationship Id="rId8"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7.png"/><Relationship Id="rId4" Type="http://schemas.openxmlformats.org/officeDocument/2006/relationships/image" Target="../media/image24.png"/><Relationship Id="rId5" Type="http://schemas.openxmlformats.org/officeDocument/2006/relationships/image" Target="../media/image17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47.png"/><Relationship Id="rId9" Type="http://schemas.openxmlformats.org/officeDocument/2006/relationships/image" Target="../media/image46.png"/><Relationship Id="rId5" Type="http://schemas.openxmlformats.org/officeDocument/2006/relationships/image" Target="../media/image12.png"/><Relationship Id="rId6" Type="http://schemas.openxmlformats.org/officeDocument/2006/relationships/image" Target="../media/image140.png"/><Relationship Id="rId7" Type="http://schemas.openxmlformats.org/officeDocument/2006/relationships/image" Target="../media/image37.png"/><Relationship Id="rId8" Type="http://schemas.openxmlformats.org/officeDocument/2006/relationships/image" Target="../media/image102.png"/><Relationship Id="rId11" Type="http://schemas.openxmlformats.org/officeDocument/2006/relationships/image" Target="../media/image24.png"/><Relationship Id="rId10" Type="http://schemas.openxmlformats.org/officeDocument/2006/relationships/image" Target="../media/image31.png"/><Relationship Id="rId12" Type="http://schemas.openxmlformats.org/officeDocument/2006/relationships/image" Target="../media/image17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0.png"/><Relationship Id="rId4" Type="http://schemas.openxmlformats.org/officeDocument/2006/relationships/image" Target="../media/image141.png"/><Relationship Id="rId9"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13.png"/><Relationship Id="rId7" Type="http://schemas.openxmlformats.org/officeDocument/2006/relationships/image" Target="../media/image8.png"/><Relationship Id="rId8" Type="http://schemas.openxmlformats.org/officeDocument/2006/relationships/image" Target="../media/image19.png"/><Relationship Id="rId11" Type="http://schemas.openxmlformats.org/officeDocument/2006/relationships/image" Target="../media/image190.png"/><Relationship Id="rId10" Type="http://schemas.openxmlformats.org/officeDocument/2006/relationships/image" Target="../media/image24.png"/><Relationship Id="rId13" Type="http://schemas.openxmlformats.org/officeDocument/2006/relationships/image" Target="../media/image189.png"/><Relationship Id="rId12" Type="http://schemas.openxmlformats.org/officeDocument/2006/relationships/image" Target="../media/image198.png"/></Relationships>
</file>

<file path=ppt/slides/_rels/slide23.xml.rels><?xml version="1.0" encoding="UTF-8" standalone="yes"?><Relationships xmlns="http://schemas.openxmlformats.org/package/2006/relationships"><Relationship Id="rId20" Type="http://schemas.openxmlformats.org/officeDocument/2006/relationships/image" Target="../media/image204.png"/><Relationship Id="rId22" Type="http://schemas.openxmlformats.org/officeDocument/2006/relationships/image" Target="../media/image202.png"/><Relationship Id="rId21" Type="http://schemas.openxmlformats.org/officeDocument/2006/relationships/image" Target="../media/image199.png"/><Relationship Id="rId24" Type="http://schemas.openxmlformats.org/officeDocument/2006/relationships/image" Target="../media/image201.png"/><Relationship Id="rId23" Type="http://schemas.openxmlformats.org/officeDocument/2006/relationships/image" Target="../media/image196.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2.png"/><Relationship Id="rId4" Type="http://schemas.openxmlformats.org/officeDocument/2006/relationships/image" Target="../media/image47.png"/><Relationship Id="rId9" Type="http://schemas.openxmlformats.org/officeDocument/2006/relationships/image" Target="../media/image46.png"/><Relationship Id="rId26" Type="http://schemas.openxmlformats.org/officeDocument/2006/relationships/image" Target="../media/image223.png"/><Relationship Id="rId25" Type="http://schemas.openxmlformats.org/officeDocument/2006/relationships/image" Target="../media/image211.png"/><Relationship Id="rId27" Type="http://schemas.openxmlformats.org/officeDocument/2006/relationships/image" Target="../media/image225.png"/><Relationship Id="rId5" Type="http://schemas.openxmlformats.org/officeDocument/2006/relationships/image" Target="../media/image12.png"/><Relationship Id="rId6" Type="http://schemas.openxmlformats.org/officeDocument/2006/relationships/image" Target="../media/image140.png"/><Relationship Id="rId7" Type="http://schemas.openxmlformats.org/officeDocument/2006/relationships/image" Target="../media/image37.png"/><Relationship Id="rId8" Type="http://schemas.openxmlformats.org/officeDocument/2006/relationships/image" Target="../media/image102.png"/><Relationship Id="rId11" Type="http://schemas.openxmlformats.org/officeDocument/2006/relationships/image" Target="../media/image24.png"/><Relationship Id="rId10" Type="http://schemas.openxmlformats.org/officeDocument/2006/relationships/image" Target="../media/image31.png"/><Relationship Id="rId13" Type="http://schemas.openxmlformats.org/officeDocument/2006/relationships/image" Target="../media/image215.png"/><Relationship Id="rId12" Type="http://schemas.openxmlformats.org/officeDocument/2006/relationships/hyperlink" Target="https://eatemp.com/powerpoint-org-chart-template/" TargetMode="External"/><Relationship Id="rId15" Type="http://schemas.openxmlformats.org/officeDocument/2006/relationships/image" Target="../media/image210.png"/><Relationship Id="rId14" Type="http://schemas.openxmlformats.org/officeDocument/2006/relationships/image" Target="../media/image193.png"/><Relationship Id="rId17" Type="http://schemas.openxmlformats.org/officeDocument/2006/relationships/image" Target="../media/image195.png"/><Relationship Id="rId16" Type="http://schemas.openxmlformats.org/officeDocument/2006/relationships/image" Target="../media/image217.png"/><Relationship Id="rId19" Type="http://schemas.openxmlformats.org/officeDocument/2006/relationships/image" Target="../media/image203.png"/><Relationship Id="rId18" Type="http://schemas.openxmlformats.org/officeDocument/2006/relationships/image" Target="../media/image19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09.png"/><Relationship Id="rId4" Type="http://schemas.openxmlformats.org/officeDocument/2006/relationships/image" Target="../media/image206.png"/><Relationship Id="rId5" Type="http://schemas.openxmlformats.org/officeDocument/2006/relationships/image" Target="../media/image208.png"/><Relationship Id="rId6" Type="http://schemas.openxmlformats.org/officeDocument/2006/relationships/image" Target="../media/image24.png"/><Relationship Id="rId7" Type="http://schemas.openxmlformats.org/officeDocument/2006/relationships/hyperlink" Target="https://unsplash.com/" TargetMode="External"/><Relationship Id="rId8" Type="http://schemas.openxmlformats.org/officeDocument/2006/relationships/image" Target="../media/image2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2.png"/><Relationship Id="rId4" Type="http://schemas.openxmlformats.org/officeDocument/2006/relationships/image" Target="../media/image14.png"/><Relationship Id="rId11" Type="http://schemas.openxmlformats.org/officeDocument/2006/relationships/image" Target="../media/image24.png"/><Relationship Id="rId10" Type="http://schemas.openxmlformats.org/officeDocument/2006/relationships/image" Target="../media/image31.png"/><Relationship Id="rId12" Type="http://schemas.openxmlformats.org/officeDocument/2006/relationships/image" Target="../media/image44.png"/><Relationship Id="rId9" Type="http://schemas.openxmlformats.org/officeDocument/2006/relationships/image" Target="../media/image46.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13.png"/><Relationship Id="rId8"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99.png"/><Relationship Id="rId5" Type="http://schemas.openxmlformats.org/officeDocument/2006/relationships/image" Target="../media/image18.png"/><Relationship Id="rId6" Type="http://schemas.openxmlformats.org/officeDocument/2006/relationships/image" Target="../media/image24.png"/></Relationships>
</file>

<file path=ppt/slides/_rels/slide5.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59.png"/><Relationship Id="rId13" Type="http://schemas.openxmlformats.org/officeDocument/2006/relationships/image" Target="../media/image34.png"/><Relationship Id="rId12"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13.png"/><Relationship Id="rId7" Type="http://schemas.openxmlformats.org/officeDocument/2006/relationships/image" Target="../media/image8.png"/><Relationship Id="rId8" Type="http://schemas.openxmlformats.org/officeDocument/2006/relationships/image" Target="../media/image19.png"/></Relationships>
</file>

<file path=ppt/slides/_rels/slide6.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40.png"/><Relationship Id="rId13" Type="http://schemas.openxmlformats.org/officeDocument/2006/relationships/image" Target="../media/image48.png"/><Relationship Id="rId12"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47.png"/><Relationship Id="rId9" Type="http://schemas.openxmlformats.org/officeDocument/2006/relationships/image" Target="../media/image46.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7.png"/><Relationship Id="rId8"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1.png"/><Relationship Id="rId4" Type="http://schemas.openxmlformats.org/officeDocument/2006/relationships/image" Target="../media/image24.png"/><Relationship Id="rId5"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99.png"/><Relationship Id="rId5" Type="http://schemas.openxmlformats.org/officeDocument/2006/relationships/image" Target="../media/image18.png"/><Relationship Id="rId6" Type="http://schemas.openxmlformats.org/officeDocument/2006/relationships/image" Target="../media/image60.png"/><Relationship Id="rId7" Type="http://schemas.openxmlformats.org/officeDocument/2006/relationships/image" Target="../media/image92.png"/><Relationship Id="rId8" Type="http://schemas.openxmlformats.org/officeDocument/2006/relationships/image" Target="../media/image24.png"/></Relationships>
</file>

<file path=ppt/slides/_rels/slide9.xml.rels><?xml version="1.0" encoding="UTF-8" standalone="yes"?><Relationships xmlns="http://schemas.openxmlformats.org/package/2006/relationships"><Relationship Id="rId11" Type="http://schemas.openxmlformats.org/officeDocument/2006/relationships/image" Target="../media/image104.png"/><Relationship Id="rId10" Type="http://schemas.openxmlformats.org/officeDocument/2006/relationships/image" Target="../media/image24.png"/><Relationship Id="rId13" Type="http://schemas.openxmlformats.org/officeDocument/2006/relationships/image" Target="../media/image75.png"/><Relationship Id="rId12"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0.png"/><Relationship Id="rId4" Type="http://schemas.openxmlformats.org/officeDocument/2006/relationships/image" Target="../media/image3.png"/><Relationship Id="rId9"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13.png"/><Relationship Id="rId7" Type="http://schemas.openxmlformats.org/officeDocument/2006/relationships/image" Target="../media/image8.png"/><Relationship Id="rId8"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preencoded.png" id="16" name="Google Shape;16;p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17" name="Google Shape;17;p1"/>
          <p:cNvPicPr preferRelativeResize="0"/>
          <p:nvPr/>
        </p:nvPicPr>
        <p:blipFill rotWithShape="1">
          <a:blip r:embed="rId4">
            <a:alphaModFix/>
          </a:blip>
          <a:srcRect b="0" l="0" r="0" t="0"/>
          <a:stretch/>
        </p:blipFill>
        <p:spPr>
          <a:xfrm>
            <a:off x="2813383" y="2301859"/>
            <a:ext cx="981564" cy="744010"/>
          </a:xfrm>
          <a:prstGeom prst="rect">
            <a:avLst/>
          </a:prstGeom>
          <a:noFill/>
          <a:ln>
            <a:noFill/>
          </a:ln>
        </p:spPr>
      </p:pic>
      <p:pic>
        <p:nvPicPr>
          <p:cNvPr descr="preencoded.png" id="18" name="Google Shape;18;p1"/>
          <p:cNvPicPr preferRelativeResize="0"/>
          <p:nvPr/>
        </p:nvPicPr>
        <p:blipFill rotWithShape="1">
          <a:blip r:embed="rId5">
            <a:alphaModFix/>
          </a:blip>
          <a:srcRect b="0" l="0" r="0" t="0"/>
          <a:stretch/>
        </p:blipFill>
        <p:spPr>
          <a:xfrm>
            <a:off x="4041927" y="1676258"/>
            <a:ext cx="615115" cy="474256"/>
          </a:xfrm>
          <a:prstGeom prst="rect">
            <a:avLst/>
          </a:prstGeom>
          <a:noFill/>
          <a:ln>
            <a:noFill/>
          </a:ln>
        </p:spPr>
      </p:pic>
      <p:pic>
        <p:nvPicPr>
          <p:cNvPr descr="preencoded.png" id="19" name="Google Shape;19;p1"/>
          <p:cNvPicPr preferRelativeResize="0"/>
          <p:nvPr/>
        </p:nvPicPr>
        <p:blipFill rotWithShape="1">
          <a:blip r:embed="rId6">
            <a:alphaModFix/>
          </a:blip>
          <a:srcRect b="0" l="0" r="0" t="0"/>
          <a:stretch/>
        </p:blipFill>
        <p:spPr>
          <a:xfrm>
            <a:off x="1824253" y="1511521"/>
            <a:ext cx="719367" cy="554205"/>
          </a:xfrm>
          <a:prstGeom prst="rect">
            <a:avLst/>
          </a:prstGeom>
          <a:noFill/>
          <a:ln>
            <a:noFill/>
          </a:ln>
        </p:spPr>
      </p:pic>
      <p:pic>
        <p:nvPicPr>
          <p:cNvPr descr="preencoded.png" id="20" name="Google Shape;20;p1"/>
          <p:cNvPicPr preferRelativeResize="0"/>
          <p:nvPr/>
        </p:nvPicPr>
        <p:blipFill rotWithShape="1">
          <a:blip r:embed="rId7">
            <a:alphaModFix/>
          </a:blip>
          <a:srcRect b="0" l="0" r="0" t="0"/>
          <a:stretch/>
        </p:blipFill>
        <p:spPr>
          <a:xfrm>
            <a:off x="368346" y="1676521"/>
            <a:ext cx="412026" cy="317882"/>
          </a:xfrm>
          <a:prstGeom prst="rect">
            <a:avLst/>
          </a:prstGeom>
          <a:noFill/>
          <a:ln>
            <a:noFill/>
          </a:ln>
        </p:spPr>
      </p:pic>
      <p:pic>
        <p:nvPicPr>
          <p:cNvPr descr="preencoded.png" id="21" name="Google Shape;21;p1"/>
          <p:cNvPicPr preferRelativeResize="0"/>
          <p:nvPr/>
        </p:nvPicPr>
        <p:blipFill rotWithShape="1">
          <a:blip r:embed="rId8">
            <a:alphaModFix/>
          </a:blip>
          <a:srcRect b="0" l="0" r="0" t="0"/>
          <a:stretch/>
        </p:blipFill>
        <p:spPr>
          <a:xfrm>
            <a:off x="1801306" y="2981792"/>
            <a:ext cx="412216" cy="317882"/>
          </a:xfrm>
          <a:prstGeom prst="rect">
            <a:avLst/>
          </a:prstGeom>
          <a:noFill/>
          <a:ln>
            <a:noFill/>
          </a:ln>
        </p:spPr>
      </p:pic>
      <p:pic>
        <p:nvPicPr>
          <p:cNvPr descr="preencoded.png" id="22" name="Google Shape;22;p1"/>
          <p:cNvPicPr preferRelativeResize="0"/>
          <p:nvPr/>
        </p:nvPicPr>
        <p:blipFill rotWithShape="1">
          <a:blip r:embed="rId9">
            <a:alphaModFix/>
          </a:blip>
          <a:srcRect b="0" l="0" r="0" t="0"/>
          <a:stretch/>
        </p:blipFill>
        <p:spPr>
          <a:xfrm>
            <a:off x="3052828" y="508000"/>
            <a:ext cx="412026" cy="317882"/>
          </a:xfrm>
          <a:prstGeom prst="rect">
            <a:avLst/>
          </a:prstGeom>
          <a:noFill/>
          <a:ln>
            <a:noFill/>
          </a:ln>
        </p:spPr>
      </p:pic>
      <p:sp>
        <p:nvSpPr>
          <p:cNvPr id="23" name="Google Shape;23;p1"/>
          <p:cNvSpPr/>
          <p:nvPr/>
        </p:nvSpPr>
        <p:spPr>
          <a:xfrm>
            <a:off x="6706438" y="1155700"/>
            <a:ext cx="11257840" cy="131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6400" u="none" cap="none" strike="noStrike">
                <a:solidFill>
                  <a:srgbClr val="0E0E0E"/>
                </a:solidFill>
                <a:latin typeface="Rajdhani"/>
                <a:ea typeface="Rajdhani"/>
                <a:cs typeface="Rajdhani"/>
                <a:sym typeface="Rajdhani"/>
              </a:rPr>
              <a:t>FREE PRESENTATION TEMPLATE</a:t>
            </a:r>
            <a:endParaRPr b="0" i="0" sz="6400" u="none" cap="none" strike="noStrike">
              <a:solidFill>
                <a:schemeClr val="dk1"/>
              </a:solidFill>
              <a:latin typeface="Calibri"/>
              <a:ea typeface="Calibri"/>
              <a:cs typeface="Calibri"/>
              <a:sym typeface="Calibri"/>
            </a:endParaRPr>
          </a:p>
        </p:txBody>
      </p:sp>
      <p:sp>
        <p:nvSpPr>
          <p:cNvPr id="24" name="Google Shape;24;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5" name="Google Shape;25;p1"/>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26" name="Google Shape;26;p1"/>
          <p:cNvSpPr/>
          <p:nvPr/>
        </p:nvSpPr>
        <p:spPr>
          <a:xfrm>
            <a:off x="14759245" y="4508500"/>
            <a:ext cx="8052806" cy="46990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1"/>
          <p:cNvSpPr/>
          <p:nvPr/>
        </p:nvSpPr>
        <p:spPr>
          <a:xfrm>
            <a:off x="15521340" y="4813300"/>
            <a:ext cx="7070550" cy="4631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272727"/>
                </a:solidFill>
                <a:latin typeface="Marcellus"/>
                <a:ea typeface="Marcellus"/>
                <a:cs typeface="Marcellus"/>
                <a:sym typeface="Marcellus"/>
              </a:rPr>
              <a:t>Market</a:t>
            </a:r>
            <a:endParaRPr b="0" i="0" sz="128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800" u="none" cap="none" strike="noStrike">
                <a:solidFill>
                  <a:srgbClr val="272727"/>
                </a:solidFill>
                <a:latin typeface="Marcellus"/>
                <a:ea typeface="Marcellus"/>
                <a:cs typeface="Marcellus"/>
                <a:sym typeface="Marcellus"/>
              </a:rPr>
              <a:t>Research</a:t>
            </a:r>
            <a:endParaRPr b="0" i="0" sz="12800" u="none" cap="none" strike="noStrike">
              <a:solidFill>
                <a:schemeClr val="dk1"/>
              </a:solidFill>
              <a:latin typeface="Calibri"/>
              <a:ea typeface="Calibri"/>
              <a:cs typeface="Calibri"/>
              <a:sym typeface="Calibri"/>
            </a:endParaRPr>
          </a:p>
        </p:txBody>
      </p:sp>
      <p:pic>
        <p:nvPicPr>
          <p:cNvPr descr="preencoded.png" id="28" name="Google Shape;28;p1"/>
          <p:cNvPicPr preferRelativeResize="0"/>
          <p:nvPr/>
        </p:nvPicPr>
        <p:blipFill rotWithShape="1">
          <a:blip r:embed="rId11">
            <a:alphaModFix/>
          </a:blip>
          <a:srcRect b="0" l="0" r="0" t="0"/>
          <a:stretch/>
        </p:blipFill>
        <p:spPr>
          <a:xfrm>
            <a:off x="1016127" y="3670300"/>
            <a:ext cx="14441705" cy="9690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9" name="Shape 239"/>
        <p:cNvGrpSpPr/>
        <p:nvPr/>
      </p:nvGrpSpPr>
      <p:grpSpPr>
        <a:xfrm>
          <a:off x="0" y="0"/>
          <a:ext cx="0" cy="0"/>
          <a:chOff x="0" y="0"/>
          <a:chExt cx="0" cy="0"/>
        </a:xfrm>
      </p:grpSpPr>
      <p:pic>
        <p:nvPicPr>
          <p:cNvPr descr="preencoded.png" id="240" name="Google Shape;240;p1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241" name="Google Shape;241;p10"/>
          <p:cNvPicPr preferRelativeResize="0"/>
          <p:nvPr/>
        </p:nvPicPr>
        <p:blipFill rotWithShape="1">
          <a:blip r:embed="rId4">
            <a:alphaModFix/>
          </a:blip>
          <a:srcRect b="0" l="0" r="0" t="0"/>
          <a:stretch/>
        </p:blipFill>
        <p:spPr>
          <a:xfrm>
            <a:off x="520765" y="11203136"/>
            <a:ext cx="1577533" cy="1574316"/>
          </a:xfrm>
          <a:prstGeom prst="rect">
            <a:avLst/>
          </a:prstGeom>
          <a:noFill/>
          <a:ln>
            <a:noFill/>
          </a:ln>
        </p:spPr>
      </p:pic>
      <p:pic>
        <p:nvPicPr>
          <p:cNvPr descr="preencoded.png" id="242" name="Google Shape;242;p10"/>
          <p:cNvPicPr preferRelativeResize="0"/>
          <p:nvPr/>
        </p:nvPicPr>
        <p:blipFill rotWithShape="1">
          <a:blip r:embed="rId5">
            <a:alphaModFix/>
          </a:blip>
          <a:srcRect b="0" l="0" r="0" t="0"/>
          <a:stretch/>
        </p:blipFill>
        <p:spPr>
          <a:xfrm>
            <a:off x="2050500" y="9944100"/>
            <a:ext cx="881157" cy="879264"/>
          </a:xfrm>
          <a:prstGeom prst="rect">
            <a:avLst/>
          </a:prstGeom>
          <a:noFill/>
          <a:ln>
            <a:noFill/>
          </a:ln>
        </p:spPr>
      </p:pic>
      <p:pic>
        <p:nvPicPr>
          <p:cNvPr descr="preencoded.png" id="243" name="Google Shape;243;p10"/>
          <p:cNvPicPr preferRelativeResize="0"/>
          <p:nvPr/>
        </p:nvPicPr>
        <p:blipFill rotWithShape="1">
          <a:blip r:embed="rId6">
            <a:alphaModFix/>
          </a:blip>
          <a:srcRect b="0" l="0" r="0" t="0"/>
          <a:stretch/>
        </p:blipFill>
        <p:spPr>
          <a:xfrm>
            <a:off x="3694946" y="11085277"/>
            <a:ext cx="386508" cy="298376"/>
          </a:xfrm>
          <a:prstGeom prst="rect">
            <a:avLst/>
          </a:prstGeom>
          <a:noFill/>
          <a:ln>
            <a:noFill/>
          </a:ln>
        </p:spPr>
      </p:pic>
      <p:pic>
        <p:nvPicPr>
          <p:cNvPr descr="preencoded.png" id="244" name="Google Shape;244;p10"/>
          <p:cNvPicPr preferRelativeResize="0"/>
          <p:nvPr/>
        </p:nvPicPr>
        <p:blipFill rotWithShape="1">
          <a:blip r:embed="rId7">
            <a:alphaModFix/>
          </a:blip>
          <a:srcRect b="0" l="0" r="0" t="0"/>
          <a:stretch/>
        </p:blipFill>
        <p:spPr>
          <a:xfrm>
            <a:off x="21787285" y="5551438"/>
            <a:ext cx="1880300" cy="1945122"/>
          </a:xfrm>
          <a:prstGeom prst="rect">
            <a:avLst/>
          </a:prstGeom>
          <a:noFill/>
          <a:ln>
            <a:noFill/>
          </a:ln>
        </p:spPr>
      </p:pic>
      <p:pic>
        <p:nvPicPr>
          <p:cNvPr descr="preencoded.png" id="245" name="Google Shape;245;p10"/>
          <p:cNvPicPr preferRelativeResize="0"/>
          <p:nvPr/>
        </p:nvPicPr>
        <p:blipFill rotWithShape="1">
          <a:blip r:embed="rId8">
            <a:alphaModFix/>
          </a:blip>
          <a:srcRect b="0" l="0" r="0" t="0"/>
          <a:stretch/>
        </p:blipFill>
        <p:spPr>
          <a:xfrm>
            <a:off x="23167156" y="4051139"/>
            <a:ext cx="751220" cy="749660"/>
          </a:xfrm>
          <a:prstGeom prst="rect">
            <a:avLst/>
          </a:prstGeom>
          <a:noFill/>
          <a:ln>
            <a:noFill/>
          </a:ln>
        </p:spPr>
      </p:pic>
      <p:pic>
        <p:nvPicPr>
          <p:cNvPr descr="preencoded.png" id="246" name="Google Shape;246;p10"/>
          <p:cNvPicPr preferRelativeResize="0"/>
          <p:nvPr/>
        </p:nvPicPr>
        <p:blipFill rotWithShape="1">
          <a:blip r:embed="rId9">
            <a:alphaModFix/>
          </a:blip>
          <a:srcRect b="0" l="0" r="0" t="0"/>
          <a:stretch/>
        </p:blipFill>
        <p:spPr>
          <a:xfrm>
            <a:off x="21915712" y="3461345"/>
            <a:ext cx="401759" cy="310145"/>
          </a:xfrm>
          <a:prstGeom prst="rect">
            <a:avLst/>
          </a:prstGeom>
          <a:noFill/>
          <a:ln>
            <a:noFill/>
          </a:ln>
        </p:spPr>
      </p:pic>
      <p:pic>
        <p:nvPicPr>
          <p:cNvPr descr="preencoded.png" id="247" name="Google Shape;247;p10"/>
          <p:cNvPicPr preferRelativeResize="0"/>
          <p:nvPr/>
        </p:nvPicPr>
        <p:blipFill rotWithShape="1">
          <a:blip r:embed="rId10">
            <a:alphaModFix/>
          </a:blip>
          <a:srcRect b="0" l="0" r="0" t="0"/>
          <a:stretch/>
        </p:blipFill>
        <p:spPr>
          <a:xfrm>
            <a:off x="23068660" y="2235833"/>
            <a:ext cx="398472" cy="387499"/>
          </a:xfrm>
          <a:prstGeom prst="rect">
            <a:avLst/>
          </a:prstGeom>
          <a:noFill/>
          <a:ln>
            <a:noFill/>
          </a:ln>
        </p:spPr>
      </p:pic>
      <p:sp>
        <p:nvSpPr>
          <p:cNvPr id="248" name="Google Shape;248;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49" name="Google Shape;249;p10"/>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250" name="Google Shape;250;p10"/>
          <p:cNvSpPr/>
          <p:nvPr/>
        </p:nvSpPr>
        <p:spPr>
          <a:xfrm>
            <a:off x="8795849" y="749300"/>
            <a:ext cx="6795349" cy="18796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0"/>
          <p:cNvSpPr/>
          <p:nvPr/>
        </p:nvSpPr>
        <p:spPr>
          <a:xfrm>
            <a:off x="9557945" y="1054100"/>
            <a:ext cx="5609868"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Pricing Plan</a:t>
            </a:r>
            <a:endParaRPr b="0" i="0" sz="8000" u="none" cap="none" strike="noStrike">
              <a:solidFill>
                <a:schemeClr val="dk1"/>
              </a:solidFill>
              <a:latin typeface="Calibri"/>
              <a:ea typeface="Calibri"/>
              <a:cs typeface="Calibri"/>
              <a:sym typeface="Calibri"/>
            </a:endParaRPr>
          </a:p>
        </p:txBody>
      </p:sp>
      <p:sp>
        <p:nvSpPr>
          <p:cNvPr id="252" name="Google Shape;252;p10"/>
          <p:cNvSpPr/>
          <p:nvPr/>
        </p:nvSpPr>
        <p:spPr>
          <a:xfrm>
            <a:off x="1778222" y="3632200"/>
            <a:ext cx="20843305" cy="850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0"/>
          <p:cNvSpPr/>
          <p:nvPr/>
        </p:nvSpPr>
        <p:spPr>
          <a:xfrm>
            <a:off x="1778222" y="3632200"/>
            <a:ext cx="6439705" cy="85090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54" name="Google Shape;254;p10"/>
          <p:cNvPicPr preferRelativeResize="0"/>
          <p:nvPr/>
        </p:nvPicPr>
        <p:blipFill rotWithShape="1">
          <a:blip r:embed="rId12">
            <a:alphaModFix/>
          </a:blip>
          <a:srcRect b="0" l="0" r="0" t="0"/>
          <a:stretch/>
        </p:blipFill>
        <p:spPr>
          <a:xfrm>
            <a:off x="4114294" y="4089400"/>
            <a:ext cx="1767561" cy="1625600"/>
          </a:xfrm>
          <a:prstGeom prst="rect">
            <a:avLst/>
          </a:prstGeom>
          <a:noFill/>
          <a:ln>
            <a:noFill/>
          </a:ln>
        </p:spPr>
      </p:pic>
      <p:sp>
        <p:nvSpPr>
          <p:cNvPr id="255" name="Google Shape;255;p10"/>
          <p:cNvSpPr/>
          <p:nvPr/>
        </p:nvSpPr>
        <p:spPr>
          <a:xfrm>
            <a:off x="4229629" y="6019800"/>
            <a:ext cx="1536892"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272727"/>
                </a:solidFill>
                <a:latin typeface="Marcellus"/>
                <a:ea typeface="Marcellus"/>
                <a:cs typeface="Marcellus"/>
                <a:sym typeface="Marcellus"/>
              </a:rPr>
              <a:t>Basic</a:t>
            </a:r>
            <a:endParaRPr b="0" i="0" sz="4800" u="none" cap="none" strike="noStrike">
              <a:solidFill>
                <a:schemeClr val="dk1"/>
              </a:solidFill>
              <a:latin typeface="Calibri"/>
              <a:ea typeface="Calibri"/>
              <a:cs typeface="Calibri"/>
              <a:sym typeface="Calibri"/>
            </a:endParaRPr>
          </a:p>
        </p:txBody>
      </p:sp>
      <p:sp>
        <p:nvSpPr>
          <p:cNvPr id="256" name="Google Shape;256;p10"/>
          <p:cNvSpPr/>
          <p:nvPr/>
        </p:nvSpPr>
        <p:spPr>
          <a:xfrm>
            <a:off x="2235479" y="70866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57" name="Google Shape;257;p10"/>
          <p:cNvSpPr/>
          <p:nvPr/>
        </p:nvSpPr>
        <p:spPr>
          <a:xfrm>
            <a:off x="3372271" y="10922000"/>
            <a:ext cx="3251606"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Marcellus"/>
                <a:ea typeface="Marcellus"/>
                <a:cs typeface="Marcellus"/>
                <a:sym typeface="Marcellus"/>
              </a:rPr>
              <a:t>$10/month</a:t>
            </a:r>
            <a:endParaRPr b="0" i="0" sz="4800" u="none" cap="none" strike="noStrike">
              <a:solidFill>
                <a:schemeClr val="dk1"/>
              </a:solidFill>
              <a:latin typeface="Calibri"/>
              <a:ea typeface="Calibri"/>
              <a:cs typeface="Calibri"/>
              <a:sym typeface="Calibri"/>
            </a:endParaRPr>
          </a:p>
        </p:txBody>
      </p:sp>
      <p:sp>
        <p:nvSpPr>
          <p:cNvPr id="258" name="Google Shape;258;p10"/>
          <p:cNvSpPr/>
          <p:nvPr/>
        </p:nvSpPr>
        <p:spPr>
          <a:xfrm>
            <a:off x="8980022" y="3632200"/>
            <a:ext cx="6439705" cy="8509000"/>
          </a:xfrm>
          <a:prstGeom prst="rect">
            <a:avLst/>
          </a:prstGeom>
          <a:solidFill>
            <a:srgbClr val="FCE46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59" name="Google Shape;259;p10"/>
          <p:cNvPicPr preferRelativeResize="0"/>
          <p:nvPr/>
        </p:nvPicPr>
        <p:blipFill rotWithShape="1">
          <a:blip r:embed="rId13">
            <a:alphaModFix/>
          </a:blip>
          <a:srcRect b="0" l="0" r="0" t="0"/>
          <a:stretch/>
        </p:blipFill>
        <p:spPr>
          <a:xfrm>
            <a:off x="11388375" y="4089400"/>
            <a:ext cx="1622997" cy="1625600"/>
          </a:xfrm>
          <a:prstGeom prst="rect">
            <a:avLst/>
          </a:prstGeom>
          <a:noFill/>
          <a:ln>
            <a:noFill/>
          </a:ln>
        </p:spPr>
      </p:pic>
      <p:sp>
        <p:nvSpPr>
          <p:cNvPr id="260" name="Google Shape;260;p10"/>
          <p:cNvSpPr/>
          <p:nvPr/>
        </p:nvSpPr>
        <p:spPr>
          <a:xfrm>
            <a:off x="11513989" y="6019800"/>
            <a:ext cx="1371771"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81E0DE"/>
                </a:solidFill>
                <a:latin typeface="Marcellus"/>
                <a:ea typeface="Marcellus"/>
                <a:cs typeface="Marcellus"/>
                <a:sym typeface="Marcellus"/>
              </a:rPr>
              <a:t>Elite</a:t>
            </a:r>
            <a:endParaRPr b="0" i="0" sz="4800" u="none" cap="none" strike="noStrike">
              <a:solidFill>
                <a:schemeClr val="dk1"/>
              </a:solidFill>
              <a:latin typeface="Calibri"/>
              <a:ea typeface="Calibri"/>
              <a:cs typeface="Calibri"/>
              <a:sym typeface="Calibri"/>
            </a:endParaRPr>
          </a:p>
        </p:txBody>
      </p:sp>
      <p:sp>
        <p:nvSpPr>
          <p:cNvPr id="261" name="Google Shape;261;p10"/>
          <p:cNvSpPr/>
          <p:nvPr/>
        </p:nvSpPr>
        <p:spPr>
          <a:xfrm>
            <a:off x="9437280" y="70866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62" name="Google Shape;262;p10"/>
          <p:cNvSpPr/>
          <p:nvPr/>
        </p:nvSpPr>
        <p:spPr>
          <a:xfrm>
            <a:off x="10516914" y="10922000"/>
            <a:ext cx="3365921"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Marcellus"/>
                <a:ea typeface="Marcellus"/>
                <a:cs typeface="Marcellus"/>
                <a:sym typeface="Marcellus"/>
              </a:rPr>
              <a:t>$50/month</a:t>
            </a:r>
            <a:endParaRPr b="0" i="0" sz="4800" u="none" cap="none" strike="noStrike">
              <a:solidFill>
                <a:schemeClr val="dk1"/>
              </a:solidFill>
              <a:latin typeface="Calibri"/>
              <a:ea typeface="Calibri"/>
              <a:cs typeface="Calibri"/>
              <a:sym typeface="Calibri"/>
            </a:endParaRPr>
          </a:p>
        </p:txBody>
      </p:sp>
      <p:sp>
        <p:nvSpPr>
          <p:cNvPr id="263" name="Google Shape;263;p10"/>
          <p:cNvSpPr/>
          <p:nvPr/>
        </p:nvSpPr>
        <p:spPr>
          <a:xfrm>
            <a:off x="16181822" y="3632200"/>
            <a:ext cx="6439705" cy="85090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64" name="Google Shape;264;p10"/>
          <p:cNvPicPr preferRelativeResize="0"/>
          <p:nvPr/>
        </p:nvPicPr>
        <p:blipFill rotWithShape="1">
          <a:blip r:embed="rId14">
            <a:alphaModFix/>
          </a:blip>
          <a:srcRect b="0" l="0" r="0" t="0"/>
          <a:stretch/>
        </p:blipFill>
        <p:spPr>
          <a:xfrm>
            <a:off x="18642460" y="4089400"/>
            <a:ext cx="1518426" cy="1625600"/>
          </a:xfrm>
          <a:prstGeom prst="rect">
            <a:avLst/>
          </a:prstGeom>
          <a:noFill/>
          <a:ln>
            <a:noFill/>
          </a:ln>
        </p:spPr>
      </p:pic>
      <p:sp>
        <p:nvSpPr>
          <p:cNvPr id="265" name="Google Shape;265;p10"/>
          <p:cNvSpPr/>
          <p:nvPr/>
        </p:nvSpPr>
        <p:spPr>
          <a:xfrm>
            <a:off x="17858432" y="6019800"/>
            <a:ext cx="3086486"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272727"/>
                </a:solidFill>
                <a:latin typeface="Marcellus"/>
                <a:ea typeface="Marcellus"/>
                <a:cs typeface="Marcellus"/>
                <a:sym typeface="Marcellus"/>
              </a:rPr>
              <a:t>Legendary</a:t>
            </a:r>
            <a:endParaRPr b="0" i="0" sz="4800" u="none" cap="none" strike="noStrike">
              <a:solidFill>
                <a:schemeClr val="dk1"/>
              </a:solidFill>
              <a:latin typeface="Calibri"/>
              <a:ea typeface="Calibri"/>
              <a:cs typeface="Calibri"/>
              <a:sym typeface="Calibri"/>
            </a:endParaRPr>
          </a:p>
        </p:txBody>
      </p:sp>
      <p:sp>
        <p:nvSpPr>
          <p:cNvPr id="266" name="Google Shape;266;p10"/>
          <p:cNvSpPr/>
          <p:nvPr/>
        </p:nvSpPr>
        <p:spPr>
          <a:xfrm>
            <a:off x="16639080" y="70866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67" name="Google Shape;267;p10"/>
          <p:cNvSpPr/>
          <p:nvPr/>
        </p:nvSpPr>
        <p:spPr>
          <a:xfrm>
            <a:off x="17528191" y="10922000"/>
            <a:ext cx="3746968"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Marcellus"/>
                <a:ea typeface="Marcellus"/>
                <a:cs typeface="Marcellus"/>
                <a:sym typeface="Marcellu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2" name="Shape 272"/>
        <p:cNvGrpSpPr/>
        <p:nvPr/>
      </p:nvGrpSpPr>
      <p:grpSpPr>
        <a:xfrm>
          <a:off x="0" y="0"/>
          <a:ext cx="0" cy="0"/>
          <a:chOff x="0" y="0"/>
          <a:chExt cx="0" cy="0"/>
        </a:xfrm>
      </p:grpSpPr>
      <p:pic>
        <p:nvPicPr>
          <p:cNvPr descr="preencoded.png" id="273" name="Google Shape;273;p1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274" name="Google Shape;274;p11"/>
          <p:cNvPicPr preferRelativeResize="0"/>
          <p:nvPr/>
        </p:nvPicPr>
        <p:blipFill rotWithShape="1">
          <a:blip r:embed="rId4">
            <a:alphaModFix/>
          </a:blip>
          <a:srcRect b="0" l="0" r="0" t="0"/>
          <a:stretch/>
        </p:blipFill>
        <p:spPr>
          <a:xfrm>
            <a:off x="939917" y="850900"/>
            <a:ext cx="1050824" cy="1050689"/>
          </a:xfrm>
          <a:prstGeom prst="rect">
            <a:avLst/>
          </a:prstGeom>
          <a:noFill/>
          <a:ln>
            <a:noFill/>
          </a:ln>
        </p:spPr>
      </p:pic>
      <p:pic>
        <p:nvPicPr>
          <p:cNvPr descr="preencoded.png" id="275" name="Google Shape;275;p11"/>
          <p:cNvPicPr preferRelativeResize="0"/>
          <p:nvPr/>
        </p:nvPicPr>
        <p:blipFill rotWithShape="1">
          <a:blip r:embed="rId5">
            <a:alphaModFix/>
          </a:blip>
          <a:srcRect b="0" l="0" r="0" t="0"/>
          <a:stretch/>
        </p:blipFill>
        <p:spPr>
          <a:xfrm>
            <a:off x="3264308" y="2413000"/>
            <a:ext cx="965321" cy="965200"/>
          </a:xfrm>
          <a:prstGeom prst="rect">
            <a:avLst/>
          </a:prstGeom>
          <a:noFill/>
          <a:ln>
            <a:noFill/>
          </a:ln>
        </p:spPr>
      </p:pic>
      <p:sp>
        <p:nvSpPr>
          <p:cNvPr id="276" name="Google Shape;276;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77" name="Google Shape;277;p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preencoded.png" id="278" name="Google Shape;278;p11"/>
          <p:cNvPicPr preferRelativeResize="0"/>
          <p:nvPr/>
        </p:nvPicPr>
        <p:blipFill rotWithShape="1">
          <a:blip r:embed="rId7">
            <a:alphaModFix/>
          </a:blip>
          <a:srcRect b="0" l="0" r="0" t="0"/>
          <a:stretch/>
        </p:blipFill>
        <p:spPr>
          <a:xfrm>
            <a:off x="381048" y="2146300"/>
            <a:ext cx="23637654" cy="9436100"/>
          </a:xfrm>
          <a:prstGeom prst="rect">
            <a:avLst/>
          </a:prstGeom>
          <a:noFill/>
          <a:ln>
            <a:noFill/>
          </a:ln>
        </p:spPr>
      </p:pic>
      <p:sp>
        <p:nvSpPr>
          <p:cNvPr id="279" name="Google Shape;279;p11"/>
          <p:cNvSpPr/>
          <p:nvPr/>
        </p:nvSpPr>
        <p:spPr>
          <a:xfrm>
            <a:off x="381048" y="3505200"/>
            <a:ext cx="5347368" cy="7785100"/>
          </a:xfrm>
          <a:prstGeom prst="rect">
            <a:avLst/>
          </a:prstGeom>
          <a:solidFill>
            <a:srgbClr val="81E0DE"/>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1"/>
          <p:cNvSpPr/>
          <p:nvPr/>
        </p:nvSpPr>
        <p:spPr>
          <a:xfrm>
            <a:off x="685886" y="4914900"/>
            <a:ext cx="4737692" cy="607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1"/>
          <p:cNvSpPr/>
          <p:nvPr/>
        </p:nvSpPr>
        <p:spPr>
          <a:xfrm>
            <a:off x="685886"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1"/>
          <p:cNvSpPr/>
          <p:nvPr/>
        </p:nvSpPr>
        <p:spPr>
          <a:xfrm>
            <a:off x="685886"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
          <p:cNvSpPr/>
          <p:nvPr/>
        </p:nvSpPr>
        <p:spPr>
          <a:xfrm>
            <a:off x="609676" y="49149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284" name="Google Shape;284;p11"/>
          <p:cNvSpPr/>
          <p:nvPr/>
        </p:nvSpPr>
        <p:spPr>
          <a:xfrm>
            <a:off x="618144"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preencoded.png" id="285" name="Google Shape;285;p11"/>
          <p:cNvPicPr preferRelativeResize="0"/>
          <p:nvPr/>
        </p:nvPicPr>
        <p:blipFill rotWithShape="1">
          <a:blip r:embed="rId8">
            <a:alphaModFix/>
          </a:blip>
          <a:srcRect b="0" l="0" r="0" t="0"/>
          <a:stretch/>
        </p:blipFill>
        <p:spPr>
          <a:xfrm>
            <a:off x="2241830" y="7137400"/>
            <a:ext cx="1625803" cy="1625600"/>
          </a:xfrm>
          <a:prstGeom prst="rect">
            <a:avLst/>
          </a:prstGeom>
          <a:noFill/>
          <a:ln>
            <a:noFill/>
          </a:ln>
        </p:spPr>
      </p:pic>
      <p:pic>
        <p:nvPicPr>
          <p:cNvPr descr="preencoded.png" id="286" name="Google Shape;286;p11"/>
          <p:cNvPicPr preferRelativeResize="0"/>
          <p:nvPr/>
        </p:nvPicPr>
        <p:blipFill rotWithShape="1">
          <a:blip r:embed="rId9">
            <a:alphaModFix/>
          </a:blip>
          <a:srcRect b="0" l="0" r="0" t="0"/>
          <a:stretch/>
        </p:blipFill>
        <p:spPr>
          <a:xfrm>
            <a:off x="2326518" y="7222083"/>
            <a:ext cx="1456422" cy="1456246"/>
          </a:xfrm>
          <a:prstGeom prst="rect">
            <a:avLst/>
          </a:prstGeom>
          <a:noFill/>
          <a:ln>
            <a:noFill/>
          </a:ln>
        </p:spPr>
      </p:pic>
      <p:sp>
        <p:nvSpPr>
          <p:cNvPr id="287" name="Google Shape;287;p11"/>
          <p:cNvSpPr/>
          <p:nvPr/>
        </p:nvSpPr>
        <p:spPr>
          <a:xfrm>
            <a:off x="685886"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1"/>
          <p:cNvSpPr/>
          <p:nvPr/>
        </p:nvSpPr>
        <p:spPr>
          <a:xfrm>
            <a:off x="685886"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1"/>
          <p:cNvSpPr/>
          <p:nvPr/>
        </p:nvSpPr>
        <p:spPr>
          <a:xfrm>
            <a:off x="609676" y="91694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290" name="Google Shape;290;p11"/>
          <p:cNvSpPr/>
          <p:nvPr/>
        </p:nvSpPr>
        <p:spPr>
          <a:xfrm>
            <a:off x="618144" y="99441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91" name="Google Shape;291;p11"/>
          <p:cNvSpPr/>
          <p:nvPr/>
        </p:nvSpPr>
        <p:spPr>
          <a:xfrm>
            <a:off x="6477810" y="3505200"/>
            <a:ext cx="5347368" cy="7785100"/>
          </a:xfrm>
          <a:prstGeom prst="rect">
            <a:avLst/>
          </a:prstGeom>
          <a:solidFill>
            <a:srgbClr val="81E0DE"/>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1"/>
          <p:cNvSpPr/>
          <p:nvPr/>
        </p:nvSpPr>
        <p:spPr>
          <a:xfrm>
            <a:off x="6782648" y="4914900"/>
            <a:ext cx="4737692" cy="607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1"/>
          <p:cNvSpPr/>
          <p:nvPr/>
        </p:nvSpPr>
        <p:spPr>
          <a:xfrm>
            <a:off x="6782648"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1"/>
          <p:cNvSpPr/>
          <p:nvPr/>
        </p:nvSpPr>
        <p:spPr>
          <a:xfrm>
            <a:off x="6782648"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1"/>
          <p:cNvSpPr/>
          <p:nvPr/>
        </p:nvSpPr>
        <p:spPr>
          <a:xfrm>
            <a:off x="6706438" y="49149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296" name="Google Shape;296;p11"/>
          <p:cNvSpPr/>
          <p:nvPr/>
        </p:nvSpPr>
        <p:spPr>
          <a:xfrm>
            <a:off x="6714906"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preencoded.png" id="297" name="Google Shape;297;p11"/>
          <p:cNvPicPr preferRelativeResize="0"/>
          <p:nvPr/>
        </p:nvPicPr>
        <p:blipFill rotWithShape="1">
          <a:blip r:embed="rId8">
            <a:alphaModFix/>
          </a:blip>
          <a:srcRect b="0" l="0" r="0" t="0"/>
          <a:stretch/>
        </p:blipFill>
        <p:spPr>
          <a:xfrm>
            <a:off x="8338592" y="7137400"/>
            <a:ext cx="1625803" cy="1625600"/>
          </a:xfrm>
          <a:prstGeom prst="rect">
            <a:avLst/>
          </a:prstGeom>
          <a:noFill/>
          <a:ln>
            <a:noFill/>
          </a:ln>
        </p:spPr>
      </p:pic>
      <p:pic>
        <p:nvPicPr>
          <p:cNvPr descr="preencoded.png" id="298" name="Google Shape;298;p11"/>
          <p:cNvPicPr preferRelativeResize="0"/>
          <p:nvPr/>
        </p:nvPicPr>
        <p:blipFill rotWithShape="1">
          <a:blip r:embed="rId10">
            <a:alphaModFix/>
          </a:blip>
          <a:srcRect b="0" l="0" r="0" t="0"/>
          <a:stretch/>
        </p:blipFill>
        <p:spPr>
          <a:xfrm>
            <a:off x="8541818" y="7340600"/>
            <a:ext cx="1192256" cy="1190414"/>
          </a:xfrm>
          <a:prstGeom prst="rect">
            <a:avLst/>
          </a:prstGeom>
          <a:noFill/>
          <a:ln>
            <a:noFill/>
          </a:ln>
        </p:spPr>
      </p:pic>
      <p:sp>
        <p:nvSpPr>
          <p:cNvPr id="299" name="Google Shape;299;p11"/>
          <p:cNvSpPr/>
          <p:nvPr/>
        </p:nvSpPr>
        <p:spPr>
          <a:xfrm>
            <a:off x="6782648"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1"/>
          <p:cNvSpPr/>
          <p:nvPr/>
        </p:nvSpPr>
        <p:spPr>
          <a:xfrm>
            <a:off x="6782648"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1"/>
          <p:cNvSpPr/>
          <p:nvPr/>
        </p:nvSpPr>
        <p:spPr>
          <a:xfrm>
            <a:off x="6706438" y="91694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302" name="Google Shape;302;p11"/>
          <p:cNvSpPr/>
          <p:nvPr/>
        </p:nvSpPr>
        <p:spPr>
          <a:xfrm>
            <a:off x="6714906" y="99441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303" name="Google Shape;303;p11"/>
          <p:cNvSpPr/>
          <p:nvPr/>
        </p:nvSpPr>
        <p:spPr>
          <a:xfrm>
            <a:off x="12574572" y="3505200"/>
            <a:ext cx="5347368" cy="7785100"/>
          </a:xfrm>
          <a:prstGeom prst="rect">
            <a:avLst/>
          </a:prstGeom>
          <a:solidFill>
            <a:srgbClr val="81E0DE"/>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1"/>
          <p:cNvSpPr/>
          <p:nvPr/>
        </p:nvSpPr>
        <p:spPr>
          <a:xfrm>
            <a:off x="12879410" y="4914900"/>
            <a:ext cx="4737692" cy="607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1"/>
          <p:cNvSpPr/>
          <p:nvPr/>
        </p:nvSpPr>
        <p:spPr>
          <a:xfrm>
            <a:off x="12879410"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1"/>
          <p:cNvSpPr/>
          <p:nvPr/>
        </p:nvSpPr>
        <p:spPr>
          <a:xfrm>
            <a:off x="12879410"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1"/>
          <p:cNvSpPr/>
          <p:nvPr/>
        </p:nvSpPr>
        <p:spPr>
          <a:xfrm>
            <a:off x="12803200" y="49149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308" name="Google Shape;308;p11"/>
          <p:cNvSpPr/>
          <p:nvPr/>
        </p:nvSpPr>
        <p:spPr>
          <a:xfrm>
            <a:off x="12811668"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preencoded.png" id="309" name="Google Shape;309;p11"/>
          <p:cNvPicPr preferRelativeResize="0"/>
          <p:nvPr/>
        </p:nvPicPr>
        <p:blipFill rotWithShape="1">
          <a:blip r:embed="rId8">
            <a:alphaModFix/>
          </a:blip>
          <a:srcRect b="0" l="0" r="0" t="0"/>
          <a:stretch/>
        </p:blipFill>
        <p:spPr>
          <a:xfrm>
            <a:off x="14435354" y="7137400"/>
            <a:ext cx="1625803" cy="1625600"/>
          </a:xfrm>
          <a:prstGeom prst="rect">
            <a:avLst/>
          </a:prstGeom>
          <a:noFill/>
          <a:ln>
            <a:noFill/>
          </a:ln>
        </p:spPr>
      </p:pic>
      <p:pic>
        <p:nvPicPr>
          <p:cNvPr descr="preencoded.png" id="310" name="Google Shape;310;p11"/>
          <p:cNvPicPr preferRelativeResize="0"/>
          <p:nvPr/>
        </p:nvPicPr>
        <p:blipFill rotWithShape="1">
          <a:blip r:embed="rId11">
            <a:alphaModFix/>
          </a:blip>
          <a:srcRect b="0" l="0" r="0" t="0"/>
          <a:stretch/>
        </p:blipFill>
        <p:spPr>
          <a:xfrm>
            <a:off x="14536942" y="7142162"/>
            <a:ext cx="1519452" cy="1519262"/>
          </a:xfrm>
          <a:prstGeom prst="rect">
            <a:avLst/>
          </a:prstGeom>
          <a:noFill/>
          <a:ln>
            <a:noFill/>
          </a:ln>
        </p:spPr>
      </p:pic>
      <p:sp>
        <p:nvSpPr>
          <p:cNvPr id="311" name="Google Shape;311;p11"/>
          <p:cNvSpPr/>
          <p:nvPr/>
        </p:nvSpPr>
        <p:spPr>
          <a:xfrm>
            <a:off x="12879410"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1"/>
          <p:cNvSpPr/>
          <p:nvPr/>
        </p:nvSpPr>
        <p:spPr>
          <a:xfrm>
            <a:off x="12879410"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1"/>
          <p:cNvSpPr/>
          <p:nvPr/>
        </p:nvSpPr>
        <p:spPr>
          <a:xfrm>
            <a:off x="12803200" y="91694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314" name="Google Shape;314;p11"/>
          <p:cNvSpPr/>
          <p:nvPr/>
        </p:nvSpPr>
        <p:spPr>
          <a:xfrm>
            <a:off x="12811668" y="99441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315" name="Google Shape;315;p11"/>
          <p:cNvSpPr/>
          <p:nvPr/>
        </p:nvSpPr>
        <p:spPr>
          <a:xfrm>
            <a:off x="18671334" y="3505200"/>
            <a:ext cx="5347368" cy="7785100"/>
          </a:xfrm>
          <a:prstGeom prst="rect">
            <a:avLst/>
          </a:prstGeom>
          <a:solidFill>
            <a:srgbClr val="81E0DE"/>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1"/>
          <p:cNvSpPr/>
          <p:nvPr/>
        </p:nvSpPr>
        <p:spPr>
          <a:xfrm>
            <a:off x="18976172" y="4914900"/>
            <a:ext cx="4737692" cy="607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1"/>
          <p:cNvSpPr/>
          <p:nvPr/>
        </p:nvSpPr>
        <p:spPr>
          <a:xfrm>
            <a:off x="18976172"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1"/>
          <p:cNvSpPr/>
          <p:nvPr/>
        </p:nvSpPr>
        <p:spPr>
          <a:xfrm>
            <a:off x="18976172"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1"/>
          <p:cNvSpPr/>
          <p:nvPr/>
        </p:nvSpPr>
        <p:spPr>
          <a:xfrm>
            <a:off x="18899962" y="49149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320" name="Google Shape;320;p11"/>
          <p:cNvSpPr/>
          <p:nvPr/>
        </p:nvSpPr>
        <p:spPr>
          <a:xfrm>
            <a:off x="18908430"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preencoded.png" id="321" name="Google Shape;321;p11"/>
          <p:cNvPicPr preferRelativeResize="0"/>
          <p:nvPr/>
        </p:nvPicPr>
        <p:blipFill rotWithShape="1">
          <a:blip r:embed="rId8">
            <a:alphaModFix/>
          </a:blip>
          <a:srcRect b="0" l="0" r="0" t="0"/>
          <a:stretch/>
        </p:blipFill>
        <p:spPr>
          <a:xfrm>
            <a:off x="20532116" y="7137400"/>
            <a:ext cx="1625803" cy="1625600"/>
          </a:xfrm>
          <a:prstGeom prst="rect">
            <a:avLst/>
          </a:prstGeom>
          <a:noFill/>
          <a:ln>
            <a:noFill/>
          </a:ln>
        </p:spPr>
      </p:pic>
      <p:pic>
        <p:nvPicPr>
          <p:cNvPr descr="preencoded.png" id="322" name="Google Shape;322;p11"/>
          <p:cNvPicPr preferRelativeResize="0"/>
          <p:nvPr/>
        </p:nvPicPr>
        <p:blipFill rotWithShape="1">
          <a:blip r:embed="rId12">
            <a:alphaModFix/>
          </a:blip>
          <a:srcRect b="0" l="0" r="0" t="0"/>
          <a:stretch/>
        </p:blipFill>
        <p:spPr>
          <a:xfrm>
            <a:off x="20599860" y="7137400"/>
            <a:ext cx="1490319" cy="1625600"/>
          </a:xfrm>
          <a:prstGeom prst="rect">
            <a:avLst/>
          </a:prstGeom>
          <a:noFill/>
          <a:ln>
            <a:noFill/>
          </a:ln>
        </p:spPr>
      </p:pic>
      <p:sp>
        <p:nvSpPr>
          <p:cNvPr id="323" name="Google Shape;323;p11"/>
          <p:cNvSpPr/>
          <p:nvPr/>
        </p:nvSpPr>
        <p:spPr>
          <a:xfrm>
            <a:off x="18976172"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1"/>
          <p:cNvSpPr/>
          <p:nvPr/>
        </p:nvSpPr>
        <p:spPr>
          <a:xfrm>
            <a:off x="18976172"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1"/>
          <p:cNvSpPr/>
          <p:nvPr/>
        </p:nvSpPr>
        <p:spPr>
          <a:xfrm>
            <a:off x="18899962" y="91694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326" name="Google Shape;326;p11"/>
          <p:cNvSpPr/>
          <p:nvPr/>
        </p:nvSpPr>
        <p:spPr>
          <a:xfrm>
            <a:off x="18908430" y="99441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327" name="Google Shape;327;p11"/>
          <p:cNvSpPr/>
          <p:nvPr/>
        </p:nvSpPr>
        <p:spPr>
          <a:xfrm>
            <a:off x="1994149" y="2146300"/>
            <a:ext cx="2133867" cy="2133600"/>
          </a:xfrm>
          <a:prstGeom prst="roundRect">
            <a:avLst>
              <a:gd fmla="val 198429" name="adj"/>
            </a:avLst>
          </a:prstGeom>
          <a:solidFill>
            <a:srgbClr val="FCE46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1"/>
          <p:cNvSpPr/>
          <p:nvPr/>
        </p:nvSpPr>
        <p:spPr>
          <a:xfrm>
            <a:off x="2826103" y="2578100"/>
            <a:ext cx="808668"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S</a:t>
            </a:r>
            <a:endParaRPr b="0" i="0" sz="8000" u="none" cap="none" strike="noStrike">
              <a:solidFill>
                <a:schemeClr val="dk1"/>
              </a:solidFill>
              <a:latin typeface="Calibri"/>
              <a:ea typeface="Calibri"/>
              <a:cs typeface="Calibri"/>
              <a:sym typeface="Calibri"/>
            </a:endParaRPr>
          </a:p>
        </p:txBody>
      </p:sp>
      <p:sp>
        <p:nvSpPr>
          <p:cNvPr id="329" name="Google Shape;329;p11"/>
          <p:cNvSpPr/>
          <p:nvPr/>
        </p:nvSpPr>
        <p:spPr>
          <a:xfrm>
            <a:off x="8090911" y="2146300"/>
            <a:ext cx="2133867" cy="2133600"/>
          </a:xfrm>
          <a:prstGeom prst="roundRect">
            <a:avLst>
              <a:gd fmla="val 198429" name="adj"/>
            </a:avLst>
          </a:prstGeom>
          <a:solidFill>
            <a:srgbClr val="FCE46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1"/>
          <p:cNvSpPr/>
          <p:nvPr/>
        </p:nvSpPr>
        <p:spPr>
          <a:xfrm>
            <a:off x="8637080" y="2578100"/>
            <a:ext cx="1380239"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W</a:t>
            </a:r>
            <a:endParaRPr b="0" i="0" sz="8000" u="none" cap="none" strike="noStrike">
              <a:solidFill>
                <a:schemeClr val="dk1"/>
              </a:solidFill>
              <a:latin typeface="Calibri"/>
              <a:ea typeface="Calibri"/>
              <a:cs typeface="Calibri"/>
              <a:sym typeface="Calibri"/>
            </a:endParaRPr>
          </a:p>
        </p:txBody>
      </p:sp>
      <p:sp>
        <p:nvSpPr>
          <p:cNvPr id="331" name="Google Shape;331;p11"/>
          <p:cNvSpPr/>
          <p:nvPr/>
        </p:nvSpPr>
        <p:spPr>
          <a:xfrm>
            <a:off x="14187673" y="2146300"/>
            <a:ext cx="2133867" cy="2133600"/>
          </a:xfrm>
          <a:prstGeom prst="roundRect">
            <a:avLst>
              <a:gd fmla="val 198429" name="adj"/>
            </a:avLst>
          </a:prstGeom>
          <a:solidFill>
            <a:srgbClr val="FCE46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1"/>
          <p:cNvSpPr/>
          <p:nvPr/>
        </p:nvSpPr>
        <p:spPr>
          <a:xfrm>
            <a:off x="14841805" y="2578100"/>
            <a:ext cx="1164312"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O</a:t>
            </a:r>
            <a:endParaRPr b="0" i="0" sz="8000" u="none" cap="none" strike="noStrike">
              <a:solidFill>
                <a:schemeClr val="dk1"/>
              </a:solidFill>
              <a:latin typeface="Calibri"/>
              <a:ea typeface="Calibri"/>
              <a:cs typeface="Calibri"/>
              <a:sym typeface="Calibri"/>
            </a:endParaRPr>
          </a:p>
        </p:txBody>
      </p:sp>
      <p:sp>
        <p:nvSpPr>
          <p:cNvPr id="333" name="Google Shape;333;p11"/>
          <p:cNvSpPr/>
          <p:nvPr/>
        </p:nvSpPr>
        <p:spPr>
          <a:xfrm>
            <a:off x="20284435" y="2146300"/>
            <a:ext cx="2133867" cy="2133600"/>
          </a:xfrm>
          <a:prstGeom prst="roundRect">
            <a:avLst>
              <a:gd fmla="val 198429" name="adj"/>
            </a:avLst>
          </a:prstGeom>
          <a:solidFill>
            <a:srgbClr val="FCE46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1"/>
          <p:cNvSpPr/>
          <p:nvPr/>
        </p:nvSpPr>
        <p:spPr>
          <a:xfrm>
            <a:off x="21046530" y="2578100"/>
            <a:ext cx="948385"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9" name="Shape 339"/>
        <p:cNvGrpSpPr/>
        <p:nvPr/>
      </p:nvGrpSpPr>
      <p:grpSpPr>
        <a:xfrm>
          <a:off x="0" y="0"/>
          <a:ext cx="0" cy="0"/>
          <a:chOff x="0" y="0"/>
          <a:chExt cx="0" cy="0"/>
        </a:xfrm>
      </p:grpSpPr>
      <p:pic>
        <p:nvPicPr>
          <p:cNvPr descr="preencoded.png" id="340" name="Google Shape;340;p1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41" name="Google Shape;341;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42" name="Google Shape;342;p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preencoded.png" id="343" name="Google Shape;343;p12"/>
          <p:cNvPicPr preferRelativeResize="0"/>
          <p:nvPr/>
        </p:nvPicPr>
        <p:blipFill rotWithShape="1">
          <a:blip r:embed="rId5">
            <a:alphaModFix/>
          </a:blip>
          <a:srcRect b="0" l="0" r="0" t="0"/>
          <a:stretch/>
        </p:blipFill>
        <p:spPr>
          <a:xfrm>
            <a:off x="0" y="1231900"/>
            <a:ext cx="12688886" cy="10820400"/>
          </a:xfrm>
          <a:prstGeom prst="rect">
            <a:avLst/>
          </a:prstGeom>
          <a:noFill/>
          <a:ln>
            <a:noFill/>
          </a:ln>
        </p:spPr>
      </p:pic>
      <p:sp>
        <p:nvSpPr>
          <p:cNvPr id="344" name="Google Shape;344;p12"/>
          <p:cNvSpPr/>
          <p:nvPr/>
        </p:nvSpPr>
        <p:spPr>
          <a:xfrm>
            <a:off x="13870134" y="1930400"/>
            <a:ext cx="6528616" cy="18796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2"/>
          <p:cNvSpPr/>
          <p:nvPr/>
        </p:nvSpPr>
        <p:spPr>
          <a:xfrm>
            <a:off x="14632229" y="2235200"/>
            <a:ext cx="5343134"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0E0E0E"/>
                </a:solidFill>
                <a:latin typeface="Marcellus"/>
                <a:ea typeface="Marcellus"/>
                <a:cs typeface="Marcellus"/>
                <a:sym typeface="Marcellus"/>
              </a:rPr>
              <a:t>Some Data</a:t>
            </a:r>
            <a:endParaRPr b="0" i="0" sz="8000" u="none" cap="none" strike="noStrike">
              <a:solidFill>
                <a:schemeClr val="dk1"/>
              </a:solidFill>
              <a:latin typeface="Calibri"/>
              <a:ea typeface="Calibri"/>
              <a:cs typeface="Calibri"/>
              <a:sym typeface="Calibri"/>
            </a:endParaRPr>
          </a:p>
        </p:txBody>
      </p:sp>
      <p:sp>
        <p:nvSpPr>
          <p:cNvPr id="346" name="Google Shape;346;p12"/>
          <p:cNvSpPr/>
          <p:nvPr/>
        </p:nvSpPr>
        <p:spPr>
          <a:xfrm>
            <a:off x="13984448" y="5029200"/>
            <a:ext cx="8573572"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2"/>
          <p:cNvSpPr/>
          <p:nvPr/>
        </p:nvSpPr>
        <p:spPr>
          <a:xfrm>
            <a:off x="13984448" y="5029200"/>
            <a:ext cx="8573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2"/>
          <p:cNvSpPr/>
          <p:nvPr/>
        </p:nvSpPr>
        <p:spPr>
          <a:xfrm>
            <a:off x="13984448" y="5029200"/>
            <a:ext cx="3734267" cy="1879600"/>
          </a:xfrm>
          <a:prstGeom prst="rect">
            <a:avLst/>
          </a:prstGeom>
          <a:solidFill>
            <a:srgbClr val="FCE46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2"/>
          <p:cNvSpPr/>
          <p:nvPr/>
        </p:nvSpPr>
        <p:spPr>
          <a:xfrm>
            <a:off x="14746543" y="5334000"/>
            <a:ext cx="2548785"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70%</a:t>
            </a:r>
            <a:endParaRPr b="0" i="0" sz="8000" u="none" cap="none" strike="noStrike">
              <a:solidFill>
                <a:schemeClr val="dk1"/>
              </a:solidFill>
              <a:latin typeface="Calibri"/>
              <a:ea typeface="Calibri"/>
              <a:cs typeface="Calibri"/>
              <a:sym typeface="Calibri"/>
            </a:endParaRPr>
          </a:p>
        </p:txBody>
      </p:sp>
      <p:sp>
        <p:nvSpPr>
          <p:cNvPr id="350" name="Google Shape;350;p12"/>
          <p:cNvSpPr/>
          <p:nvPr/>
        </p:nvSpPr>
        <p:spPr>
          <a:xfrm>
            <a:off x="17921940" y="5111750"/>
            <a:ext cx="4636079"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2"/>
          <p:cNvSpPr/>
          <p:nvPr/>
        </p:nvSpPr>
        <p:spPr>
          <a:xfrm>
            <a:off x="17921940" y="5111750"/>
            <a:ext cx="4788498"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Enchanted Creatures</a:t>
            </a:r>
            <a:endParaRPr b="0" i="0" sz="3600" u="none" cap="none" strike="noStrike">
              <a:solidFill>
                <a:schemeClr val="dk1"/>
              </a:solidFill>
              <a:latin typeface="Calibri"/>
              <a:ea typeface="Calibri"/>
              <a:cs typeface="Calibri"/>
              <a:sym typeface="Calibri"/>
            </a:endParaRPr>
          </a:p>
        </p:txBody>
      </p:sp>
      <p:sp>
        <p:nvSpPr>
          <p:cNvPr id="352" name="Google Shape;352;p12"/>
          <p:cNvSpPr/>
          <p:nvPr/>
        </p:nvSpPr>
        <p:spPr>
          <a:xfrm>
            <a:off x="17921940" y="5784850"/>
            <a:ext cx="4771563"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possess the ability to cast spells.</a:t>
            </a:r>
            <a:endParaRPr b="0" i="0" sz="3200" u="none" cap="none" strike="noStrike">
              <a:solidFill>
                <a:schemeClr val="dk1"/>
              </a:solidFill>
              <a:latin typeface="Calibri"/>
              <a:ea typeface="Calibri"/>
              <a:cs typeface="Calibri"/>
              <a:sym typeface="Calibri"/>
            </a:endParaRPr>
          </a:p>
        </p:txBody>
      </p:sp>
      <p:sp>
        <p:nvSpPr>
          <p:cNvPr id="353" name="Google Shape;353;p12"/>
          <p:cNvSpPr/>
          <p:nvPr/>
        </p:nvSpPr>
        <p:spPr>
          <a:xfrm>
            <a:off x="13984448" y="7518400"/>
            <a:ext cx="8573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2"/>
          <p:cNvSpPr/>
          <p:nvPr/>
        </p:nvSpPr>
        <p:spPr>
          <a:xfrm>
            <a:off x="13984448" y="7518400"/>
            <a:ext cx="3797775" cy="18796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2"/>
          <p:cNvSpPr/>
          <p:nvPr/>
        </p:nvSpPr>
        <p:spPr>
          <a:xfrm>
            <a:off x="14746543" y="7823200"/>
            <a:ext cx="2612293"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60%</a:t>
            </a:r>
            <a:endParaRPr b="0" i="0" sz="8000" u="none" cap="none" strike="noStrike">
              <a:solidFill>
                <a:schemeClr val="dk1"/>
              </a:solidFill>
              <a:latin typeface="Calibri"/>
              <a:ea typeface="Calibri"/>
              <a:cs typeface="Calibri"/>
              <a:sym typeface="Calibri"/>
            </a:endParaRPr>
          </a:p>
        </p:txBody>
      </p:sp>
      <p:sp>
        <p:nvSpPr>
          <p:cNvPr id="356" name="Google Shape;356;p12"/>
          <p:cNvSpPr/>
          <p:nvPr/>
        </p:nvSpPr>
        <p:spPr>
          <a:xfrm>
            <a:off x="17985448" y="7575550"/>
            <a:ext cx="457257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2"/>
          <p:cNvSpPr/>
          <p:nvPr/>
        </p:nvSpPr>
        <p:spPr>
          <a:xfrm>
            <a:off x="17985448" y="7575550"/>
            <a:ext cx="4724991" cy="129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Magic-Wielding Individuals</a:t>
            </a:r>
            <a:endParaRPr b="0" i="0" sz="3600" u="none" cap="none" strike="noStrike">
              <a:solidFill>
                <a:schemeClr val="dk1"/>
              </a:solidFill>
              <a:latin typeface="Calibri"/>
              <a:ea typeface="Calibri"/>
              <a:cs typeface="Calibri"/>
              <a:sym typeface="Calibri"/>
            </a:endParaRPr>
          </a:p>
        </p:txBody>
      </p:sp>
      <p:sp>
        <p:nvSpPr>
          <p:cNvPr id="358" name="Google Shape;358;p12"/>
          <p:cNvSpPr/>
          <p:nvPr/>
        </p:nvSpPr>
        <p:spPr>
          <a:xfrm>
            <a:off x="17985448" y="8820150"/>
            <a:ext cx="4708055"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practice the art of illusions.</a:t>
            </a:r>
            <a:endParaRPr b="0" i="0" sz="3200" u="none" cap="none" strike="noStrike">
              <a:solidFill>
                <a:schemeClr val="dk1"/>
              </a:solidFill>
              <a:latin typeface="Calibri"/>
              <a:ea typeface="Calibri"/>
              <a:cs typeface="Calibri"/>
              <a:sym typeface="Calibri"/>
            </a:endParaRPr>
          </a:p>
        </p:txBody>
      </p:sp>
      <p:sp>
        <p:nvSpPr>
          <p:cNvPr id="359" name="Google Shape;359;p12"/>
          <p:cNvSpPr/>
          <p:nvPr/>
        </p:nvSpPr>
        <p:spPr>
          <a:xfrm>
            <a:off x="13984448" y="10007600"/>
            <a:ext cx="8573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2"/>
          <p:cNvSpPr/>
          <p:nvPr/>
        </p:nvSpPr>
        <p:spPr>
          <a:xfrm>
            <a:off x="13984448" y="10007600"/>
            <a:ext cx="3797775" cy="1879600"/>
          </a:xfrm>
          <a:prstGeom prst="rect">
            <a:avLst/>
          </a:prstGeom>
          <a:solidFill>
            <a:srgbClr val="FCE46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2"/>
          <p:cNvSpPr/>
          <p:nvPr/>
        </p:nvSpPr>
        <p:spPr>
          <a:xfrm>
            <a:off x="14746543" y="10312400"/>
            <a:ext cx="2612293"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90%</a:t>
            </a:r>
            <a:endParaRPr b="0" i="0" sz="8000" u="none" cap="none" strike="noStrike">
              <a:solidFill>
                <a:schemeClr val="dk1"/>
              </a:solidFill>
              <a:latin typeface="Calibri"/>
              <a:ea typeface="Calibri"/>
              <a:cs typeface="Calibri"/>
              <a:sym typeface="Calibri"/>
            </a:endParaRPr>
          </a:p>
        </p:txBody>
      </p:sp>
      <p:sp>
        <p:nvSpPr>
          <p:cNvPr id="362" name="Google Shape;362;p12"/>
          <p:cNvSpPr/>
          <p:nvPr/>
        </p:nvSpPr>
        <p:spPr>
          <a:xfrm>
            <a:off x="17985448" y="10090150"/>
            <a:ext cx="457257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2"/>
          <p:cNvSpPr/>
          <p:nvPr/>
        </p:nvSpPr>
        <p:spPr>
          <a:xfrm>
            <a:off x="17985448" y="10090150"/>
            <a:ext cx="472499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Spells Cast</a:t>
            </a:r>
            <a:endParaRPr b="0" i="0" sz="3600" u="none" cap="none" strike="noStrike">
              <a:solidFill>
                <a:schemeClr val="dk1"/>
              </a:solidFill>
              <a:latin typeface="Calibri"/>
              <a:ea typeface="Calibri"/>
              <a:cs typeface="Calibri"/>
              <a:sym typeface="Calibri"/>
            </a:endParaRPr>
          </a:p>
        </p:txBody>
      </p:sp>
      <p:sp>
        <p:nvSpPr>
          <p:cNvPr id="364" name="Google Shape;364;p12"/>
          <p:cNvSpPr/>
          <p:nvPr/>
        </p:nvSpPr>
        <p:spPr>
          <a:xfrm>
            <a:off x="17985448" y="10763250"/>
            <a:ext cx="470805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9" name="Shape 369"/>
        <p:cNvGrpSpPr/>
        <p:nvPr/>
      </p:nvGrpSpPr>
      <p:grpSpPr>
        <a:xfrm>
          <a:off x="0" y="0"/>
          <a:ext cx="0" cy="0"/>
          <a:chOff x="0" y="0"/>
          <a:chExt cx="0" cy="0"/>
        </a:xfrm>
      </p:grpSpPr>
      <p:pic>
        <p:nvPicPr>
          <p:cNvPr descr="preencoded.png" id="370" name="Google Shape;370;p1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71" name="Google Shape;371;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72" name="Google Shape;372;p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73" name="Google Shape;373;p13"/>
          <p:cNvSpPr/>
          <p:nvPr/>
        </p:nvSpPr>
        <p:spPr>
          <a:xfrm>
            <a:off x="4305838" y="3403600"/>
            <a:ext cx="15762670" cy="712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3"/>
          <p:cNvSpPr/>
          <p:nvPr/>
        </p:nvSpPr>
        <p:spPr>
          <a:xfrm>
            <a:off x="4305838" y="3403600"/>
            <a:ext cx="15762670" cy="567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3"/>
          <p:cNvSpPr/>
          <p:nvPr/>
        </p:nvSpPr>
        <p:spPr>
          <a:xfrm>
            <a:off x="6350794" y="3403600"/>
            <a:ext cx="11672759" cy="44323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3"/>
          <p:cNvSpPr/>
          <p:nvPr/>
        </p:nvSpPr>
        <p:spPr>
          <a:xfrm>
            <a:off x="7112889" y="3708400"/>
            <a:ext cx="11164695" cy="483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4000" u="none" cap="none" strike="noStrike">
                <a:solidFill>
                  <a:srgbClr val="272727"/>
                </a:solidFill>
                <a:latin typeface="Marcellus"/>
                <a:ea typeface="Marcellus"/>
                <a:cs typeface="Marcellus"/>
                <a:sym typeface="Marcellus"/>
              </a:rPr>
              <a:t>234,567</a:t>
            </a:r>
            <a:endParaRPr b="0" i="0" sz="24000" u="none" cap="none" strike="noStrike">
              <a:solidFill>
                <a:schemeClr val="dk1"/>
              </a:solidFill>
              <a:latin typeface="Calibri"/>
              <a:ea typeface="Calibri"/>
              <a:cs typeface="Calibri"/>
              <a:sym typeface="Calibri"/>
            </a:endParaRPr>
          </a:p>
        </p:txBody>
      </p:sp>
      <p:sp>
        <p:nvSpPr>
          <p:cNvPr id="377" name="Google Shape;377;p13"/>
          <p:cNvSpPr/>
          <p:nvPr/>
        </p:nvSpPr>
        <p:spPr>
          <a:xfrm>
            <a:off x="4170355" y="8039100"/>
            <a:ext cx="16033637" cy="13123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i="0" lang="en-US" sz="6400" u="none" cap="none" strike="noStrike">
                <a:solidFill>
                  <a:srgbClr val="0E0E0E"/>
                </a:solidFill>
                <a:latin typeface="Rajdhani"/>
                <a:ea typeface="Rajdhani"/>
                <a:cs typeface="Rajdhani"/>
                <a:sym typeface="Rajdhani"/>
              </a:rPr>
              <a:t>UNICORN SIGHTINGS</a:t>
            </a:r>
            <a:endParaRPr b="0" i="0" sz="6400" u="none" cap="none" strike="noStrike">
              <a:solidFill>
                <a:schemeClr val="dk1"/>
              </a:solidFill>
              <a:latin typeface="Calibri"/>
              <a:ea typeface="Calibri"/>
              <a:cs typeface="Calibri"/>
              <a:sym typeface="Calibri"/>
            </a:endParaRPr>
          </a:p>
        </p:txBody>
      </p:sp>
      <p:sp>
        <p:nvSpPr>
          <p:cNvPr id="378" name="Google Shape;378;p13"/>
          <p:cNvSpPr/>
          <p:nvPr/>
        </p:nvSpPr>
        <p:spPr>
          <a:xfrm>
            <a:off x="7483352" y="9486900"/>
            <a:ext cx="9407642"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3" name="Shape 383"/>
        <p:cNvGrpSpPr/>
        <p:nvPr/>
      </p:nvGrpSpPr>
      <p:grpSpPr>
        <a:xfrm>
          <a:off x="0" y="0"/>
          <a:ext cx="0" cy="0"/>
          <a:chOff x="0" y="0"/>
          <a:chExt cx="0" cy="0"/>
        </a:xfrm>
      </p:grpSpPr>
      <p:pic>
        <p:nvPicPr>
          <p:cNvPr descr="preencoded.png" id="384" name="Google Shape;384;p1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385" name="Google Shape;385;p14"/>
          <p:cNvPicPr preferRelativeResize="0"/>
          <p:nvPr/>
        </p:nvPicPr>
        <p:blipFill rotWithShape="1">
          <a:blip r:embed="rId4">
            <a:alphaModFix/>
          </a:blip>
          <a:srcRect b="0" l="0" r="0" t="0"/>
          <a:stretch/>
        </p:blipFill>
        <p:spPr>
          <a:xfrm>
            <a:off x="520765" y="11203136"/>
            <a:ext cx="1577533" cy="1574329"/>
          </a:xfrm>
          <a:prstGeom prst="rect">
            <a:avLst/>
          </a:prstGeom>
          <a:noFill/>
          <a:ln>
            <a:noFill/>
          </a:ln>
        </p:spPr>
      </p:pic>
      <p:pic>
        <p:nvPicPr>
          <p:cNvPr descr="preencoded.png" id="386" name="Google Shape;386;p14"/>
          <p:cNvPicPr preferRelativeResize="0"/>
          <p:nvPr/>
        </p:nvPicPr>
        <p:blipFill rotWithShape="1">
          <a:blip r:embed="rId5">
            <a:alphaModFix/>
          </a:blip>
          <a:srcRect b="0" l="0" r="0" t="0"/>
          <a:stretch/>
        </p:blipFill>
        <p:spPr>
          <a:xfrm>
            <a:off x="2050500" y="9944100"/>
            <a:ext cx="881157" cy="879277"/>
          </a:xfrm>
          <a:prstGeom prst="rect">
            <a:avLst/>
          </a:prstGeom>
          <a:noFill/>
          <a:ln>
            <a:noFill/>
          </a:ln>
        </p:spPr>
      </p:pic>
      <p:pic>
        <p:nvPicPr>
          <p:cNvPr descr="preencoded.png" id="387" name="Google Shape;387;p14"/>
          <p:cNvPicPr preferRelativeResize="0"/>
          <p:nvPr/>
        </p:nvPicPr>
        <p:blipFill rotWithShape="1">
          <a:blip r:embed="rId6">
            <a:alphaModFix/>
          </a:blip>
          <a:srcRect b="0" l="0" r="0" t="0"/>
          <a:stretch/>
        </p:blipFill>
        <p:spPr>
          <a:xfrm>
            <a:off x="3694946" y="11085264"/>
            <a:ext cx="386508" cy="298376"/>
          </a:xfrm>
          <a:prstGeom prst="rect">
            <a:avLst/>
          </a:prstGeom>
          <a:noFill/>
          <a:ln>
            <a:noFill/>
          </a:ln>
        </p:spPr>
      </p:pic>
      <p:pic>
        <p:nvPicPr>
          <p:cNvPr descr="preencoded.png" id="388" name="Google Shape;388;p14"/>
          <p:cNvPicPr preferRelativeResize="0"/>
          <p:nvPr/>
        </p:nvPicPr>
        <p:blipFill rotWithShape="1">
          <a:blip r:embed="rId7">
            <a:alphaModFix/>
          </a:blip>
          <a:srcRect b="0" l="0" r="0" t="0"/>
          <a:stretch/>
        </p:blipFill>
        <p:spPr>
          <a:xfrm>
            <a:off x="21787285" y="5551438"/>
            <a:ext cx="1880300" cy="1945109"/>
          </a:xfrm>
          <a:prstGeom prst="rect">
            <a:avLst/>
          </a:prstGeom>
          <a:noFill/>
          <a:ln>
            <a:noFill/>
          </a:ln>
        </p:spPr>
      </p:pic>
      <p:pic>
        <p:nvPicPr>
          <p:cNvPr descr="preencoded.png" id="389" name="Google Shape;389;p14"/>
          <p:cNvPicPr preferRelativeResize="0"/>
          <p:nvPr/>
        </p:nvPicPr>
        <p:blipFill rotWithShape="1">
          <a:blip r:embed="rId8">
            <a:alphaModFix/>
          </a:blip>
          <a:srcRect b="0" l="0" r="0" t="0"/>
          <a:stretch/>
        </p:blipFill>
        <p:spPr>
          <a:xfrm>
            <a:off x="23167156" y="4051151"/>
            <a:ext cx="751220" cy="749672"/>
          </a:xfrm>
          <a:prstGeom prst="rect">
            <a:avLst/>
          </a:prstGeom>
          <a:noFill/>
          <a:ln>
            <a:noFill/>
          </a:ln>
        </p:spPr>
      </p:pic>
      <p:pic>
        <p:nvPicPr>
          <p:cNvPr descr="preencoded.png" id="390" name="Google Shape;390;p14"/>
          <p:cNvPicPr preferRelativeResize="0"/>
          <p:nvPr/>
        </p:nvPicPr>
        <p:blipFill rotWithShape="1">
          <a:blip r:embed="rId9">
            <a:alphaModFix/>
          </a:blip>
          <a:srcRect b="0" l="0" r="0" t="0"/>
          <a:stretch/>
        </p:blipFill>
        <p:spPr>
          <a:xfrm>
            <a:off x="21915712" y="3461345"/>
            <a:ext cx="401759" cy="310158"/>
          </a:xfrm>
          <a:prstGeom prst="rect">
            <a:avLst/>
          </a:prstGeom>
          <a:noFill/>
          <a:ln>
            <a:noFill/>
          </a:ln>
        </p:spPr>
      </p:pic>
      <p:pic>
        <p:nvPicPr>
          <p:cNvPr descr="preencoded.png" id="391" name="Google Shape;391;p14"/>
          <p:cNvPicPr preferRelativeResize="0"/>
          <p:nvPr/>
        </p:nvPicPr>
        <p:blipFill rotWithShape="1">
          <a:blip r:embed="rId10">
            <a:alphaModFix/>
          </a:blip>
          <a:srcRect b="0" l="0" r="0" t="0"/>
          <a:stretch/>
        </p:blipFill>
        <p:spPr>
          <a:xfrm>
            <a:off x="23068660" y="2235845"/>
            <a:ext cx="398472" cy="387499"/>
          </a:xfrm>
          <a:prstGeom prst="rect">
            <a:avLst/>
          </a:prstGeom>
          <a:noFill/>
          <a:ln>
            <a:noFill/>
          </a:ln>
        </p:spPr>
      </p:pic>
      <p:sp>
        <p:nvSpPr>
          <p:cNvPr id="392" name="Google Shape;392;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93" name="Google Shape;393;p14"/>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394" name="Google Shape;394;p14"/>
          <p:cNvSpPr/>
          <p:nvPr/>
        </p:nvSpPr>
        <p:spPr>
          <a:xfrm>
            <a:off x="3391324" y="24765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4"/>
          <p:cNvSpPr/>
          <p:nvPr/>
        </p:nvSpPr>
        <p:spPr>
          <a:xfrm>
            <a:off x="3092837" y="2476500"/>
            <a:ext cx="8471959" cy="2654300"/>
          </a:xfrm>
          <a:prstGeom prst="rect">
            <a:avLst/>
          </a:prstGeom>
          <a:solidFill>
            <a:srgbClr val="FCE46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4"/>
          <p:cNvSpPr/>
          <p:nvPr/>
        </p:nvSpPr>
        <p:spPr>
          <a:xfrm>
            <a:off x="3312997" y="2781300"/>
            <a:ext cx="7489703"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12800" u="none" cap="none" strike="noStrike">
                <a:solidFill>
                  <a:srgbClr val="272727"/>
                </a:solidFill>
                <a:latin typeface="Marcellus"/>
                <a:ea typeface="Marcellus"/>
                <a:cs typeface="Marcellus"/>
                <a:sym typeface="Marcellus"/>
              </a:rPr>
              <a:t>233 Coins</a:t>
            </a:r>
            <a:endParaRPr b="0" i="0" sz="12800" u="none" cap="none" strike="noStrike">
              <a:solidFill>
                <a:schemeClr val="dk1"/>
              </a:solidFill>
              <a:latin typeface="Calibri"/>
              <a:ea typeface="Calibri"/>
              <a:cs typeface="Calibri"/>
              <a:sym typeface="Calibri"/>
            </a:endParaRPr>
          </a:p>
        </p:txBody>
      </p:sp>
      <p:sp>
        <p:nvSpPr>
          <p:cNvPr id="397" name="Google Shape;397;p14"/>
          <p:cNvSpPr/>
          <p:nvPr/>
        </p:nvSpPr>
        <p:spPr>
          <a:xfrm>
            <a:off x="3391324" y="54356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4"/>
          <p:cNvSpPr/>
          <p:nvPr/>
        </p:nvSpPr>
        <p:spPr>
          <a:xfrm>
            <a:off x="3323582" y="54356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Treasure Found</a:t>
            </a:r>
            <a:endParaRPr b="0" i="0" sz="3200" u="none" cap="none" strike="noStrike">
              <a:solidFill>
                <a:schemeClr val="dk1"/>
              </a:solidFill>
              <a:latin typeface="Calibri"/>
              <a:ea typeface="Calibri"/>
              <a:cs typeface="Calibri"/>
              <a:sym typeface="Calibri"/>
            </a:endParaRPr>
          </a:p>
        </p:txBody>
      </p:sp>
      <p:sp>
        <p:nvSpPr>
          <p:cNvPr id="399" name="Google Shape;399;p14"/>
          <p:cNvSpPr/>
          <p:nvPr/>
        </p:nvSpPr>
        <p:spPr>
          <a:xfrm>
            <a:off x="3391324" y="72263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4"/>
          <p:cNvSpPr/>
          <p:nvPr/>
        </p:nvSpPr>
        <p:spPr>
          <a:xfrm>
            <a:off x="2876910" y="7226300"/>
            <a:ext cx="8903813" cy="26543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4"/>
          <p:cNvSpPr/>
          <p:nvPr/>
        </p:nvSpPr>
        <p:spPr>
          <a:xfrm>
            <a:off x="3097070" y="7531100"/>
            <a:ext cx="7921557"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12800" u="none" cap="none" strike="noStrike">
                <a:solidFill>
                  <a:srgbClr val="272727"/>
                </a:solidFill>
                <a:latin typeface="Marcellus"/>
                <a:ea typeface="Marcellus"/>
                <a:cs typeface="Marcellus"/>
                <a:sym typeface="Marcellus"/>
              </a:rPr>
              <a:t>456 Hours</a:t>
            </a:r>
            <a:endParaRPr b="0" i="0" sz="12800" u="none" cap="none" strike="noStrike">
              <a:solidFill>
                <a:schemeClr val="dk1"/>
              </a:solidFill>
              <a:latin typeface="Calibri"/>
              <a:ea typeface="Calibri"/>
              <a:cs typeface="Calibri"/>
              <a:sym typeface="Calibri"/>
            </a:endParaRPr>
          </a:p>
        </p:txBody>
      </p:sp>
      <p:sp>
        <p:nvSpPr>
          <p:cNvPr id="402" name="Google Shape;402;p14"/>
          <p:cNvSpPr/>
          <p:nvPr/>
        </p:nvSpPr>
        <p:spPr>
          <a:xfrm>
            <a:off x="3391324" y="101854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4"/>
          <p:cNvSpPr/>
          <p:nvPr/>
        </p:nvSpPr>
        <p:spPr>
          <a:xfrm>
            <a:off x="3323582" y="101854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Duration of Spell Casting</a:t>
            </a:r>
            <a:endParaRPr b="0" i="0" sz="3200" u="none" cap="none" strike="noStrike">
              <a:solidFill>
                <a:schemeClr val="dk1"/>
              </a:solidFill>
              <a:latin typeface="Calibri"/>
              <a:ea typeface="Calibri"/>
              <a:cs typeface="Calibri"/>
              <a:sym typeface="Calibri"/>
            </a:endParaRPr>
          </a:p>
        </p:txBody>
      </p:sp>
      <p:sp>
        <p:nvSpPr>
          <p:cNvPr id="404" name="Google Shape;404;p14"/>
          <p:cNvSpPr/>
          <p:nvPr/>
        </p:nvSpPr>
        <p:spPr>
          <a:xfrm>
            <a:off x="13552594" y="24765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4"/>
          <p:cNvSpPr/>
          <p:nvPr/>
        </p:nvSpPr>
        <p:spPr>
          <a:xfrm>
            <a:off x="15203800" y="2476500"/>
            <a:ext cx="4572572" cy="26543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4"/>
          <p:cNvSpPr/>
          <p:nvPr/>
        </p:nvSpPr>
        <p:spPr>
          <a:xfrm>
            <a:off x="15423961" y="2781300"/>
            <a:ext cx="3590315"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12800" u="none" cap="none" strike="noStrike">
                <a:solidFill>
                  <a:srgbClr val="272727"/>
                </a:solidFill>
                <a:latin typeface="Marcellus"/>
                <a:ea typeface="Marcellus"/>
                <a:cs typeface="Marcellus"/>
                <a:sym typeface="Marcellus"/>
              </a:rPr>
              <a:t>85%</a:t>
            </a:r>
            <a:endParaRPr b="0" i="0" sz="12800" u="none" cap="none" strike="noStrike">
              <a:solidFill>
                <a:schemeClr val="dk1"/>
              </a:solidFill>
              <a:latin typeface="Calibri"/>
              <a:ea typeface="Calibri"/>
              <a:cs typeface="Calibri"/>
              <a:sym typeface="Calibri"/>
            </a:endParaRPr>
          </a:p>
        </p:txBody>
      </p:sp>
      <p:sp>
        <p:nvSpPr>
          <p:cNvPr id="407" name="Google Shape;407;p14"/>
          <p:cNvSpPr/>
          <p:nvPr/>
        </p:nvSpPr>
        <p:spPr>
          <a:xfrm>
            <a:off x="13552594" y="54356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4"/>
          <p:cNvSpPr/>
          <p:nvPr/>
        </p:nvSpPr>
        <p:spPr>
          <a:xfrm>
            <a:off x="13484852" y="54356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Wished Granted</a:t>
            </a:r>
            <a:endParaRPr b="0" i="0" sz="3200" u="none" cap="none" strike="noStrike">
              <a:solidFill>
                <a:schemeClr val="dk1"/>
              </a:solidFill>
              <a:latin typeface="Calibri"/>
              <a:ea typeface="Calibri"/>
              <a:cs typeface="Calibri"/>
              <a:sym typeface="Calibri"/>
            </a:endParaRPr>
          </a:p>
        </p:txBody>
      </p:sp>
      <p:sp>
        <p:nvSpPr>
          <p:cNvPr id="409" name="Google Shape;409;p14"/>
          <p:cNvSpPr/>
          <p:nvPr/>
        </p:nvSpPr>
        <p:spPr>
          <a:xfrm>
            <a:off x="13552594" y="72263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4"/>
          <p:cNvSpPr/>
          <p:nvPr/>
        </p:nvSpPr>
        <p:spPr>
          <a:xfrm>
            <a:off x="14079710" y="7226300"/>
            <a:ext cx="6820752" cy="2654300"/>
          </a:xfrm>
          <a:prstGeom prst="rect">
            <a:avLst/>
          </a:prstGeom>
          <a:solidFill>
            <a:srgbClr val="FCE46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4"/>
          <p:cNvSpPr/>
          <p:nvPr/>
        </p:nvSpPr>
        <p:spPr>
          <a:xfrm>
            <a:off x="14299871" y="7531100"/>
            <a:ext cx="5838496"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12800" u="none" cap="none" strike="noStrike">
                <a:solidFill>
                  <a:srgbClr val="272727"/>
                </a:solidFill>
                <a:latin typeface="Marcellus"/>
                <a:ea typeface="Marcellus"/>
                <a:cs typeface="Marcellus"/>
                <a:sym typeface="Marcellus"/>
              </a:rPr>
              <a:t>535 Km</a:t>
            </a:r>
            <a:endParaRPr b="0" i="0" sz="12800" u="none" cap="none" strike="noStrike">
              <a:solidFill>
                <a:schemeClr val="dk1"/>
              </a:solidFill>
              <a:latin typeface="Calibri"/>
              <a:ea typeface="Calibri"/>
              <a:cs typeface="Calibri"/>
              <a:sym typeface="Calibri"/>
            </a:endParaRPr>
          </a:p>
        </p:txBody>
      </p:sp>
      <p:sp>
        <p:nvSpPr>
          <p:cNvPr id="412" name="Google Shape;412;p14"/>
          <p:cNvSpPr/>
          <p:nvPr/>
        </p:nvSpPr>
        <p:spPr>
          <a:xfrm>
            <a:off x="13552594" y="101854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4"/>
          <p:cNvSpPr/>
          <p:nvPr/>
        </p:nvSpPr>
        <p:spPr>
          <a:xfrm>
            <a:off x="13484852" y="101854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8" name="Shape 418"/>
        <p:cNvGrpSpPr/>
        <p:nvPr/>
      </p:nvGrpSpPr>
      <p:grpSpPr>
        <a:xfrm>
          <a:off x="0" y="0"/>
          <a:ext cx="0" cy="0"/>
          <a:chOff x="0" y="0"/>
          <a:chExt cx="0" cy="0"/>
        </a:xfrm>
      </p:grpSpPr>
      <p:pic>
        <p:nvPicPr>
          <p:cNvPr descr="preencoded.png" id="419" name="Google Shape;419;p1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420" name="Google Shape;420;p15"/>
          <p:cNvPicPr preferRelativeResize="0"/>
          <p:nvPr/>
        </p:nvPicPr>
        <p:blipFill rotWithShape="1">
          <a:blip r:embed="rId4">
            <a:alphaModFix/>
          </a:blip>
          <a:srcRect b="0" l="0" r="0" t="0"/>
          <a:stretch/>
        </p:blipFill>
        <p:spPr>
          <a:xfrm>
            <a:off x="939917" y="850900"/>
            <a:ext cx="1050824" cy="1050702"/>
          </a:xfrm>
          <a:prstGeom prst="rect">
            <a:avLst/>
          </a:prstGeom>
          <a:noFill/>
          <a:ln>
            <a:noFill/>
          </a:ln>
        </p:spPr>
      </p:pic>
      <p:pic>
        <p:nvPicPr>
          <p:cNvPr descr="preencoded.png" id="421" name="Google Shape;421;p15"/>
          <p:cNvPicPr preferRelativeResize="0"/>
          <p:nvPr/>
        </p:nvPicPr>
        <p:blipFill rotWithShape="1">
          <a:blip r:embed="rId5">
            <a:alphaModFix/>
          </a:blip>
          <a:srcRect b="0" l="0" r="0" t="0"/>
          <a:stretch/>
        </p:blipFill>
        <p:spPr>
          <a:xfrm>
            <a:off x="3264308" y="2413000"/>
            <a:ext cx="965321" cy="965200"/>
          </a:xfrm>
          <a:prstGeom prst="rect">
            <a:avLst/>
          </a:prstGeom>
          <a:noFill/>
          <a:ln>
            <a:noFill/>
          </a:ln>
        </p:spPr>
      </p:pic>
      <p:sp>
        <p:nvSpPr>
          <p:cNvPr id="422" name="Google Shape;422;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23" name="Google Shape;423;p1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24" name="Google Shape;424;p15"/>
          <p:cNvSpPr/>
          <p:nvPr/>
        </p:nvSpPr>
        <p:spPr>
          <a:xfrm>
            <a:off x="8598975" y="1143000"/>
            <a:ext cx="7189099" cy="18796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5"/>
          <p:cNvSpPr/>
          <p:nvPr/>
        </p:nvSpPr>
        <p:spPr>
          <a:xfrm>
            <a:off x="9361070" y="1447800"/>
            <a:ext cx="6003617"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Some Graph</a:t>
            </a:r>
            <a:endParaRPr b="0" i="0" sz="8000" u="none" cap="none" strike="noStrike">
              <a:solidFill>
                <a:schemeClr val="dk1"/>
              </a:solidFill>
              <a:latin typeface="Calibri"/>
              <a:ea typeface="Calibri"/>
              <a:cs typeface="Calibri"/>
              <a:sym typeface="Calibri"/>
            </a:endParaRPr>
          </a:p>
        </p:txBody>
      </p:sp>
      <p:sp>
        <p:nvSpPr>
          <p:cNvPr id="426" name="Google Shape;426;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81E0DE"/>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28" name="Google Shape;428;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81E0DE"/>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29" name="Google Shape;429;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81E0DE"/>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30" name="Google Shape;430;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81E0DE"/>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31" name="Google Shape;431;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81E0DE"/>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32" name="Google Shape;432;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81E0DE"/>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33" name="Google Shape;433;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81E0DE"/>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34" name="Google Shape;434;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81E0DE"/>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35" name="Google Shape;435;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81E0DE"/>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36" name="Google Shape;436;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81E0DE"/>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37" name="Google Shape;437;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81E0DE"/>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38" name="Google Shape;438;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81E0DE"/>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39" name="Google Shape;439;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81E0DE"/>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40" name="Google Shape;440;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81E0DE"/>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41" name="Google Shape;441;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81E0DE"/>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42" name="Google Shape;442;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81E0DE"/>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43" name="Google Shape;443;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81E0DE"/>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44" name="Google Shape;444;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81E0DE"/>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45" name="Google Shape;445;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81E0DE"/>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preencoded.png" id="446" name="Google Shape;446;p15"/>
          <p:cNvPicPr preferRelativeResize="0"/>
          <p:nvPr/>
        </p:nvPicPr>
        <p:blipFill rotWithShape="1">
          <a:blip r:embed="rId7">
            <a:alphaModFix/>
          </a:blip>
          <a:srcRect b="0" l="0" r="0" t="0"/>
          <a:stretch/>
        </p:blipFill>
        <p:spPr>
          <a:xfrm>
            <a:off x="3368467" y="3771900"/>
            <a:ext cx="8291591" cy="5511006"/>
          </a:xfrm>
          <a:prstGeom prst="rect">
            <a:avLst/>
          </a:prstGeom>
          <a:noFill/>
          <a:ln>
            <a:noFill/>
          </a:ln>
        </p:spPr>
      </p:pic>
      <p:pic>
        <p:nvPicPr>
          <p:cNvPr descr="preencoded.png" id="447" name="Google Shape;447;p15"/>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preencoded.png" id="448" name="Google Shape;448;p15"/>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preencoded.png" id="449" name="Google Shape;449;p15"/>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preencoded.png" id="450" name="Google Shape;450;p15"/>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preencoded.png" id="451" name="Google Shape;451;p15"/>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preencoded.png" id="452" name="Google Shape;452;p15"/>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preencoded.png" id="453" name="Google Shape;453;p15"/>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preencoded.png" id="454" name="Google Shape;454;p15"/>
          <p:cNvPicPr preferRelativeResize="0"/>
          <p:nvPr/>
        </p:nvPicPr>
        <p:blipFill rotWithShape="1">
          <a:blip r:embed="rId15">
            <a:alphaModFix/>
          </a:blip>
          <a:srcRect b="0" l="0" r="0" t="0"/>
          <a:stretch/>
        </p:blipFill>
        <p:spPr>
          <a:xfrm>
            <a:off x="3355539" y="5483845"/>
            <a:ext cx="8050168" cy="2373585"/>
          </a:xfrm>
          <a:prstGeom prst="rect">
            <a:avLst/>
          </a:prstGeom>
          <a:noFill/>
          <a:ln>
            <a:noFill/>
          </a:ln>
        </p:spPr>
      </p:pic>
      <p:pic>
        <p:nvPicPr>
          <p:cNvPr descr="preencoded.png" id="455" name="Google Shape;455;p15"/>
          <p:cNvPicPr preferRelativeResize="0"/>
          <p:nvPr/>
        </p:nvPicPr>
        <p:blipFill rotWithShape="1">
          <a:blip r:embed="rId16">
            <a:alphaModFix/>
          </a:blip>
          <a:srcRect b="0" l="0" r="0" t="0"/>
          <a:stretch/>
        </p:blipFill>
        <p:spPr>
          <a:xfrm>
            <a:off x="3369143" y="6359525"/>
            <a:ext cx="8044031" cy="2268538"/>
          </a:xfrm>
          <a:prstGeom prst="rect">
            <a:avLst/>
          </a:prstGeom>
          <a:noFill/>
          <a:ln>
            <a:noFill/>
          </a:ln>
        </p:spPr>
      </p:pic>
      <p:pic>
        <p:nvPicPr>
          <p:cNvPr descr="preencoded.png" id="456" name="Google Shape;456;p15"/>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preencoded.png" id="457" name="Google Shape;457;p15"/>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preencoded.png" id="458" name="Google Shape;458;p15"/>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preencoded.png" id="459" name="Google Shape;459;p15"/>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preencoded.png" id="460" name="Google Shape;460;p15"/>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preencoded.png" id="461" name="Google Shape;461;p15"/>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preencoded.png" id="462" name="Google Shape;462;p15"/>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preencoded.png" id="463" name="Google Shape;463;p15"/>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preencoded.png" id="464" name="Google Shape;464;p15"/>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preencoded.png" id="465" name="Google Shape;465;p15"/>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preencoded.png" id="466" name="Google Shape;466;p15"/>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preencoded.png" id="467" name="Google Shape;467;p15"/>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68" name="Google Shape;468;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70" name="Google Shape;470;p15"/>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preencoded.png" id="471" name="Google Shape;471;p15"/>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72" name="Google Shape;472;p15"/>
          <p:cNvSpPr/>
          <p:nvPr/>
        </p:nvSpPr>
        <p:spPr>
          <a:xfrm>
            <a:off x="16372346" y="6365379"/>
            <a:ext cx="1651206"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5"/>
          <p:cNvSpPr/>
          <p:nvPr/>
        </p:nvSpPr>
        <p:spPr>
          <a:xfrm>
            <a:off x="16372346" y="6337300"/>
            <a:ext cx="185443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34.574</a:t>
            </a:r>
            <a:endParaRPr b="0" i="0" sz="4800" u="none" cap="none" strike="noStrike">
              <a:solidFill>
                <a:schemeClr val="dk1"/>
              </a:solidFill>
              <a:latin typeface="Calibri"/>
              <a:ea typeface="Calibri"/>
              <a:cs typeface="Calibri"/>
              <a:sym typeface="Calibri"/>
            </a:endParaRPr>
          </a:p>
        </p:txBody>
      </p:sp>
      <p:sp>
        <p:nvSpPr>
          <p:cNvPr id="474" name="Google Shape;474;p15"/>
          <p:cNvSpPr/>
          <p:nvPr/>
        </p:nvSpPr>
        <p:spPr>
          <a:xfrm>
            <a:off x="16791499" y="7099300"/>
            <a:ext cx="948385"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Total</a:t>
            </a:r>
            <a:endParaRPr b="0" i="0" sz="3200" u="none" cap="none" strike="noStrike">
              <a:solidFill>
                <a:schemeClr val="dk1"/>
              </a:solidFill>
              <a:latin typeface="Calibri"/>
              <a:ea typeface="Calibri"/>
              <a:cs typeface="Calibri"/>
              <a:sym typeface="Calibri"/>
            </a:endParaRPr>
          </a:p>
        </p:txBody>
      </p:sp>
      <p:sp>
        <p:nvSpPr>
          <p:cNvPr id="475" name="Google Shape;475;p15"/>
          <p:cNvSpPr/>
          <p:nvPr/>
        </p:nvSpPr>
        <p:spPr>
          <a:xfrm>
            <a:off x="13260457" y="10515600"/>
            <a:ext cx="7874984"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5"/>
          <p:cNvSpPr/>
          <p:nvPr/>
        </p:nvSpPr>
        <p:spPr>
          <a:xfrm>
            <a:off x="13260457" y="10515600"/>
            <a:ext cx="7874984"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5"/>
          <p:cNvSpPr/>
          <p:nvPr/>
        </p:nvSpPr>
        <p:spPr>
          <a:xfrm>
            <a:off x="13158845" y="10515600"/>
            <a:ext cx="8078210"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Marcellus"/>
                <a:ea typeface="Marcellus"/>
                <a:cs typeface="Marcellus"/>
                <a:sym typeface="Marcellus"/>
              </a:rPr>
              <a:t>Treasure Found</a:t>
            </a:r>
            <a:endParaRPr b="0" i="0" sz="4800" u="none" cap="none" strike="noStrike">
              <a:solidFill>
                <a:schemeClr val="dk1"/>
              </a:solidFill>
              <a:latin typeface="Calibri"/>
              <a:ea typeface="Calibri"/>
              <a:cs typeface="Calibri"/>
              <a:sym typeface="Calibri"/>
            </a:endParaRPr>
          </a:p>
        </p:txBody>
      </p:sp>
      <p:sp>
        <p:nvSpPr>
          <p:cNvPr id="478" name="Google Shape;478;p15"/>
          <p:cNvSpPr/>
          <p:nvPr/>
        </p:nvSpPr>
        <p:spPr>
          <a:xfrm>
            <a:off x="13192716" y="11379200"/>
            <a:ext cx="8010468"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79" name="Google Shape;479;p15"/>
          <p:cNvSpPr/>
          <p:nvPr/>
        </p:nvSpPr>
        <p:spPr>
          <a:xfrm>
            <a:off x="3251606" y="10515600"/>
            <a:ext cx="7874984"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5"/>
          <p:cNvSpPr/>
          <p:nvPr/>
        </p:nvSpPr>
        <p:spPr>
          <a:xfrm>
            <a:off x="3251606" y="10515600"/>
            <a:ext cx="7874984"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5"/>
          <p:cNvSpPr/>
          <p:nvPr/>
        </p:nvSpPr>
        <p:spPr>
          <a:xfrm>
            <a:off x="3149994" y="10515600"/>
            <a:ext cx="8078210"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Marcellus"/>
                <a:ea typeface="Marcellus"/>
                <a:cs typeface="Marcellus"/>
                <a:sym typeface="Marcellus"/>
              </a:rPr>
              <a:t>Spellcasting Progress</a:t>
            </a:r>
            <a:endParaRPr b="0" i="0" sz="4800" u="none" cap="none" strike="noStrike">
              <a:solidFill>
                <a:schemeClr val="dk1"/>
              </a:solidFill>
              <a:latin typeface="Calibri"/>
              <a:ea typeface="Calibri"/>
              <a:cs typeface="Calibri"/>
              <a:sym typeface="Calibri"/>
            </a:endParaRPr>
          </a:p>
        </p:txBody>
      </p:sp>
      <p:sp>
        <p:nvSpPr>
          <p:cNvPr id="482" name="Google Shape;482;p15"/>
          <p:cNvSpPr/>
          <p:nvPr/>
        </p:nvSpPr>
        <p:spPr>
          <a:xfrm>
            <a:off x="3183865" y="113792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7" name="Shape 487"/>
        <p:cNvGrpSpPr/>
        <p:nvPr/>
      </p:nvGrpSpPr>
      <p:grpSpPr>
        <a:xfrm>
          <a:off x="0" y="0"/>
          <a:ext cx="0" cy="0"/>
          <a:chOff x="0" y="0"/>
          <a:chExt cx="0" cy="0"/>
        </a:xfrm>
      </p:grpSpPr>
      <p:pic>
        <p:nvPicPr>
          <p:cNvPr descr="preencoded.png" id="488" name="Google Shape;488;p1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489" name="Google Shape;489;p16"/>
          <p:cNvPicPr preferRelativeResize="0"/>
          <p:nvPr/>
        </p:nvPicPr>
        <p:blipFill rotWithShape="1">
          <a:blip r:embed="rId4">
            <a:alphaModFix/>
          </a:blip>
          <a:srcRect b="0" l="0" r="0" t="0"/>
          <a:stretch/>
        </p:blipFill>
        <p:spPr>
          <a:xfrm>
            <a:off x="2813383" y="2301850"/>
            <a:ext cx="981564" cy="744017"/>
          </a:xfrm>
          <a:prstGeom prst="rect">
            <a:avLst/>
          </a:prstGeom>
          <a:noFill/>
          <a:ln>
            <a:noFill/>
          </a:ln>
        </p:spPr>
      </p:pic>
      <p:pic>
        <p:nvPicPr>
          <p:cNvPr descr="preencoded.png" id="490" name="Google Shape;490;p16"/>
          <p:cNvPicPr preferRelativeResize="0"/>
          <p:nvPr/>
        </p:nvPicPr>
        <p:blipFill rotWithShape="1">
          <a:blip r:embed="rId5">
            <a:alphaModFix/>
          </a:blip>
          <a:srcRect b="0" l="0" r="0" t="0"/>
          <a:stretch/>
        </p:blipFill>
        <p:spPr>
          <a:xfrm>
            <a:off x="4041927" y="1676251"/>
            <a:ext cx="615115" cy="474266"/>
          </a:xfrm>
          <a:prstGeom prst="rect">
            <a:avLst/>
          </a:prstGeom>
          <a:noFill/>
          <a:ln>
            <a:noFill/>
          </a:ln>
        </p:spPr>
      </p:pic>
      <p:pic>
        <p:nvPicPr>
          <p:cNvPr descr="preencoded.png" id="491" name="Google Shape;491;p16"/>
          <p:cNvPicPr preferRelativeResize="0"/>
          <p:nvPr/>
        </p:nvPicPr>
        <p:blipFill rotWithShape="1">
          <a:blip r:embed="rId6">
            <a:alphaModFix/>
          </a:blip>
          <a:srcRect b="0" l="0" r="0" t="0"/>
          <a:stretch/>
        </p:blipFill>
        <p:spPr>
          <a:xfrm>
            <a:off x="1824253" y="1511523"/>
            <a:ext cx="719367" cy="554211"/>
          </a:xfrm>
          <a:prstGeom prst="rect">
            <a:avLst/>
          </a:prstGeom>
          <a:noFill/>
          <a:ln>
            <a:noFill/>
          </a:ln>
        </p:spPr>
      </p:pic>
      <p:pic>
        <p:nvPicPr>
          <p:cNvPr descr="preencoded.png" id="492" name="Google Shape;492;p16"/>
          <p:cNvPicPr preferRelativeResize="0"/>
          <p:nvPr/>
        </p:nvPicPr>
        <p:blipFill rotWithShape="1">
          <a:blip r:embed="rId7">
            <a:alphaModFix/>
          </a:blip>
          <a:srcRect b="0" l="0" r="0" t="0"/>
          <a:stretch/>
        </p:blipFill>
        <p:spPr>
          <a:xfrm>
            <a:off x="368346" y="1676524"/>
            <a:ext cx="412026" cy="317872"/>
          </a:xfrm>
          <a:prstGeom prst="rect">
            <a:avLst/>
          </a:prstGeom>
          <a:noFill/>
          <a:ln>
            <a:noFill/>
          </a:ln>
        </p:spPr>
      </p:pic>
      <p:pic>
        <p:nvPicPr>
          <p:cNvPr descr="preencoded.png" id="493" name="Google Shape;493;p16"/>
          <p:cNvPicPr preferRelativeResize="0"/>
          <p:nvPr/>
        </p:nvPicPr>
        <p:blipFill rotWithShape="1">
          <a:blip r:embed="rId8">
            <a:alphaModFix/>
          </a:blip>
          <a:srcRect b="0" l="0" r="0" t="0"/>
          <a:stretch/>
        </p:blipFill>
        <p:spPr>
          <a:xfrm>
            <a:off x="1801306" y="2981796"/>
            <a:ext cx="412216" cy="317872"/>
          </a:xfrm>
          <a:prstGeom prst="rect">
            <a:avLst/>
          </a:prstGeom>
          <a:noFill/>
          <a:ln>
            <a:noFill/>
          </a:ln>
        </p:spPr>
      </p:pic>
      <p:pic>
        <p:nvPicPr>
          <p:cNvPr descr="preencoded.png" id="494" name="Google Shape;494;p16"/>
          <p:cNvPicPr preferRelativeResize="0"/>
          <p:nvPr/>
        </p:nvPicPr>
        <p:blipFill rotWithShape="1">
          <a:blip r:embed="rId9">
            <a:alphaModFix/>
          </a:blip>
          <a:srcRect b="0" l="0" r="0" t="0"/>
          <a:stretch/>
        </p:blipFill>
        <p:spPr>
          <a:xfrm>
            <a:off x="3052828" y="508000"/>
            <a:ext cx="412026" cy="317872"/>
          </a:xfrm>
          <a:prstGeom prst="rect">
            <a:avLst/>
          </a:prstGeom>
          <a:noFill/>
          <a:ln>
            <a:noFill/>
          </a:ln>
        </p:spPr>
      </p:pic>
      <p:sp>
        <p:nvSpPr>
          <p:cNvPr id="495" name="Google Shape;495;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96" name="Google Shape;496;p16"/>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497" name="Google Shape;497;p16"/>
          <p:cNvSpPr/>
          <p:nvPr/>
        </p:nvSpPr>
        <p:spPr>
          <a:xfrm>
            <a:off x="13450981" y="57531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6"/>
          <p:cNvSpPr/>
          <p:nvPr/>
        </p:nvSpPr>
        <p:spPr>
          <a:xfrm>
            <a:off x="13450981" y="57531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6"/>
          <p:cNvSpPr/>
          <p:nvPr/>
        </p:nvSpPr>
        <p:spPr>
          <a:xfrm>
            <a:off x="13450981" y="5753100"/>
            <a:ext cx="894191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A web application</a:t>
            </a:r>
            <a:endParaRPr b="0" i="0" sz="4800" u="none" cap="none" strike="noStrike">
              <a:solidFill>
                <a:schemeClr val="dk1"/>
              </a:solidFill>
              <a:latin typeface="Calibri"/>
              <a:ea typeface="Calibri"/>
              <a:cs typeface="Calibri"/>
              <a:sym typeface="Calibri"/>
            </a:endParaRPr>
          </a:p>
        </p:txBody>
      </p:sp>
      <p:sp>
        <p:nvSpPr>
          <p:cNvPr id="500" name="Google Shape;500;p16"/>
          <p:cNvSpPr/>
          <p:nvPr/>
        </p:nvSpPr>
        <p:spPr>
          <a:xfrm>
            <a:off x="13450981" y="6718300"/>
            <a:ext cx="8874176"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preencoded.png" id="501" name="Google Shape;501;p16"/>
          <p:cNvPicPr preferRelativeResize="0"/>
          <p:nvPr/>
        </p:nvPicPr>
        <p:blipFill rotWithShape="1">
          <a:blip r:embed="rId11">
            <a:alphaModFix/>
          </a:blip>
          <a:srcRect b="0" l="0" r="0" t="0"/>
          <a:stretch/>
        </p:blipFill>
        <p:spPr>
          <a:xfrm>
            <a:off x="254032" y="3251200"/>
            <a:ext cx="13768521" cy="8166100"/>
          </a:xfrm>
          <a:prstGeom prst="rect">
            <a:avLst/>
          </a:prstGeom>
          <a:noFill/>
          <a:ln>
            <a:noFill/>
          </a:ln>
        </p:spPr>
      </p:pic>
      <p:pic>
        <p:nvPicPr>
          <p:cNvPr descr="preencoded.png" id="502" name="Google Shape;502;p16"/>
          <p:cNvPicPr preferRelativeResize="0"/>
          <p:nvPr/>
        </p:nvPicPr>
        <p:blipFill rotWithShape="1">
          <a:blip r:embed="rId12">
            <a:alphaModFix/>
          </a:blip>
          <a:srcRect b="0" l="0" r="0" t="0"/>
          <a:stretch/>
        </p:blipFill>
        <p:spPr>
          <a:xfrm>
            <a:off x="2184673" y="3594100"/>
            <a:ext cx="9894537" cy="6489700"/>
          </a:xfrm>
          <a:prstGeom prst="rect">
            <a:avLst/>
          </a:prstGeom>
          <a:noFill/>
          <a:ln>
            <a:noFill/>
          </a:ln>
        </p:spPr>
      </p:pic>
      <p:sp>
        <p:nvSpPr>
          <p:cNvPr id="503" name="Google Shape;503;p16"/>
          <p:cNvSpPr/>
          <p:nvPr/>
        </p:nvSpPr>
        <p:spPr>
          <a:xfrm>
            <a:off x="6871559" y="1219200"/>
            <a:ext cx="10643930" cy="18796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6"/>
          <p:cNvSpPr/>
          <p:nvPr/>
        </p:nvSpPr>
        <p:spPr>
          <a:xfrm>
            <a:off x="7633654" y="1524000"/>
            <a:ext cx="9458449"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9" name="Shape 509"/>
        <p:cNvGrpSpPr/>
        <p:nvPr/>
      </p:nvGrpSpPr>
      <p:grpSpPr>
        <a:xfrm>
          <a:off x="0" y="0"/>
          <a:ext cx="0" cy="0"/>
          <a:chOff x="0" y="0"/>
          <a:chExt cx="0" cy="0"/>
        </a:xfrm>
      </p:grpSpPr>
      <p:pic>
        <p:nvPicPr>
          <p:cNvPr descr="preencoded.png" id="510" name="Google Shape;510;p1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511" name="Google Shape;511;p17"/>
          <p:cNvPicPr preferRelativeResize="0"/>
          <p:nvPr/>
        </p:nvPicPr>
        <p:blipFill rotWithShape="1">
          <a:blip r:embed="rId4">
            <a:alphaModFix/>
          </a:blip>
          <a:srcRect b="0" l="0" r="0" t="0"/>
          <a:stretch/>
        </p:blipFill>
        <p:spPr>
          <a:xfrm>
            <a:off x="520765" y="11203136"/>
            <a:ext cx="1577533" cy="1574329"/>
          </a:xfrm>
          <a:prstGeom prst="rect">
            <a:avLst/>
          </a:prstGeom>
          <a:noFill/>
          <a:ln>
            <a:noFill/>
          </a:ln>
        </p:spPr>
      </p:pic>
      <p:pic>
        <p:nvPicPr>
          <p:cNvPr descr="preencoded.png" id="512" name="Google Shape;512;p17"/>
          <p:cNvPicPr preferRelativeResize="0"/>
          <p:nvPr/>
        </p:nvPicPr>
        <p:blipFill rotWithShape="1">
          <a:blip r:embed="rId5">
            <a:alphaModFix/>
          </a:blip>
          <a:srcRect b="0" l="0" r="0" t="0"/>
          <a:stretch/>
        </p:blipFill>
        <p:spPr>
          <a:xfrm>
            <a:off x="2050500" y="9944100"/>
            <a:ext cx="881157" cy="879277"/>
          </a:xfrm>
          <a:prstGeom prst="rect">
            <a:avLst/>
          </a:prstGeom>
          <a:noFill/>
          <a:ln>
            <a:noFill/>
          </a:ln>
        </p:spPr>
      </p:pic>
      <p:pic>
        <p:nvPicPr>
          <p:cNvPr descr="preencoded.png" id="513" name="Google Shape;513;p17"/>
          <p:cNvPicPr preferRelativeResize="0"/>
          <p:nvPr/>
        </p:nvPicPr>
        <p:blipFill rotWithShape="1">
          <a:blip r:embed="rId6">
            <a:alphaModFix/>
          </a:blip>
          <a:srcRect b="0" l="0" r="0" t="0"/>
          <a:stretch/>
        </p:blipFill>
        <p:spPr>
          <a:xfrm>
            <a:off x="3694946" y="11085264"/>
            <a:ext cx="386508" cy="298376"/>
          </a:xfrm>
          <a:prstGeom prst="rect">
            <a:avLst/>
          </a:prstGeom>
          <a:noFill/>
          <a:ln>
            <a:noFill/>
          </a:ln>
        </p:spPr>
      </p:pic>
      <p:pic>
        <p:nvPicPr>
          <p:cNvPr descr="preencoded.png" id="514" name="Google Shape;514;p17"/>
          <p:cNvPicPr preferRelativeResize="0"/>
          <p:nvPr/>
        </p:nvPicPr>
        <p:blipFill rotWithShape="1">
          <a:blip r:embed="rId7">
            <a:alphaModFix/>
          </a:blip>
          <a:srcRect b="0" l="0" r="0" t="0"/>
          <a:stretch/>
        </p:blipFill>
        <p:spPr>
          <a:xfrm>
            <a:off x="21787285" y="5551438"/>
            <a:ext cx="1880300" cy="1945109"/>
          </a:xfrm>
          <a:prstGeom prst="rect">
            <a:avLst/>
          </a:prstGeom>
          <a:noFill/>
          <a:ln>
            <a:noFill/>
          </a:ln>
        </p:spPr>
      </p:pic>
      <p:pic>
        <p:nvPicPr>
          <p:cNvPr descr="preencoded.png" id="515" name="Google Shape;515;p17"/>
          <p:cNvPicPr preferRelativeResize="0"/>
          <p:nvPr/>
        </p:nvPicPr>
        <p:blipFill rotWithShape="1">
          <a:blip r:embed="rId8">
            <a:alphaModFix/>
          </a:blip>
          <a:srcRect b="0" l="0" r="0" t="0"/>
          <a:stretch/>
        </p:blipFill>
        <p:spPr>
          <a:xfrm>
            <a:off x="23167156" y="4051151"/>
            <a:ext cx="751220" cy="749672"/>
          </a:xfrm>
          <a:prstGeom prst="rect">
            <a:avLst/>
          </a:prstGeom>
          <a:noFill/>
          <a:ln>
            <a:noFill/>
          </a:ln>
        </p:spPr>
      </p:pic>
      <p:pic>
        <p:nvPicPr>
          <p:cNvPr descr="preencoded.png" id="516" name="Google Shape;516;p17"/>
          <p:cNvPicPr preferRelativeResize="0"/>
          <p:nvPr/>
        </p:nvPicPr>
        <p:blipFill rotWithShape="1">
          <a:blip r:embed="rId9">
            <a:alphaModFix/>
          </a:blip>
          <a:srcRect b="0" l="0" r="0" t="0"/>
          <a:stretch/>
        </p:blipFill>
        <p:spPr>
          <a:xfrm>
            <a:off x="21915712" y="3461345"/>
            <a:ext cx="401759" cy="310158"/>
          </a:xfrm>
          <a:prstGeom prst="rect">
            <a:avLst/>
          </a:prstGeom>
          <a:noFill/>
          <a:ln>
            <a:noFill/>
          </a:ln>
        </p:spPr>
      </p:pic>
      <p:pic>
        <p:nvPicPr>
          <p:cNvPr descr="preencoded.png" id="517" name="Google Shape;517;p17"/>
          <p:cNvPicPr preferRelativeResize="0"/>
          <p:nvPr/>
        </p:nvPicPr>
        <p:blipFill rotWithShape="1">
          <a:blip r:embed="rId10">
            <a:alphaModFix/>
          </a:blip>
          <a:srcRect b="0" l="0" r="0" t="0"/>
          <a:stretch/>
        </p:blipFill>
        <p:spPr>
          <a:xfrm>
            <a:off x="23068660" y="2235845"/>
            <a:ext cx="398472" cy="387499"/>
          </a:xfrm>
          <a:prstGeom prst="rect">
            <a:avLst/>
          </a:prstGeom>
          <a:noFill/>
          <a:ln>
            <a:noFill/>
          </a:ln>
        </p:spPr>
      </p:pic>
      <p:sp>
        <p:nvSpPr>
          <p:cNvPr id="518" name="Google Shape;518;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19" name="Google Shape;519;p17"/>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520" name="Google Shape;520;p17"/>
          <p:cNvSpPr/>
          <p:nvPr/>
        </p:nvSpPr>
        <p:spPr>
          <a:xfrm>
            <a:off x="2946768" y="46609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7"/>
          <p:cNvSpPr/>
          <p:nvPr/>
        </p:nvSpPr>
        <p:spPr>
          <a:xfrm>
            <a:off x="2946768" y="46609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7"/>
          <p:cNvSpPr/>
          <p:nvPr/>
        </p:nvSpPr>
        <p:spPr>
          <a:xfrm>
            <a:off x="2946768" y="4660900"/>
            <a:ext cx="894191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An mobile app</a:t>
            </a:r>
            <a:endParaRPr b="0" i="0" sz="4800" u="none" cap="none" strike="noStrike">
              <a:solidFill>
                <a:schemeClr val="dk1"/>
              </a:solidFill>
              <a:latin typeface="Calibri"/>
              <a:ea typeface="Calibri"/>
              <a:cs typeface="Calibri"/>
              <a:sym typeface="Calibri"/>
            </a:endParaRPr>
          </a:p>
        </p:txBody>
      </p:sp>
      <p:sp>
        <p:nvSpPr>
          <p:cNvPr id="523" name="Google Shape;523;p17"/>
          <p:cNvSpPr/>
          <p:nvPr/>
        </p:nvSpPr>
        <p:spPr>
          <a:xfrm>
            <a:off x="2946768" y="5626100"/>
            <a:ext cx="8874176"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24" name="Google Shape;524;p17"/>
          <p:cNvSpPr/>
          <p:nvPr/>
        </p:nvSpPr>
        <p:spPr>
          <a:xfrm>
            <a:off x="2946768" y="7658100"/>
            <a:ext cx="9090103" cy="35517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Live your fantasy dreams</a:t>
            </a:r>
            <a:endParaRPr b="0" i="0" sz="3200" u="none" cap="none" strike="noStrike">
              <a:solidFill>
                <a:schemeClr val="dk1"/>
              </a:solidFill>
              <a:latin typeface="Calibri"/>
              <a:ea typeface="Calibri"/>
              <a:cs typeface="Calibri"/>
              <a:sym typeface="Calibri"/>
            </a:endParaRPr>
          </a:p>
        </p:txBody>
      </p:sp>
      <p:sp>
        <p:nvSpPr>
          <p:cNvPr id="525" name="Google Shape;525;p17"/>
          <p:cNvSpPr/>
          <p:nvPr/>
        </p:nvSpPr>
        <p:spPr>
          <a:xfrm>
            <a:off x="2895962" y="1854200"/>
            <a:ext cx="11418727" cy="18796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7"/>
          <p:cNvSpPr/>
          <p:nvPr/>
        </p:nvSpPr>
        <p:spPr>
          <a:xfrm>
            <a:off x="3658057" y="2159000"/>
            <a:ext cx="10233246"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The Future of Fantasy</a:t>
            </a:r>
            <a:endParaRPr b="0" i="0" sz="8000" u="none" cap="none" strike="noStrike">
              <a:solidFill>
                <a:schemeClr val="dk1"/>
              </a:solidFill>
              <a:latin typeface="Calibri"/>
              <a:ea typeface="Calibri"/>
              <a:cs typeface="Calibri"/>
              <a:sym typeface="Calibri"/>
            </a:endParaRPr>
          </a:p>
        </p:txBody>
      </p:sp>
      <p:pic>
        <p:nvPicPr>
          <p:cNvPr descr="preencoded.png" id="527" name="Google Shape;527;p17"/>
          <p:cNvPicPr preferRelativeResize="0"/>
          <p:nvPr/>
        </p:nvPicPr>
        <p:blipFill rotWithShape="1">
          <a:blip r:embed="rId12">
            <a:alphaModFix/>
          </a:blip>
          <a:srcRect b="0" l="0" r="0" t="0"/>
          <a:stretch/>
        </p:blipFill>
        <p:spPr>
          <a:xfrm>
            <a:off x="15457832" y="1028700"/>
            <a:ext cx="5474384" cy="11849100"/>
          </a:xfrm>
          <a:prstGeom prst="rect">
            <a:avLst/>
          </a:prstGeom>
          <a:noFill/>
          <a:ln>
            <a:noFill/>
          </a:ln>
        </p:spPr>
      </p:pic>
      <p:pic>
        <p:nvPicPr>
          <p:cNvPr descr="preencoded.png" id="528" name="Google Shape;528;p17"/>
          <p:cNvPicPr preferRelativeResize="0"/>
          <p:nvPr/>
        </p:nvPicPr>
        <p:blipFill rotWithShape="1">
          <a:blip r:embed="rId13">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3" name="Shape 533"/>
        <p:cNvGrpSpPr/>
        <p:nvPr/>
      </p:nvGrpSpPr>
      <p:grpSpPr>
        <a:xfrm>
          <a:off x="0" y="0"/>
          <a:ext cx="0" cy="0"/>
          <a:chOff x="0" y="0"/>
          <a:chExt cx="0" cy="0"/>
        </a:xfrm>
      </p:grpSpPr>
      <p:pic>
        <p:nvPicPr>
          <p:cNvPr descr="preencoded.png" id="534" name="Google Shape;534;p1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535" name="Google Shape;535;p18"/>
          <p:cNvPicPr preferRelativeResize="0"/>
          <p:nvPr/>
        </p:nvPicPr>
        <p:blipFill rotWithShape="1">
          <a:blip r:embed="rId4">
            <a:alphaModFix/>
          </a:blip>
          <a:srcRect b="0" l="0" r="0" t="0"/>
          <a:stretch/>
        </p:blipFill>
        <p:spPr>
          <a:xfrm>
            <a:off x="939917" y="850900"/>
            <a:ext cx="1050824" cy="1050702"/>
          </a:xfrm>
          <a:prstGeom prst="rect">
            <a:avLst/>
          </a:prstGeom>
          <a:noFill/>
          <a:ln>
            <a:noFill/>
          </a:ln>
        </p:spPr>
      </p:pic>
      <p:pic>
        <p:nvPicPr>
          <p:cNvPr descr="preencoded.png" id="536" name="Google Shape;536;p18"/>
          <p:cNvPicPr preferRelativeResize="0"/>
          <p:nvPr/>
        </p:nvPicPr>
        <p:blipFill rotWithShape="1">
          <a:blip r:embed="rId5">
            <a:alphaModFix/>
          </a:blip>
          <a:srcRect b="0" l="0" r="0" t="0"/>
          <a:stretch/>
        </p:blipFill>
        <p:spPr>
          <a:xfrm>
            <a:off x="3264308" y="2413000"/>
            <a:ext cx="965321" cy="965200"/>
          </a:xfrm>
          <a:prstGeom prst="rect">
            <a:avLst/>
          </a:prstGeom>
          <a:noFill/>
          <a:ln>
            <a:noFill/>
          </a:ln>
        </p:spPr>
      </p:pic>
      <p:sp>
        <p:nvSpPr>
          <p:cNvPr id="537" name="Google Shape;537;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38" name="Google Shape;538;p1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39" name="Google Shape;539;p18"/>
          <p:cNvSpPr/>
          <p:nvPr/>
        </p:nvSpPr>
        <p:spPr>
          <a:xfrm>
            <a:off x="876410" y="8369300"/>
            <a:ext cx="571571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8"/>
          <p:cNvSpPr/>
          <p:nvPr/>
        </p:nvSpPr>
        <p:spPr>
          <a:xfrm>
            <a:off x="876410" y="8369300"/>
            <a:ext cx="571571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8"/>
          <p:cNvSpPr/>
          <p:nvPr/>
        </p:nvSpPr>
        <p:spPr>
          <a:xfrm>
            <a:off x="876410" y="8369300"/>
            <a:ext cx="591894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A web application</a:t>
            </a:r>
            <a:endParaRPr b="0" i="0" sz="4800" u="none" cap="none" strike="noStrike">
              <a:solidFill>
                <a:schemeClr val="dk1"/>
              </a:solidFill>
              <a:latin typeface="Calibri"/>
              <a:ea typeface="Calibri"/>
              <a:cs typeface="Calibri"/>
              <a:sym typeface="Calibri"/>
            </a:endParaRPr>
          </a:p>
        </p:txBody>
      </p:sp>
      <p:sp>
        <p:nvSpPr>
          <p:cNvPr id="542" name="Google Shape;542;p18"/>
          <p:cNvSpPr/>
          <p:nvPr/>
        </p:nvSpPr>
        <p:spPr>
          <a:xfrm>
            <a:off x="876410" y="9334500"/>
            <a:ext cx="5851198"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43" name="Google Shape;543;p18"/>
          <p:cNvSpPr/>
          <p:nvPr/>
        </p:nvSpPr>
        <p:spPr>
          <a:xfrm>
            <a:off x="825603" y="1231900"/>
            <a:ext cx="7849581" cy="56896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8"/>
          <p:cNvSpPr/>
          <p:nvPr/>
        </p:nvSpPr>
        <p:spPr>
          <a:xfrm>
            <a:off x="1587698" y="1536700"/>
            <a:ext cx="6664100" cy="541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Wonder</a:t>
            </a:r>
            <a:endParaRPr b="0" i="0" sz="8000" u="none" cap="none" strike="noStrike">
              <a:solidFill>
                <a:schemeClr val="dk1"/>
              </a:solidFill>
              <a:latin typeface="Calibri"/>
              <a:ea typeface="Calibri"/>
              <a:cs typeface="Calibri"/>
              <a:sym typeface="Calibri"/>
            </a:endParaRPr>
          </a:p>
        </p:txBody>
      </p:sp>
      <p:sp>
        <p:nvSpPr>
          <p:cNvPr id="545" name="Google Shape;545;p18"/>
          <p:cNvSpPr/>
          <p:nvPr/>
        </p:nvSpPr>
        <p:spPr>
          <a:xfrm>
            <a:off x="18125165" y="4711700"/>
            <a:ext cx="5381239" cy="54313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preencoded.png" id="546" name="Google Shape;546;p18"/>
          <p:cNvPicPr preferRelativeResize="0"/>
          <p:nvPr/>
        </p:nvPicPr>
        <p:blipFill rotWithShape="1">
          <a:blip r:embed="rId7">
            <a:alphaModFix/>
          </a:blip>
          <a:srcRect b="0" l="0" r="0" t="0"/>
          <a:stretch/>
        </p:blipFill>
        <p:spPr>
          <a:xfrm>
            <a:off x="8814902" y="749300"/>
            <a:ext cx="8573572" cy="12331700"/>
          </a:xfrm>
          <a:prstGeom prst="rect">
            <a:avLst/>
          </a:prstGeom>
          <a:noFill/>
          <a:ln>
            <a:noFill/>
          </a:ln>
        </p:spPr>
      </p:pic>
      <p:pic>
        <p:nvPicPr>
          <p:cNvPr descr="preencoded.png" id="547" name="Google Shape;547;p18"/>
          <p:cNvPicPr preferRelativeResize="0"/>
          <p:nvPr/>
        </p:nvPicPr>
        <p:blipFill rotWithShape="1">
          <a:blip r:embed="rId8">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52" name="Shape 552"/>
        <p:cNvGrpSpPr/>
        <p:nvPr/>
      </p:nvGrpSpPr>
      <p:grpSpPr>
        <a:xfrm>
          <a:off x="0" y="0"/>
          <a:ext cx="0" cy="0"/>
          <a:chOff x="0" y="0"/>
          <a:chExt cx="0" cy="0"/>
        </a:xfrm>
      </p:grpSpPr>
      <p:pic>
        <p:nvPicPr>
          <p:cNvPr descr="preencoded.png" id="553" name="Google Shape;553;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54" name="Google Shape;554;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55" name="Google Shape;555;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56" name="Google Shape;556;p19"/>
          <p:cNvSpPr/>
          <p:nvPr/>
        </p:nvSpPr>
        <p:spPr>
          <a:xfrm>
            <a:off x="14797349" y="698500"/>
            <a:ext cx="8941918" cy="18796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9"/>
          <p:cNvSpPr/>
          <p:nvPr/>
        </p:nvSpPr>
        <p:spPr>
          <a:xfrm>
            <a:off x="15559445" y="1003300"/>
            <a:ext cx="7756436"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 name="Shape 33"/>
        <p:cNvGrpSpPr/>
        <p:nvPr/>
      </p:nvGrpSpPr>
      <p:grpSpPr>
        <a:xfrm>
          <a:off x="0" y="0"/>
          <a:ext cx="0" cy="0"/>
          <a:chOff x="0" y="0"/>
          <a:chExt cx="0" cy="0"/>
        </a:xfrm>
      </p:grpSpPr>
      <p:pic>
        <p:nvPicPr>
          <p:cNvPr descr="preencoded.png" id="34" name="Google Shape;34;p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35" name="Google Shape;35;p2"/>
          <p:cNvPicPr preferRelativeResize="0"/>
          <p:nvPr/>
        </p:nvPicPr>
        <p:blipFill rotWithShape="1">
          <a:blip r:embed="rId4">
            <a:alphaModFix/>
          </a:blip>
          <a:srcRect b="0" l="0" r="0" t="0"/>
          <a:stretch/>
        </p:blipFill>
        <p:spPr>
          <a:xfrm>
            <a:off x="4039105" y="10007600"/>
            <a:ext cx="17138343" cy="3338038"/>
          </a:xfrm>
          <a:prstGeom prst="rect">
            <a:avLst/>
          </a:prstGeom>
          <a:noFill/>
          <a:ln>
            <a:noFill/>
          </a:ln>
        </p:spPr>
      </p:pic>
      <p:pic>
        <p:nvPicPr>
          <p:cNvPr descr="preencoded.png" id="36" name="Google Shape;36;p2"/>
          <p:cNvPicPr preferRelativeResize="0"/>
          <p:nvPr/>
        </p:nvPicPr>
        <p:blipFill rotWithShape="1">
          <a:blip r:embed="rId5">
            <a:alphaModFix/>
          </a:blip>
          <a:srcRect b="0" l="0" r="0" t="0"/>
          <a:stretch/>
        </p:blipFill>
        <p:spPr>
          <a:xfrm>
            <a:off x="2489511" y="2679700"/>
            <a:ext cx="14565800" cy="364867"/>
          </a:xfrm>
          <a:prstGeom prst="rect">
            <a:avLst/>
          </a:prstGeom>
          <a:noFill/>
          <a:ln>
            <a:noFill/>
          </a:ln>
        </p:spPr>
      </p:pic>
      <p:pic>
        <p:nvPicPr>
          <p:cNvPr descr="preencoded.png" id="37" name="Google Shape;37;p2"/>
          <p:cNvPicPr preferRelativeResize="0"/>
          <p:nvPr/>
        </p:nvPicPr>
        <p:blipFill rotWithShape="1">
          <a:blip r:embed="rId6">
            <a:alphaModFix/>
          </a:blip>
          <a:srcRect b="0" l="0" r="0" t="0"/>
          <a:stretch/>
        </p:blipFill>
        <p:spPr>
          <a:xfrm>
            <a:off x="18455407" y="1155700"/>
            <a:ext cx="5428242" cy="2461240"/>
          </a:xfrm>
          <a:prstGeom prst="rect">
            <a:avLst/>
          </a:prstGeom>
          <a:noFill/>
          <a:ln>
            <a:noFill/>
          </a:ln>
        </p:spPr>
      </p:pic>
      <p:sp>
        <p:nvSpPr>
          <p:cNvPr id="38" name="Google Shape;38;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9" name="Google Shape;39;p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0" name="Google Shape;40;p2"/>
          <p:cNvSpPr/>
          <p:nvPr/>
        </p:nvSpPr>
        <p:spPr>
          <a:xfrm>
            <a:off x="7944843" y="3619500"/>
            <a:ext cx="8510064" cy="2654300"/>
          </a:xfrm>
          <a:prstGeom prst="rect">
            <a:avLst/>
          </a:prstGeom>
          <a:solidFill>
            <a:srgbClr val="FCE46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8706938" y="3924300"/>
            <a:ext cx="7527808"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272727"/>
                </a:solidFill>
                <a:latin typeface="Marcellus"/>
                <a:ea typeface="Marcellus"/>
                <a:cs typeface="Marcellus"/>
                <a:sym typeface="Marcellus"/>
              </a:rPr>
              <a:t>Welcome</a:t>
            </a:r>
            <a:endParaRPr b="0" i="0" sz="12800" u="none" cap="none" strike="noStrike">
              <a:solidFill>
                <a:schemeClr val="dk1"/>
              </a:solidFill>
              <a:latin typeface="Calibri"/>
              <a:ea typeface="Calibri"/>
              <a:cs typeface="Calibri"/>
              <a:sym typeface="Calibri"/>
            </a:endParaRPr>
          </a:p>
        </p:txBody>
      </p:sp>
      <p:sp>
        <p:nvSpPr>
          <p:cNvPr id="42" name="Google Shape;42;p2"/>
          <p:cNvSpPr/>
          <p:nvPr/>
        </p:nvSpPr>
        <p:spPr>
          <a:xfrm>
            <a:off x="6994341" y="6921500"/>
            <a:ext cx="10411068" cy="2738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preencoded.png" id="43" name="Google Shape;43;p2"/>
          <p:cNvPicPr preferRelativeResize="0"/>
          <p:nvPr/>
        </p:nvPicPr>
        <p:blipFill rotWithShape="1">
          <a:blip r:embed="rId8">
            <a:alphaModFix/>
          </a:blip>
          <a:srcRect b="0" l="0" r="0" t="0"/>
          <a:stretch/>
        </p:blipFill>
        <p:spPr>
          <a:xfrm>
            <a:off x="774797" y="8343900"/>
            <a:ext cx="5355899" cy="526789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2" name="Shape 562"/>
        <p:cNvGrpSpPr/>
        <p:nvPr/>
      </p:nvGrpSpPr>
      <p:grpSpPr>
        <a:xfrm>
          <a:off x="0" y="0"/>
          <a:ext cx="0" cy="0"/>
          <a:chOff x="0" y="0"/>
          <a:chExt cx="0" cy="0"/>
        </a:xfrm>
      </p:grpSpPr>
      <p:pic>
        <p:nvPicPr>
          <p:cNvPr descr="preencoded.png" id="563" name="Google Shape;563;p2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64" name="Google Shape;564;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65" name="Google Shape;565;p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preencoded.png" id="566" name="Google Shape;566;p20"/>
          <p:cNvPicPr preferRelativeResize="0"/>
          <p:nvPr/>
        </p:nvPicPr>
        <p:blipFill rotWithShape="1">
          <a:blip r:embed="rId5">
            <a:alphaModFix/>
          </a:blip>
          <a:srcRect b="0" l="0" r="0" t="0"/>
          <a:stretch/>
        </p:blipFill>
        <p:spPr>
          <a:xfrm>
            <a:off x="0" y="0"/>
            <a:ext cx="24387048" cy="5867400"/>
          </a:xfrm>
          <a:prstGeom prst="rect">
            <a:avLst/>
          </a:prstGeom>
          <a:noFill/>
          <a:ln>
            <a:noFill/>
          </a:ln>
        </p:spPr>
      </p:pic>
      <p:sp>
        <p:nvSpPr>
          <p:cNvPr id="567" name="Google Shape;567;p20"/>
          <p:cNvSpPr/>
          <p:nvPr/>
        </p:nvSpPr>
        <p:spPr>
          <a:xfrm>
            <a:off x="1244756" y="68707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0"/>
          <p:cNvSpPr/>
          <p:nvPr/>
        </p:nvSpPr>
        <p:spPr>
          <a:xfrm>
            <a:off x="1244756" y="6870700"/>
            <a:ext cx="2006851" cy="26543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0"/>
          <p:cNvSpPr/>
          <p:nvPr/>
        </p:nvSpPr>
        <p:spPr>
          <a:xfrm>
            <a:off x="2006851" y="7175500"/>
            <a:ext cx="1024595"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272727"/>
                </a:solidFill>
                <a:latin typeface="Marcellus"/>
                <a:ea typeface="Marcellus"/>
                <a:cs typeface="Marcellus"/>
                <a:sym typeface="Marcellus"/>
              </a:rPr>
              <a:t>1</a:t>
            </a:r>
            <a:endParaRPr b="0" i="0" sz="12800" u="none" cap="none" strike="noStrike">
              <a:solidFill>
                <a:schemeClr val="dk1"/>
              </a:solidFill>
              <a:latin typeface="Calibri"/>
              <a:ea typeface="Calibri"/>
              <a:cs typeface="Calibri"/>
              <a:sym typeface="Calibri"/>
            </a:endParaRPr>
          </a:p>
        </p:txBody>
      </p:sp>
      <p:sp>
        <p:nvSpPr>
          <p:cNvPr id="570" name="Google Shape;570;p20"/>
          <p:cNvSpPr/>
          <p:nvPr/>
        </p:nvSpPr>
        <p:spPr>
          <a:xfrm>
            <a:off x="3454832" y="7245350"/>
            <a:ext cx="6350794"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0"/>
          <p:cNvSpPr/>
          <p:nvPr/>
        </p:nvSpPr>
        <p:spPr>
          <a:xfrm>
            <a:off x="3454832" y="7245350"/>
            <a:ext cx="6554019"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Discover the secrets</a:t>
            </a:r>
            <a:endParaRPr b="0" i="0" sz="4800" u="none" cap="none" strike="noStrike">
              <a:solidFill>
                <a:schemeClr val="dk1"/>
              </a:solidFill>
              <a:latin typeface="Calibri"/>
              <a:ea typeface="Calibri"/>
              <a:cs typeface="Calibri"/>
              <a:sym typeface="Calibri"/>
            </a:endParaRPr>
          </a:p>
        </p:txBody>
      </p:sp>
      <p:sp>
        <p:nvSpPr>
          <p:cNvPr id="572" name="Google Shape;572;p20"/>
          <p:cNvSpPr/>
          <p:nvPr/>
        </p:nvSpPr>
        <p:spPr>
          <a:xfrm>
            <a:off x="3454832" y="8108950"/>
            <a:ext cx="6486277"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73" name="Google Shape;573;p20"/>
          <p:cNvSpPr/>
          <p:nvPr/>
        </p:nvSpPr>
        <p:spPr>
          <a:xfrm>
            <a:off x="5525191" y="106680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0"/>
          <p:cNvSpPr/>
          <p:nvPr/>
        </p:nvSpPr>
        <p:spPr>
          <a:xfrm>
            <a:off x="5525191" y="10668000"/>
            <a:ext cx="2349794" cy="2654300"/>
          </a:xfrm>
          <a:prstGeom prst="rect">
            <a:avLst/>
          </a:prstGeom>
          <a:solidFill>
            <a:srgbClr val="FCE46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0"/>
          <p:cNvSpPr/>
          <p:nvPr/>
        </p:nvSpPr>
        <p:spPr>
          <a:xfrm>
            <a:off x="6287286" y="10972800"/>
            <a:ext cx="1367538"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272727"/>
                </a:solidFill>
                <a:latin typeface="Marcellus"/>
                <a:ea typeface="Marcellus"/>
                <a:cs typeface="Marcellus"/>
                <a:sym typeface="Marcellus"/>
              </a:rPr>
              <a:t>3</a:t>
            </a:r>
            <a:endParaRPr b="0" i="0" sz="12800" u="none" cap="none" strike="noStrike">
              <a:solidFill>
                <a:schemeClr val="dk1"/>
              </a:solidFill>
              <a:latin typeface="Calibri"/>
              <a:ea typeface="Calibri"/>
              <a:cs typeface="Calibri"/>
              <a:sym typeface="Calibri"/>
            </a:endParaRPr>
          </a:p>
        </p:txBody>
      </p:sp>
      <p:sp>
        <p:nvSpPr>
          <p:cNvPr id="576" name="Google Shape;576;p20"/>
          <p:cNvSpPr/>
          <p:nvPr/>
        </p:nvSpPr>
        <p:spPr>
          <a:xfrm>
            <a:off x="8078210" y="10782300"/>
            <a:ext cx="6007851" cy="2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0"/>
          <p:cNvSpPr/>
          <p:nvPr/>
        </p:nvSpPr>
        <p:spPr>
          <a:xfrm>
            <a:off x="8078210" y="10782300"/>
            <a:ext cx="6211076"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Meet the creatures</a:t>
            </a:r>
            <a:endParaRPr b="0" i="0" sz="4800" u="none" cap="none" strike="noStrike">
              <a:solidFill>
                <a:schemeClr val="dk1"/>
              </a:solidFill>
              <a:latin typeface="Calibri"/>
              <a:ea typeface="Calibri"/>
              <a:cs typeface="Calibri"/>
              <a:sym typeface="Calibri"/>
            </a:endParaRPr>
          </a:p>
        </p:txBody>
      </p:sp>
      <p:sp>
        <p:nvSpPr>
          <p:cNvPr id="578" name="Google Shape;578;p20"/>
          <p:cNvSpPr/>
          <p:nvPr/>
        </p:nvSpPr>
        <p:spPr>
          <a:xfrm>
            <a:off x="8078210" y="11645900"/>
            <a:ext cx="6143334"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79" name="Google Shape;579;p20"/>
          <p:cNvSpPr/>
          <p:nvPr/>
        </p:nvSpPr>
        <p:spPr>
          <a:xfrm>
            <a:off x="14289286" y="106680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0"/>
          <p:cNvSpPr/>
          <p:nvPr/>
        </p:nvSpPr>
        <p:spPr>
          <a:xfrm>
            <a:off x="14289286" y="10668000"/>
            <a:ext cx="2464108" cy="26543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0"/>
          <p:cNvSpPr/>
          <p:nvPr/>
        </p:nvSpPr>
        <p:spPr>
          <a:xfrm>
            <a:off x="15051381" y="10972800"/>
            <a:ext cx="1481852"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272727"/>
                </a:solidFill>
                <a:latin typeface="Marcellus"/>
                <a:ea typeface="Marcellus"/>
                <a:cs typeface="Marcellus"/>
                <a:sym typeface="Marcellus"/>
              </a:rPr>
              <a:t>4</a:t>
            </a:r>
            <a:endParaRPr b="0" i="0" sz="12800" u="none" cap="none" strike="noStrike">
              <a:solidFill>
                <a:schemeClr val="dk1"/>
              </a:solidFill>
              <a:latin typeface="Calibri"/>
              <a:ea typeface="Calibri"/>
              <a:cs typeface="Calibri"/>
              <a:sym typeface="Calibri"/>
            </a:endParaRPr>
          </a:p>
        </p:txBody>
      </p:sp>
      <p:sp>
        <p:nvSpPr>
          <p:cNvPr id="582" name="Google Shape;582;p20"/>
          <p:cNvSpPr/>
          <p:nvPr/>
        </p:nvSpPr>
        <p:spPr>
          <a:xfrm>
            <a:off x="16956619" y="10782300"/>
            <a:ext cx="5893537" cy="2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0"/>
          <p:cNvSpPr/>
          <p:nvPr/>
        </p:nvSpPr>
        <p:spPr>
          <a:xfrm>
            <a:off x="16956619" y="10782300"/>
            <a:ext cx="609676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Uncover the magic</a:t>
            </a:r>
            <a:endParaRPr b="0" i="0" sz="4800" u="none" cap="none" strike="noStrike">
              <a:solidFill>
                <a:schemeClr val="dk1"/>
              </a:solidFill>
              <a:latin typeface="Calibri"/>
              <a:ea typeface="Calibri"/>
              <a:cs typeface="Calibri"/>
              <a:sym typeface="Calibri"/>
            </a:endParaRPr>
          </a:p>
        </p:txBody>
      </p:sp>
      <p:sp>
        <p:nvSpPr>
          <p:cNvPr id="584" name="Google Shape;584;p20"/>
          <p:cNvSpPr/>
          <p:nvPr/>
        </p:nvSpPr>
        <p:spPr>
          <a:xfrm>
            <a:off x="16956619" y="11645900"/>
            <a:ext cx="6029020"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85" name="Google Shape;585;p20"/>
          <p:cNvSpPr/>
          <p:nvPr/>
        </p:nvSpPr>
        <p:spPr>
          <a:xfrm>
            <a:off x="10008851" y="68707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0"/>
          <p:cNvSpPr/>
          <p:nvPr/>
        </p:nvSpPr>
        <p:spPr>
          <a:xfrm>
            <a:off x="10008851" y="6870700"/>
            <a:ext cx="2400600" cy="2654300"/>
          </a:xfrm>
          <a:prstGeom prst="rect">
            <a:avLst/>
          </a:prstGeom>
          <a:solidFill>
            <a:srgbClr val="FCE46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0"/>
          <p:cNvSpPr/>
          <p:nvPr/>
        </p:nvSpPr>
        <p:spPr>
          <a:xfrm>
            <a:off x="10770946" y="7175500"/>
            <a:ext cx="1418344"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272727"/>
                </a:solidFill>
                <a:latin typeface="Marcellus"/>
                <a:ea typeface="Marcellus"/>
                <a:cs typeface="Marcellus"/>
                <a:sym typeface="Marcellus"/>
              </a:rPr>
              <a:t>2</a:t>
            </a:r>
            <a:endParaRPr b="0" i="0" sz="12800" u="none" cap="none" strike="noStrike">
              <a:solidFill>
                <a:schemeClr val="dk1"/>
              </a:solidFill>
              <a:latin typeface="Calibri"/>
              <a:ea typeface="Calibri"/>
              <a:cs typeface="Calibri"/>
              <a:sym typeface="Calibri"/>
            </a:endParaRPr>
          </a:p>
        </p:txBody>
      </p:sp>
      <p:sp>
        <p:nvSpPr>
          <p:cNvPr id="588" name="Google Shape;588;p20"/>
          <p:cNvSpPr/>
          <p:nvPr/>
        </p:nvSpPr>
        <p:spPr>
          <a:xfrm>
            <a:off x="12612676" y="7245350"/>
            <a:ext cx="5957045"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0"/>
          <p:cNvSpPr/>
          <p:nvPr/>
        </p:nvSpPr>
        <p:spPr>
          <a:xfrm>
            <a:off x="12612676" y="7245350"/>
            <a:ext cx="616027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Find your own path</a:t>
            </a:r>
            <a:endParaRPr b="0" i="0" sz="4800" u="none" cap="none" strike="noStrike">
              <a:solidFill>
                <a:schemeClr val="dk1"/>
              </a:solidFill>
              <a:latin typeface="Calibri"/>
              <a:ea typeface="Calibri"/>
              <a:cs typeface="Calibri"/>
              <a:sym typeface="Calibri"/>
            </a:endParaRPr>
          </a:p>
        </p:txBody>
      </p:sp>
      <p:sp>
        <p:nvSpPr>
          <p:cNvPr id="590" name="Google Shape;590;p20"/>
          <p:cNvSpPr/>
          <p:nvPr/>
        </p:nvSpPr>
        <p:spPr>
          <a:xfrm>
            <a:off x="12612676" y="8108950"/>
            <a:ext cx="6092528"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95" name="Shape 595"/>
        <p:cNvGrpSpPr/>
        <p:nvPr/>
      </p:nvGrpSpPr>
      <p:grpSpPr>
        <a:xfrm>
          <a:off x="0" y="0"/>
          <a:ext cx="0" cy="0"/>
          <a:chOff x="0" y="0"/>
          <a:chExt cx="0" cy="0"/>
        </a:xfrm>
      </p:grpSpPr>
      <p:pic>
        <p:nvPicPr>
          <p:cNvPr descr="preencoded.png" id="596" name="Google Shape;596;p2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597" name="Google Shape;597;p21"/>
          <p:cNvPicPr preferRelativeResize="0"/>
          <p:nvPr/>
        </p:nvPicPr>
        <p:blipFill rotWithShape="1">
          <a:blip r:embed="rId4">
            <a:alphaModFix/>
          </a:blip>
          <a:srcRect b="0" l="0" r="0" t="0"/>
          <a:stretch/>
        </p:blipFill>
        <p:spPr>
          <a:xfrm>
            <a:off x="520765" y="11203136"/>
            <a:ext cx="1577533" cy="1574329"/>
          </a:xfrm>
          <a:prstGeom prst="rect">
            <a:avLst/>
          </a:prstGeom>
          <a:noFill/>
          <a:ln>
            <a:noFill/>
          </a:ln>
        </p:spPr>
      </p:pic>
      <p:pic>
        <p:nvPicPr>
          <p:cNvPr descr="preencoded.png" id="598" name="Google Shape;598;p21"/>
          <p:cNvPicPr preferRelativeResize="0"/>
          <p:nvPr/>
        </p:nvPicPr>
        <p:blipFill rotWithShape="1">
          <a:blip r:embed="rId5">
            <a:alphaModFix/>
          </a:blip>
          <a:srcRect b="0" l="0" r="0" t="0"/>
          <a:stretch/>
        </p:blipFill>
        <p:spPr>
          <a:xfrm>
            <a:off x="2050500" y="9944100"/>
            <a:ext cx="881157" cy="879277"/>
          </a:xfrm>
          <a:prstGeom prst="rect">
            <a:avLst/>
          </a:prstGeom>
          <a:noFill/>
          <a:ln>
            <a:noFill/>
          </a:ln>
        </p:spPr>
      </p:pic>
      <p:pic>
        <p:nvPicPr>
          <p:cNvPr descr="preencoded.png" id="599" name="Google Shape;599;p21"/>
          <p:cNvPicPr preferRelativeResize="0"/>
          <p:nvPr/>
        </p:nvPicPr>
        <p:blipFill rotWithShape="1">
          <a:blip r:embed="rId6">
            <a:alphaModFix/>
          </a:blip>
          <a:srcRect b="0" l="0" r="0" t="0"/>
          <a:stretch/>
        </p:blipFill>
        <p:spPr>
          <a:xfrm>
            <a:off x="3694946" y="11085264"/>
            <a:ext cx="386508" cy="298376"/>
          </a:xfrm>
          <a:prstGeom prst="rect">
            <a:avLst/>
          </a:prstGeom>
          <a:noFill/>
          <a:ln>
            <a:noFill/>
          </a:ln>
        </p:spPr>
      </p:pic>
      <p:pic>
        <p:nvPicPr>
          <p:cNvPr descr="preencoded.png" id="600" name="Google Shape;600;p21"/>
          <p:cNvPicPr preferRelativeResize="0"/>
          <p:nvPr/>
        </p:nvPicPr>
        <p:blipFill rotWithShape="1">
          <a:blip r:embed="rId7">
            <a:alphaModFix/>
          </a:blip>
          <a:srcRect b="0" l="0" r="0" t="0"/>
          <a:stretch/>
        </p:blipFill>
        <p:spPr>
          <a:xfrm>
            <a:off x="21787285" y="5551438"/>
            <a:ext cx="1880300" cy="1945109"/>
          </a:xfrm>
          <a:prstGeom prst="rect">
            <a:avLst/>
          </a:prstGeom>
          <a:noFill/>
          <a:ln>
            <a:noFill/>
          </a:ln>
        </p:spPr>
      </p:pic>
      <p:pic>
        <p:nvPicPr>
          <p:cNvPr descr="preencoded.png" id="601" name="Google Shape;601;p21"/>
          <p:cNvPicPr preferRelativeResize="0"/>
          <p:nvPr/>
        </p:nvPicPr>
        <p:blipFill rotWithShape="1">
          <a:blip r:embed="rId8">
            <a:alphaModFix/>
          </a:blip>
          <a:srcRect b="0" l="0" r="0" t="0"/>
          <a:stretch/>
        </p:blipFill>
        <p:spPr>
          <a:xfrm>
            <a:off x="23167156" y="4051151"/>
            <a:ext cx="751220" cy="749672"/>
          </a:xfrm>
          <a:prstGeom prst="rect">
            <a:avLst/>
          </a:prstGeom>
          <a:noFill/>
          <a:ln>
            <a:noFill/>
          </a:ln>
        </p:spPr>
      </p:pic>
      <p:pic>
        <p:nvPicPr>
          <p:cNvPr descr="preencoded.png" id="602" name="Google Shape;602;p21"/>
          <p:cNvPicPr preferRelativeResize="0"/>
          <p:nvPr/>
        </p:nvPicPr>
        <p:blipFill rotWithShape="1">
          <a:blip r:embed="rId9">
            <a:alphaModFix/>
          </a:blip>
          <a:srcRect b="0" l="0" r="0" t="0"/>
          <a:stretch/>
        </p:blipFill>
        <p:spPr>
          <a:xfrm>
            <a:off x="21915712" y="3461345"/>
            <a:ext cx="401759" cy="310158"/>
          </a:xfrm>
          <a:prstGeom prst="rect">
            <a:avLst/>
          </a:prstGeom>
          <a:noFill/>
          <a:ln>
            <a:noFill/>
          </a:ln>
        </p:spPr>
      </p:pic>
      <p:pic>
        <p:nvPicPr>
          <p:cNvPr descr="preencoded.png" id="603" name="Google Shape;603;p21"/>
          <p:cNvPicPr preferRelativeResize="0"/>
          <p:nvPr/>
        </p:nvPicPr>
        <p:blipFill rotWithShape="1">
          <a:blip r:embed="rId10">
            <a:alphaModFix/>
          </a:blip>
          <a:srcRect b="0" l="0" r="0" t="0"/>
          <a:stretch/>
        </p:blipFill>
        <p:spPr>
          <a:xfrm>
            <a:off x="23068660" y="2235845"/>
            <a:ext cx="398472" cy="387499"/>
          </a:xfrm>
          <a:prstGeom prst="rect">
            <a:avLst/>
          </a:prstGeom>
          <a:noFill/>
          <a:ln>
            <a:noFill/>
          </a:ln>
        </p:spPr>
      </p:pic>
      <p:sp>
        <p:nvSpPr>
          <p:cNvPr id="604" name="Google Shape;604;p21"/>
          <p:cNvSpPr/>
          <p:nvPr/>
        </p:nvSpPr>
        <p:spPr>
          <a:xfrm>
            <a:off x="15419727" y="0"/>
            <a:ext cx="8103613" cy="13716000"/>
          </a:xfrm>
          <a:prstGeom prst="rect">
            <a:avLst/>
          </a:prstGeom>
          <a:solidFill>
            <a:srgbClr val="FCE46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06" name="Google Shape;606;p21"/>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pic>
        <p:nvPicPr>
          <p:cNvPr descr="preencoded.png" id="607" name="Google Shape;607;p21"/>
          <p:cNvPicPr preferRelativeResize="0"/>
          <p:nvPr/>
        </p:nvPicPr>
        <p:blipFill rotWithShape="1">
          <a:blip r:embed="rId12">
            <a:alphaModFix/>
          </a:blip>
          <a:srcRect b="0" l="0" r="0" t="0"/>
          <a:stretch/>
        </p:blipFill>
        <p:spPr>
          <a:xfrm>
            <a:off x="508063" y="3911600"/>
            <a:ext cx="14479810" cy="7861300"/>
          </a:xfrm>
          <a:prstGeom prst="rect">
            <a:avLst/>
          </a:prstGeom>
          <a:noFill/>
          <a:ln>
            <a:noFill/>
          </a:ln>
        </p:spPr>
      </p:pic>
      <p:sp>
        <p:nvSpPr>
          <p:cNvPr id="608" name="Google Shape;608;p21"/>
          <p:cNvSpPr/>
          <p:nvPr/>
        </p:nvSpPr>
        <p:spPr>
          <a:xfrm>
            <a:off x="5429929" y="946150"/>
            <a:ext cx="13514489" cy="18796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1"/>
          <p:cNvSpPr/>
          <p:nvPr/>
        </p:nvSpPr>
        <p:spPr>
          <a:xfrm>
            <a:off x="6192024" y="1250950"/>
            <a:ext cx="12329008"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Fantasy Realm at a Glance</a:t>
            </a:r>
            <a:endParaRPr b="0" i="0" sz="8000" u="none" cap="none" strike="noStrike">
              <a:solidFill>
                <a:schemeClr val="dk1"/>
              </a:solidFill>
              <a:latin typeface="Calibri"/>
              <a:ea typeface="Calibri"/>
              <a:cs typeface="Calibri"/>
              <a:sym typeface="Calibri"/>
            </a:endParaRPr>
          </a:p>
        </p:txBody>
      </p:sp>
      <p:sp>
        <p:nvSpPr>
          <p:cNvPr id="610" name="Google Shape;610;p21"/>
          <p:cNvSpPr/>
          <p:nvPr/>
        </p:nvSpPr>
        <p:spPr>
          <a:xfrm>
            <a:off x="16118315" y="366395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1"/>
          <p:cNvSpPr/>
          <p:nvPr/>
        </p:nvSpPr>
        <p:spPr>
          <a:xfrm>
            <a:off x="16118315" y="366395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1"/>
          <p:cNvSpPr/>
          <p:nvPr/>
        </p:nvSpPr>
        <p:spPr>
          <a:xfrm>
            <a:off x="16118315" y="366395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The Enchanted Forest</a:t>
            </a:r>
            <a:endParaRPr b="0" i="0" sz="4800" u="none" cap="none" strike="noStrike">
              <a:solidFill>
                <a:schemeClr val="dk1"/>
              </a:solidFill>
              <a:latin typeface="Calibri"/>
              <a:ea typeface="Calibri"/>
              <a:cs typeface="Calibri"/>
              <a:sym typeface="Calibri"/>
            </a:endParaRPr>
          </a:p>
        </p:txBody>
      </p:sp>
      <p:sp>
        <p:nvSpPr>
          <p:cNvPr id="613" name="Google Shape;613;p21"/>
          <p:cNvSpPr/>
          <p:nvPr/>
        </p:nvSpPr>
        <p:spPr>
          <a:xfrm>
            <a:off x="16118315" y="452755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614" name="Google Shape;614;p21"/>
          <p:cNvSpPr/>
          <p:nvPr/>
        </p:nvSpPr>
        <p:spPr>
          <a:xfrm>
            <a:off x="16118315" y="68326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1"/>
          <p:cNvSpPr/>
          <p:nvPr/>
        </p:nvSpPr>
        <p:spPr>
          <a:xfrm>
            <a:off x="16118315" y="68326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1"/>
          <p:cNvSpPr/>
          <p:nvPr/>
        </p:nvSpPr>
        <p:spPr>
          <a:xfrm>
            <a:off x="16118315" y="683260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The Crystal Caves</a:t>
            </a:r>
            <a:endParaRPr b="0" i="0" sz="4800" u="none" cap="none" strike="noStrike">
              <a:solidFill>
                <a:schemeClr val="dk1"/>
              </a:solidFill>
              <a:latin typeface="Calibri"/>
              <a:ea typeface="Calibri"/>
              <a:cs typeface="Calibri"/>
              <a:sym typeface="Calibri"/>
            </a:endParaRPr>
          </a:p>
        </p:txBody>
      </p:sp>
      <p:sp>
        <p:nvSpPr>
          <p:cNvPr id="617" name="Google Shape;617;p21"/>
          <p:cNvSpPr/>
          <p:nvPr/>
        </p:nvSpPr>
        <p:spPr>
          <a:xfrm>
            <a:off x="16118315" y="769620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618" name="Google Shape;618;p21"/>
          <p:cNvSpPr/>
          <p:nvPr/>
        </p:nvSpPr>
        <p:spPr>
          <a:xfrm>
            <a:off x="16118315" y="99949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1"/>
          <p:cNvSpPr/>
          <p:nvPr/>
        </p:nvSpPr>
        <p:spPr>
          <a:xfrm>
            <a:off x="16118315" y="99949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1"/>
          <p:cNvSpPr/>
          <p:nvPr/>
        </p:nvSpPr>
        <p:spPr>
          <a:xfrm>
            <a:off x="16118315" y="999490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The Dragon's Lair</a:t>
            </a:r>
            <a:endParaRPr b="0" i="0" sz="4800" u="none" cap="none" strike="noStrike">
              <a:solidFill>
                <a:schemeClr val="dk1"/>
              </a:solidFill>
              <a:latin typeface="Calibri"/>
              <a:ea typeface="Calibri"/>
              <a:cs typeface="Calibri"/>
              <a:sym typeface="Calibri"/>
            </a:endParaRPr>
          </a:p>
        </p:txBody>
      </p:sp>
      <p:sp>
        <p:nvSpPr>
          <p:cNvPr id="621" name="Google Shape;621;p21"/>
          <p:cNvSpPr/>
          <p:nvPr/>
        </p:nvSpPr>
        <p:spPr>
          <a:xfrm>
            <a:off x="16118315" y="1085850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26" name="Shape 626"/>
        <p:cNvGrpSpPr/>
        <p:nvPr/>
      </p:nvGrpSpPr>
      <p:grpSpPr>
        <a:xfrm>
          <a:off x="0" y="0"/>
          <a:ext cx="0" cy="0"/>
          <a:chOff x="0" y="0"/>
          <a:chExt cx="0" cy="0"/>
        </a:xfrm>
      </p:grpSpPr>
      <p:pic>
        <p:nvPicPr>
          <p:cNvPr descr="preencoded.png" id="627" name="Google Shape;627;p2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628" name="Google Shape;628;p22"/>
          <p:cNvPicPr preferRelativeResize="0"/>
          <p:nvPr/>
        </p:nvPicPr>
        <p:blipFill rotWithShape="1">
          <a:blip r:embed="rId4">
            <a:alphaModFix/>
          </a:blip>
          <a:srcRect b="0" l="0" r="0" t="0"/>
          <a:stretch/>
        </p:blipFill>
        <p:spPr>
          <a:xfrm>
            <a:off x="2813383" y="2301850"/>
            <a:ext cx="981564" cy="744017"/>
          </a:xfrm>
          <a:prstGeom prst="rect">
            <a:avLst/>
          </a:prstGeom>
          <a:noFill/>
          <a:ln>
            <a:noFill/>
          </a:ln>
        </p:spPr>
      </p:pic>
      <p:pic>
        <p:nvPicPr>
          <p:cNvPr descr="preencoded.png" id="629" name="Google Shape;629;p22"/>
          <p:cNvPicPr preferRelativeResize="0"/>
          <p:nvPr/>
        </p:nvPicPr>
        <p:blipFill rotWithShape="1">
          <a:blip r:embed="rId5">
            <a:alphaModFix/>
          </a:blip>
          <a:srcRect b="0" l="0" r="0" t="0"/>
          <a:stretch/>
        </p:blipFill>
        <p:spPr>
          <a:xfrm>
            <a:off x="4041927" y="1676251"/>
            <a:ext cx="615115" cy="474266"/>
          </a:xfrm>
          <a:prstGeom prst="rect">
            <a:avLst/>
          </a:prstGeom>
          <a:noFill/>
          <a:ln>
            <a:noFill/>
          </a:ln>
        </p:spPr>
      </p:pic>
      <p:pic>
        <p:nvPicPr>
          <p:cNvPr descr="preencoded.png" id="630" name="Google Shape;630;p22"/>
          <p:cNvPicPr preferRelativeResize="0"/>
          <p:nvPr/>
        </p:nvPicPr>
        <p:blipFill rotWithShape="1">
          <a:blip r:embed="rId6">
            <a:alphaModFix/>
          </a:blip>
          <a:srcRect b="0" l="0" r="0" t="0"/>
          <a:stretch/>
        </p:blipFill>
        <p:spPr>
          <a:xfrm>
            <a:off x="1824253" y="1511523"/>
            <a:ext cx="719367" cy="554211"/>
          </a:xfrm>
          <a:prstGeom prst="rect">
            <a:avLst/>
          </a:prstGeom>
          <a:noFill/>
          <a:ln>
            <a:noFill/>
          </a:ln>
        </p:spPr>
      </p:pic>
      <p:pic>
        <p:nvPicPr>
          <p:cNvPr descr="preencoded.png" id="631" name="Google Shape;631;p22"/>
          <p:cNvPicPr preferRelativeResize="0"/>
          <p:nvPr/>
        </p:nvPicPr>
        <p:blipFill rotWithShape="1">
          <a:blip r:embed="rId7">
            <a:alphaModFix/>
          </a:blip>
          <a:srcRect b="0" l="0" r="0" t="0"/>
          <a:stretch/>
        </p:blipFill>
        <p:spPr>
          <a:xfrm>
            <a:off x="368346" y="1676524"/>
            <a:ext cx="412026" cy="317872"/>
          </a:xfrm>
          <a:prstGeom prst="rect">
            <a:avLst/>
          </a:prstGeom>
          <a:noFill/>
          <a:ln>
            <a:noFill/>
          </a:ln>
        </p:spPr>
      </p:pic>
      <p:pic>
        <p:nvPicPr>
          <p:cNvPr descr="preencoded.png" id="632" name="Google Shape;632;p22"/>
          <p:cNvPicPr preferRelativeResize="0"/>
          <p:nvPr/>
        </p:nvPicPr>
        <p:blipFill rotWithShape="1">
          <a:blip r:embed="rId8">
            <a:alphaModFix/>
          </a:blip>
          <a:srcRect b="0" l="0" r="0" t="0"/>
          <a:stretch/>
        </p:blipFill>
        <p:spPr>
          <a:xfrm>
            <a:off x="1801306" y="2981796"/>
            <a:ext cx="412216" cy="317872"/>
          </a:xfrm>
          <a:prstGeom prst="rect">
            <a:avLst/>
          </a:prstGeom>
          <a:noFill/>
          <a:ln>
            <a:noFill/>
          </a:ln>
        </p:spPr>
      </p:pic>
      <p:pic>
        <p:nvPicPr>
          <p:cNvPr descr="preencoded.png" id="633" name="Google Shape;633;p22"/>
          <p:cNvPicPr preferRelativeResize="0"/>
          <p:nvPr/>
        </p:nvPicPr>
        <p:blipFill rotWithShape="1">
          <a:blip r:embed="rId9">
            <a:alphaModFix/>
          </a:blip>
          <a:srcRect b="0" l="0" r="0" t="0"/>
          <a:stretch/>
        </p:blipFill>
        <p:spPr>
          <a:xfrm>
            <a:off x="3052828" y="508000"/>
            <a:ext cx="412026" cy="317872"/>
          </a:xfrm>
          <a:prstGeom prst="rect">
            <a:avLst/>
          </a:prstGeom>
          <a:noFill/>
          <a:ln>
            <a:noFill/>
          </a:ln>
        </p:spPr>
      </p:pic>
      <p:sp>
        <p:nvSpPr>
          <p:cNvPr id="634" name="Google Shape;634;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35" name="Google Shape;635;p22"/>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636" name="Google Shape;636;p22"/>
          <p:cNvSpPr/>
          <p:nvPr/>
        </p:nvSpPr>
        <p:spPr>
          <a:xfrm>
            <a:off x="9170546" y="488950"/>
            <a:ext cx="6058657" cy="18796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2"/>
          <p:cNvSpPr/>
          <p:nvPr/>
        </p:nvSpPr>
        <p:spPr>
          <a:xfrm>
            <a:off x="9932641" y="793750"/>
            <a:ext cx="4873176"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The Team</a:t>
            </a:r>
            <a:endParaRPr b="0" i="0" sz="8000" u="none" cap="none" strike="noStrike">
              <a:solidFill>
                <a:schemeClr val="dk1"/>
              </a:solidFill>
              <a:latin typeface="Calibri"/>
              <a:ea typeface="Calibri"/>
              <a:cs typeface="Calibri"/>
              <a:sym typeface="Calibri"/>
            </a:endParaRPr>
          </a:p>
        </p:txBody>
      </p:sp>
      <p:sp>
        <p:nvSpPr>
          <p:cNvPr id="638" name="Google Shape;638;p22"/>
          <p:cNvSpPr/>
          <p:nvPr/>
        </p:nvSpPr>
        <p:spPr>
          <a:xfrm>
            <a:off x="3556445" y="2876550"/>
            <a:ext cx="4788498" cy="986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39" name="Google Shape;639;p22"/>
          <p:cNvPicPr preferRelativeResize="0"/>
          <p:nvPr/>
        </p:nvPicPr>
        <p:blipFill rotWithShape="1">
          <a:blip r:embed="rId11">
            <a:alphaModFix/>
          </a:blip>
          <a:srcRect b="0" l="0" r="0" t="0"/>
          <a:stretch/>
        </p:blipFill>
        <p:spPr>
          <a:xfrm>
            <a:off x="3556445" y="2876550"/>
            <a:ext cx="4788498" cy="8229600"/>
          </a:xfrm>
          <a:prstGeom prst="rect">
            <a:avLst/>
          </a:prstGeom>
          <a:noFill/>
          <a:ln>
            <a:noFill/>
          </a:ln>
        </p:spPr>
      </p:pic>
      <p:sp>
        <p:nvSpPr>
          <p:cNvPr id="640" name="Google Shape;640;p22"/>
          <p:cNvSpPr/>
          <p:nvPr/>
        </p:nvSpPr>
        <p:spPr>
          <a:xfrm>
            <a:off x="3556445" y="11309350"/>
            <a:ext cx="4788498"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2"/>
          <p:cNvSpPr/>
          <p:nvPr/>
        </p:nvSpPr>
        <p:spPr>
          <a:xfrm>
            <a:off x="3556445" y="11309350"/>
            <a:ext cx="4788498"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2"/>
          <p:cNvSpPr/>
          <p:nvPr/>
        </p:nvSpPr>
        <p:spPr>
          <a:xfrm>
            <a:off x="3454832" y="11309350"/>
            <a:ext cx="4991724"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Marcellus"/>
                <a:ea typeface="Marcellus"/>
                <a:cs typeface="Marcellus"/>
                <a:sym typeface="Marcellus"/>
              </a:rPr>
              <a:t>Eldruin</a:t>
            </a:r>
            <a:endParaRPr b="0" i="0" sz="4800" u="none" cap="none" strike="noStrike">
              <a:solidFill>
                <a:schemeClr val="dk1"/>
              </a:solidFill>
              <a:latin typeface="Calibri"/>
              <a:ea typeface="Calibri"/>
              <a:cs typeface="Calibri"/>
              <a:sym typeface="Calibri"/>
            </a:endParaRPr>
          </a:p>
        </p:txBody>
      </p:sp>
      <p:sp>
        <p:nvSpPr>
          <p:cNvPr id="643" name="Google Shape;643;p22"/>
          <p:cNvSpPr/>
          <p:nvPr/>
        </p:nvSpPr>
        <p:spPr>
          <a:xfrm>
            <a:off x="3488703" y="12223750"/>
            <a:ext cx="4923982"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The Fire Mage</a:t>
            </a:r>
            <a:endParaRPr b="0" i="0" sz="3200" u="none" cap="none" strike="noStrike">
              <a:solidFill>
                <a:schemeClr val="dk1"/>
              </a:solidFill>
              <a:latin typeface="Calibri"/>
              <a:ea typeface="Calibri"/>
              <a:cs typeface="Calibri"/>
              <a:sym typeface="Calibri"/>
            </a:endParaRPr>
          </a:p>
        </p:txBody>
      </p:sp>
      <p:sp>
        <p:nvSpPr>
          <p:cNvPr id="644" name="Google Shape;644;p22"/>
          <p:cNvSpPr/>
          <p:nvPr/>
        </p:nvSpPr>
        <p:spPr>
          <a:xfrm>
            <a:off x="9157845" y="2876550"/>
            <a:ext cx="4788498" cy="986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45" name="Google Shape;645;p22"/>
          <p:cNvPicPr preferRelativeResize="0"/>
          <p:nvPr/>
        </p:nvPicPr>
        <p:blipFill rotWithShape="1">
          <a:blip r:embed="rId12">
            <a:alphaModFix/>
          </a:blip>
          <a:srcRect b="0" l="0" r="0" t="0"/>
          <a:stretch/>
        </p:blipFill>
        <p:spPr>
          <a:xfrm>
            <a:off x="9157845" y="2876550"/>
            <a:ext cx="4788498" cy="8229600"/>
          </a:xfrm>
          <a:prstGeom prst="rect">
            <a:avLst/>
          </a:prstGeom>
          <a:noFill/>
          <a:ln>
            <a:noFill/>
          </a:ln>
        </p:spPr>
      </p:pic>
      <p:sp>
        <p:nvSpPr>
          <p:cNvPr id="646" name="Google Shape;646;p22"/>
          <p:cNvSpPr/>
          <p:nvPr/>
        </p:nvSpPr>
        <p:spPr>
          <a:xfrm>
            <a:off x="9157845" y="11309350"/>
            <a:ext cx="4788498"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2"/>
          <p:cNvSpPr/>
          <p:nvPr/>
        </p:nvSpPr>
        <p:spPr>
          <a:xfrm>
            <a:off x="9157845" y="11309350"/>
            <a:ext cx="4788498"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2"/>
          <p:cNvSpPr/>
          <p:nvPr/>
        </p:nvSpPr>
        <p:spPr>
          <a:xfrm>
            <a:off x="9056232" y="11309350"/>
            <a:ext cx="4991724"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Marcellus"/>
                <a:ea typeface="Marcellus"/>
                <a:cs typeface="Marcellus"/>
                <a:sym typeface="Marcellus"/>
              </a:rPr>
              <a:t>Elementalen</a:t>
            </a:r>
            <a:endParaRPr b="0" i="0" sz="4800" u="none" cap="none" strike="noStrike">
              <a:solidFill>
                <a:schemeClr val="dk1"/>
              </a:solidFill>
              <a:latin typeface="Calibri"/>
              <a:ea typeface="Calibri"/>
              <a:cs typeface="Calibri"/>
              <a:sym typeface="Calibri"/>
            </a:endParaRPr>
          </a:p>
        </p:txBody>
      </p:sp>
      <p:sp>
        <p:nvSpPr>
          <p:cNvPr id="649" name="Google Shape;649;p22"/>
          <p:cNvSpPr/>
          <p:nvPr/>
        </p:nvSpPr>
        <p:spPr>
          <a:xfrm>
            <a:off x="9090103" y="12223750"/>
            <a:ext cx="4923982"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The Guardian</a:t>
            </a:r>
            <a:endParaRPr b="0" i="0" sz="3200" u="none" cap="none" strike="noStrike">
              <a:solidFill>
                <a:schemeClr val="dk1"/>
              </a:solidFill>
              <a:latin typeface="Calibri"/>
              <a:ea typeface="Calibri"/>
              <a:cs typeface="Calibri"/>
              <a:sym typeface="Calibri"/>
            </a:endParaRPr>
          </a:p>
        </p:txBody>
      </p:sp>
      <p:sp>
        <p:nvSpPr>
          <p:cNvPr id="650" name="Google Shape;650;p22"/>
          <p:cNvSpPr/>
          <p:nvPr/>
        </p:nvSpPr>
        <p:spPr>
          <a:xfrm>
            <a:off x="14759245" y="2876550"/>
            <a:ext cx="4788498" cy="986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51" name="Google Shape;651;p22"/>
          <p:cNvPicPr preferRelativeResize="0"/>
          <p:nvPr/>
        </p:nvPicPr>
        <p:blipFill rotWithShape="1">
          <a:blip r:embed="rId13">
            <a:alphaModFix/>
          </a:blip>
          <a:srcRect b="0" l="0" r="0" t="0"/>
          <a:stretch/>
        </p:blipFill>
        <p:spPr>
          <a:xfrm>
            <a:off x="14759245" y="2876550"/>
            <a:ext cx="4788498" cy="8229600"/>
          </a:xfrm>
          <a:prstGeom prst="rect">
            <a:avLst/>
          </a:prstGeom>
          <a:noFill/>
          <a:ln>
            <a:noFill/>
          </a:ln>
        </p:spPr>
      </p:pic>
      <p:sp>
        <p:nvSpPr>
          <p:cNvPr id="652" name="Google Shape;652;p22"/>
          <p:cNvSpPr/>
          <p:nvPr/>
        </p:nvSpPr>
        <p:spPr>
          <a:xfrm>
            <a:off x="14759245" y="11309350"/>
            <a:ext cx="4788498"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2"/>
          <p:cNvSpPr/>
          <p:nvPr/>
        </p:nvSpPr>
        <p:spPr>
          <a:xfrm>
            <a:off x="14759245" y="11309350"/>
            <a:ext cx="4788498"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2"/>
          <p:cNvSpPr/>
          <p:nvPr/>
        </p:nvSpPr>
        <p:spPr>
          <a:xfrm>
            <a:off x="14657632" y="11309350"/>
            <a:ext cx="4991724"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Marcellus"/>
                <a:ea typeface="Marcellus"/>
                <a:cs typeface="Marcellus"/>
                <a:sym typeface="Marcellus"/>
              </a:rPr>
              <a:t>Lunaria</a:t>
            </a:r>
            <a:endParaRPr b="0" i="0" sz="4800" u="none" cap="none" strike="noStrike">
              <a:solidFill>
                <a:schemeClr val="dk1"/>
              </a:solidFill>
              <a:latin typeface="Calibri"/>
              <a:ea typeface="Calibri"/>
              <a:cs typeface="Calibri"/>
              <a:sym typeface="Calibri"/>
            </a:endParaRPr>
          </a:p>
        </p:txBody>
      </p:sp>
      <p:sp>
        <p:nvSpPr>
          <p:cNvPr id="655" name="Google Shape;655;p22"/>
          <p:cNvSpPr/>
          <p:nvPr/>
        </p:nvSpPr>
        <p:spPr>
          <a:xfrm>
            <a:off x="14691503" y="12223750"/>
            <a:ext cx="4923982"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60" name="Shape 660"/>
        <p:cNvGrpSpPr/>
        <p:nvPr/>
      </p:nvGrpSpPr>
      <p:grpSpPr>
        <a:xfrm>
          <a:off x="0" y="0"/>
          <a:ext cx="0" cy="0"/>
          <a:chOff x="0" y="0"/>
          <a:chExt cx="0" cy="0"/>
        </a:xfrm>
      </p:grpSpPr>
      <p:pic>
        <p:nvPicPr>
          <p:cNvPr descr="preencoded.png" id="661" name="Google Shape;661;p2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662" name="Google Shape;662;p23"/>
          <p:cNvPicPr preferRelativeResize="0"/>
          <p:nvPr/>
        </p:nvPicPr>
        <p:blipFill rotWithShape="1">
          <a:blip r:embed="rId4">
            <a:alphaModFix/>
          </a:blip>
          <a:srcRect b="0" l="0" r="0" t="0"/>
          <a:stretch/>
        </p:blipFill>
        <p:spPr>
          <a:xfrm>
            <a:off x="520765" y="11203136"/>
            <a:ext cx="1577533" cy="1574329"/>
          </a:xfrm>
          <a:prstGeom prst="rect">
            <a:avLst/>
          </a:prstGeom>
          <a:noFill/>
          <a:ln>
            <a:noFill/>
          </a:ln>
        </p:spPr>
      </p:pic>
      <p:pic>
        <p:nvPicPr>
          <p:cNvPr descr="preencoded.png" id="663" name="Google Shape;663;p23"/>
          <p:cNvPicPr preferRelativeResize="0"/>
          <p:nvPr/>
        </p:nvPicPr>
        <p:blipFill rotWithShape="1">
          <a:blip r:embed="rId5">
            <a:alphaModFix/>
          </a:blip>
          <a:srcRect b="0" l="0" r="0" t="0"/>
          <a:stretch/>
        </p:blipFill>
        <p:spPr>
          <a:xfrm>
            <a:off x="2050500" y="9944100"/>
            <a:ext cx="881157" cy="879277"/>
          </a:xfrm>
          <a:prstGeom prst="rect">
            <a:avLst/>
          </a:prstGeom>
          <a:noFill/>
          <a:ln>
            <a:noFill/>
          </a:ln>
        </p:spPr>
      </p:pic>
      <p:pic>
        <p:nvPicPr>
          <p:cNvPr descr="preencoded.png" id="664" name="Google Shape;664;p23"/>
          <p:cNvPicPr preferRelativeResize="0"/>
          <p:nvPr/>
        </p:nvPicPr>
        <p:blipFill rotWithShape="1">
          <a:blip r:embed="rId6">
            <a:alphaModFix/>
          </a:blip>
          <a:srcRect b="0" l="0" r="0" t="0"/>
          <a:stretch/>
        </p:blipFill>
        <p:spPr>
          <a:xfrm>
            <a:off x="3694946" y="11085264"/>
            <a:ext cx="386508" cy="298376"/>
          </a:xfrm>
          <a:prstGeom prst="rect">
            <a:avLst/>
          </a:prstGeom>
          <a:noFill/>
          <a:ln>
            <a:noFill/>
          </a:ln>
        </p:spPr>
      </p:pic>
      <p:pic>
        <p:nvPicPr>
          <p:cNvPr descr="preencoded.png" id="665" name="Google Shape;665;p23"/>
          <p:cNvPicPr preferRelativeResize="0"/>
          <p:nvPr/>
        </p:nvPicPr>
        <p:blipFill rotWithShape="1">
          <a:blip r:embed="rId7">
            <a:alphaModFix/>
          </a:blip>
          <a:srcRect b="0" l="0" r="0" t="0"/>
          <a:stretch/>
        </p:blipFill>
        <p:spPr>
          <a:xfrm>
            <a:off x="21787285" y="5551438"/>
            <a:ext cx="1880300" cy="1945109"/>
          </a:xfrm>
          <a:prstGeom prst="rect">
            <a:avLst/>
          </a:prstGeom>
          <a:noFill/>
          <a:ln>
            <a:noFill/>
          </a:ln>
        </p:spPr>
      </p:pic>
      <p:pic>
        <p:nvPicPr>
          <p:cNvPr descr="preencoded.png" id="666" name="Google Shape;666;p23"/>
          <p:cNvPicPr preferRelativeResize="0"/>
          <p:nvPr/>
        </p:nvPicPr>
        <p:blipFill rotWithShape="1">
          <a:blip r:embed="rId8">
            <a:alphaModFix/>
          </a:blip>
          <a:srcRect b="0" l="0" r="0" t="0"/>
          <a:stretch/>
        </p:blipFill>
        <p:spPr>
          <a:xfrm>
            <a:off x="23167156" y="4051151"/>
            <a:ext cx="751220" cy="749672"/>
          </a:xfrm>
          <a:prstGeom prst="rect">
            <a:avLst/>
          </a:prstGeom>
          <a:noFill/>
          <a:ln>
            <a:noFill/>
          </a:ln>
        </p:spPr>
      </p:pic>
      <p:pic>
        <p:nvPicPr>
          <p:cNvPr descr="preencoded.png" id="667" name="Google Shape;667;p23"/>
          <p:cNvPicPr preferRelativeResize="0"/>
          <p:nvPr/>
        </p:nvPicPr>
        <p:blipFill rotWithShape="1">
          <a:blip r:embed="rId9">
            <a:alphaModFix/>
          </a:blip>
          <a:srcRect b="0" l="0" r="0" t="0"/>
          <a:stretch/>
        </p:blipFill>
        <p:spPr>
          <a:xfrm>
            <a:off x="21915712" y="3461345"/>
            <a:ext cx="401759" cy="310158"/>
          </a:xfrm>
          <a:prstGeom prst="rect">
            <a:avLst/>
          </a:prstGeom>
          <a:noFill/>
          <a:ln>
            <a:noFill/>
          </a:ln>
        </p:spPr>
      </p:pic>
      <p:pic>
        <p:nvPicPr>
          <p:cNvPr descr="preencoded.png" id="668" name="Google Shape;668;p23"/>
          <p:cNvPicPr preferRelativeResize="0"/>
          <p:nvPr/>
        </p:nvPicPr>
        <p:blipFill rotWithShape="1">
          <a:blip r:embed="rId10">
            <a:alphaModFix/>
          </a:blip>
          <a:srcRect b="0" l="0" r="0" t="0"/>
          <a:stretch/>
        </p:blipFill>
        <p:spPr>
          <a:xfrm>
            <a:off x="23068660" y="2235845"/>
            <a:ext cx="398472" cy="387499"/>
          </a:xfrm>
          <a:prstGeom prst="rect">
            <a:avLst/>
          </a:prstGeom>
          <a:noFill/>
          <a:ln>
            <a:noFill/>
          </a:ln>
        </p:spPr>
      </p:pic>
      <p:sp>
        <p:nvSpPr>
          <p:cNvPr id="669" name="Google Shape;669;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70" name="Google Shape;670;p23"/>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671" name="Google Shape;671;p23"/>
          <p:cNvSpPr/>
          <p:nvPr/>
        </p:nvSpPr>
        <p:spPr>
          <a:xfrm>
            <a:off x="7747968" y="12801600"/>
            <a:ext cx="7667525"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00000"/>
                </a:solidFill>
                <a:latin typeface="Rajdhani"/>
                <a:ea typeface="Rajdhani"/>
                <a:cs typeface="Rajdhani"/>
                <a:sym typeface="Rajdhani"/>
              </a:rPr>
              <a:t>To download more editable chart, </a:t>
            </a:r>
            <a:r>
              <a:rPr b="0" i="0" lang="en-US" sz="3200" u="sng" cap="none" strike="noStrike">
                <a:solidFill>
                  <a:srgbClr val="000000"/>
                </a:solidFill>
                <a:latin typeface="Montserrat"/>
                <a:ea typeface="Montserrat"/>
                <a:cs typeface="Montserrat"/>
                <a:sym typeface="Montserrat"/>
                <a:hlinkClick r:id="rId12">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72" name="Google Shape;672;p23"/>
          <p:cNvSpPr/>
          <p:nvPr/>
        </p:nvSpPr>
        <p:spPr>
          <a:xfrm>
            <a:off x="7417727" y="736600"/>
            <a:ext cx="9551594" cy="1879600"/>
          </a:xfrm>
          <a:prstGeom prst="rect">
            <a:avLst/>
          </a:prstGeom>
          <a:solidFill>
            <a:srgbClr val="FCE46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3"/>
          <p:cNvSpPr/>
          <p:nvPr/>
        </p:nvSpPr>
        <p:spPr>
          <a:xfrm>
            <a:off x="8179822" y="1041400"/>
            <a:ext cx="8366112"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The Organization</a:t>
            </a:r>
            <a:endParaRPr b="0" i="0" sz="8000" u="none" cap="none" strike="noStrike">
              <a:solidFill>
                <a:schemeClr val="dk1"/>
              </a:solidFill>
              <a:latin typeface="Calibri"/>
              <a:ea typeface="Calibri"/>
              <a:cs typeface="Calibri"/>
              <a:sym typeface="Calibri"/>
            </a:endParaRPr>
          </a:p>
        </p:txBody>
      </p:sp>
      <p:sp>
        <p:nvSpPr>
          <p:cNvPr id="674" name="Google Shape;674;p23"/>
          <p:cNvSpPr/>
          <p:nvPr/>
        </p:nvSpPr>
        <p:spPr>
          <a:xfrm>
            <a:off x="787498" y="31242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3"/>
          <p:cNvSpPr/>
          <p:nvPr/>
        </p:nvSpPr>
        <p:spPr>
          <a:xfrm>
            <a:off x="10173972" y="3124200"/>
            <a:ext cx="5487086" cy="16002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76" name="Google Shape;676;p23"/>
          <p:cNvPicPr preferRelativeResize="0"/>
          <p:nvPr/>
        </p:nvPicPr>
        <p:blipFill rotWithShape="1">
          <a:blip r:embed="rId13">
            <a:alphaModFix/>
          </a:blip>
          <a:srcRect b="0" l="0" r="0" t="0"/>
          <a:stretch/>
        </p:blipFill>
        <p:spPr>
          <a:xfrm>
            <a:off x="10478810" y="3365500"/>
            <a:ext cx="1117740" cy="1117600"/>
          </a:xfrm>
          <a:prstGeom prst="rect">
            <a:avLst/>
          </a:prstGeom>
          <a:noFill/>
          <a:ln>
            <a:noFill/>
          </a:ln>
        </p:spPr>
      </p:pic>
      <p:sp>
        <p:nvSpPr>
          <p:cNvPr id="677" name="Google Shape;677;p23"/>
          <p:cNvSpPr/>
          <p:nvPr/>
        </p:nvSpPr>
        <p:spPr>
          <a:xfrm>
            <a:off x="11799775" y="33274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3"/>
          <p:cNvSpPr/>
          <p:nvPr/>
        </p:nvSpPr>
        <p:spPr>
          <a:xfrm>
            <a:off x="11799775" y="33274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Chloe Ng</a:t>
            </a:r>
            <a:endParaRPr b="0" i="0" sz="3600" u="none" cap="none" strike="noStrike">
              <a:solidFill>
                <a:schemeClr val="dk1"/>
              </a:solidFill>
              <a:latin typeface="Calibri"/>
              <a:ea typeface="Calibri"/>
              <a:cs typeface="Calibri"/>
              <a:sym typeface="Calibri"/>
            </a:endParaRPr>
          </a:p>
        </p:txBody>
      </p:sp>
      <p:sp>
        <p:nvSpPr>
          <p:cNvPr id="679" name="Google Shape;679;p23"/>
          <p:cNvSpPr/>
          <p:nvPr/>
        </p:nvSpPr>
        <p:spPr>
          <a:xfrm>
            <a:off x="11799775" y="40005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Mage</a:t>
            </a:r>
            <a:endParaRPr b="0" i="0" sz="3200" u="none" cap="none" strike="noStrike">
              <a:solidFill>
                <a:schemeClr val="dk1"/>
              </a:solidFill>
              <a:latin typeface="Calibri"/>
              <a:ea typeface="Calibri"/>
              <a:cs typeface="Calibri"/>
              <a:sym typeface="Calibri"/>
            </a:endParaRPr>
          </a:p>
        </p:txBody>
      </p:sp>
      <p:sp>
        <p:nvSpPr>
          <p:cNvPr id="680" name="Google Shape;680;p23"/>
          <p:cNvSpPr/>
          <p:nvPr/>
        </p:nvSpPr>
        <p:spPr>
          <a:xfrm>
            <a:off x="787498" y="5486400"/>
            <a:ext cx="5487086" cy="16002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81" name="Google Shape;681;p23"/>
          <p:cNvPicPr preferRelativeResize="0"/>
          <p:nvPr/>
        </p:nvPicPr>
        <p:blipFill rotWithShape="1">
          <a:blip r:embed="rId14">
            <a:alphaModFix/>
          </a:blip>
          <a:srcRect b="0" l="0" r="0" t="0"/>
          <a:stretch/>
        </p:blipFill>
        <p:spPr>
          <a:xfrm>
            <a:off x="1092337" y="5727700"/>
            <a:ext cx="1117740" cy="1117600"/>
          </a:xfrm>
          <a:prstGeom prst="rect">
            <a:avLst/>
          </a:prstGeom>
          <a:noFill/>
          <a:ln>
            <a:noFill/>
          </a:ln>
        </p:spPr>
      </p:pic>
      <p:sp>
        <p:nvSpPr>
          <p:cNvPr id="682" name="Google Shape;682;p23"/>
          <p:cNvSpPr/>
          <p:nvPr/>
        </p:nvSpPr>
        <p:spPr>
          <a:xfrm>
            <a:off x="2413302" y="56896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3"/>
          <p:cNvSpPr/>
          <p:nvPr/>
        </p:nvSpPr>
        <p:spPr>
          <a:xfrm>
            <a:off x="2413302" y="56896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Valtorin</a:t>
            </a:r>
            <a:endParaRPr b="0" i="0" sz="3600" u="none" cap="none" strike="noStrike">
              <a:solidFill>
                <a:schemeClr val="dk1"/>
              </a:solidFill>
              <a:latin typeface="Calibri"/>
              <a:ea typeface="Calibri"/>
              <a:cs typeface="Calibri"/>
              <a:sym typeface="Calibri"/>
            </a:endParaRPr>
          </a:p>
        </p:txBody>
      </p:sp>
      <p:sp>
        <p:nvSpPr>
          <p:cNvPr id="684" name="Google Shape;684;p23"/>
          <p:cNvSpPr/>
          <p:nvPr/>
        </p:nvSpPr>
        <p:spPr>
          <a:xfrm>
            <a:off x="2413302" y="63627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Assassin</a:t>
            </a:r>
            <a:endParaRPr b="0" i="0" sz="3200" u="none" cap="none" strike="noStrike">
              <a:solidFill>
                <a:schemeClr val="dk1"/>
              </a:solidFill>
              <a:latin typeface="Calibri"/>
              <a:ea typeface="Calibri"/>
              <a:cs typeface="Calibri"/>
              <a:sym typeface="Calibri"/>
            </a:endParaRPr>
          </a:p>
        </p:txBody>
      </p:sp>
      <p:sp>
        <p:nvSpPr>
          <p:cNvPr id="685" name="Google Shape;685;p23"/>
          <p:cNvSpPr/>
          <p:nvPr/>
        </p:nvSpPr>
        <p:spPr>
          <a:xfrm>
            <a:off x="3835879" y="7823200"/>
            <a:ext cx="5487086" cy="16002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86" name="Google Shape;686;p23"/>
          <p:cNvPicPr preferRelativeResize="0"/>
          <p:nvPr/>
        </p:nvPicPr>
        <p:blipFill rotWithShape="1">
          <a:blip r:embed="rId15">
            <a:alphaModFix/>
          </a:blip>
          <a:srcRect b="0" l="0" r="0" t="0"/>
          <a:stretch/>
        </p:blipFill>
        <p:spPr>
          <a:xfrm>
            <a:off x="4140718" y="8064500"/>
            <a:ext cx="1117740" cy="1117600"/>
          </a:xfrm>
          <a:prstGeom prst="rect">
            <a:avLst/>
          </a:prstGeom>
          <a:noFill/>
          <a:ln>
            <a:noFill/>
          </a:ln>
        </p:spPr>
      </p:pic>
      <p:sp>
        <p:nvSpPr>
          <p:cNvPr id="687" name="Google Shape;687;p23"/>
          <p:cNvSpPr/>
          <p:nvPr/>
        </p:nvSpPr>
        <p:spPr>
          <a:xfrm>
            <a:off x="5461683" y="80264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3"/>
          <p:cNvSpPr/>
          <p:nvPr/>
        </p:nvSpPr>
        <p:spPr>
          <a:xfrm>
            <a:off x="5461683" y="80264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Lucian</a:t>
            </a:r>
            <a:endParaRPr b="0" i="0" sz="3600" u="none" cap="none" strike="noStrike">
              <a:solidFill>
                <a:schemeClr val="dk1"/>
              </a:solidFill>
              <a:latin typeface="Calibri"/>
              <a:ea typeface="Calibri"/>
              <a:cs typeface="Calibri"/>
              <a:sym typeface="Calibri"/>
            </a:endParaRPr>
          </a:p>
        </p:txBody>
      </p:sp>
      <p:sp>
        <p:nvSpPr>
          <p:cNvPr id="689" name="Google Shape;689;p23"/>
          <p:cNvSpPr/>
          <p:nvPr/>
        </p:nvSpPr>
        <p:spPr>
          <a:xfrm>
            <a:off x="5461683" y="86995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Conjurer</a:t>
            </a:r>
            <a:endParaRPr b="0" i="0" sz="3200" u="none" cap="none" strike="noStrike">
              <a:solidFill>
                <a:schemeClr val="dk1"/>
              </a:solidFill>
              <a:latin typeface="Calibri"/>
              <a:ea typeface="Calibri"/>
              <a:cs typeface="Calibri"/>
              <a:sym typeface="Calibri"/>
            </a:endParaRPr>
          </a:p>
        </p:txBody>
      </p:sp>
      <p:sp>
        <p:nvSpPr>
          <p:cNvPr id="690" name="Google Shape;690;p23"/>
          <p:cNvSpPr/>
          <p:nvPr/>
        </p:nvSpPr>
        <p:spPr>
          <a:xfrm>
            <a:off x="3835879" y="10210800"/>
            <a:ext cx="5487086" cy="16002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91" name="Google Shape;691;p23"/>
          <p:cNvPicPr preferRelativeResize="0"/>
          <p:nvPr/>
        </p:nvPicPr>
        <p:blipFill rotWithShape="1">
          <a:blip r:embed="rId16">
            <a:alphaModFix/>
          </a:blip>
          <a:srcRect b="0" l="0" r="0" t="0"/>
          <a:stretch/>
        </p:blipFill>
        <p:spPr>
          <a:xfrm>
            <a:off x="4140718" y="10452100"/>
            <a:ext cx="1117740" cy="1117600"/>
          </a:xfrm>
          <a:prstGeom prst="rect">
            <a:avLst/>
          </a:prstGeom>
          <a:noFill/>
          <a:ln>
            <a:noFill/>
          </a:ln>
        </p:spPr>
      </p:pic>
      <p:sp>
        <p:nvSpPr>
          <p:cNvPr id="692" name="Google Shape;692;p23"/>
          <p:cNvSpPr/>
          <p:nvPr/>
        </p:nvSpPr>
        <p:spPr>
          <a:xfrm>
            <a:off x="5461683" y="104140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3"/>
          <p:cNvSpPr/>
          <p:nvPr/>
        </p:nvSpPr>
        <p:spPr>
          <a:xfrm>
            <a:off x="5461683" y="104140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Cedric</a:t>
            </a:r>
            <a:endParaRPr b="0" i="0" sz="3600" u="none" cap="none" strike="noStrike">
              <a:solidFill>
                <a:schemeClr val="dk1"/>
              </a:solidFill>
              <a:latin typeface="Calibri"/>
              <a:ea typeface="Calibri"/>
              <a:cs typeface="Calibri"/>
              <a:sym typeface="Calibri"/>
            </a:endParaRPr>
          </a:p>
        </p:txBody>
      </p:sp>
      <p:sp>
        <p:nvSpPr>
          <p:cNvPr id="694" name="Google Shape;694;p23"/>
          <p:cNvSpPr/>
          <p:nvPr/>
        </p:nvSpPr>
        <p:spPr>
          <a:xfrm>
            <a:off x="5461683" y="110871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Timekeeper</a:t>
            </a:r>
            <a:endParaRPr b="0" i="0" sz="3200" u="none" cap="none" strike="noStrike">
              <a:solidFill>
                <a:schemeClr val="dk1"/>
              </a:solidFill>
              <a:latin typeface="Calibri"/>
              <a:ea typeface="Calibri"/>
              <a:cs typeface="Calibri"/>
              <a:sym typeface="Calibri"/>
            </a:endParaRPr>
          </a:p>
        </p:txBody>
      </p:sp>
      <p:sp>
        <p:nvSpPr>
          <p:cNvPr id="695" name="Google Shape;695;p23"/>
          <p:cNvSpPr/>
          <p:nvPr/>
        </p:nvSpPr>
        <p:spPr>
          <a:xfrm>
            <a:off x="15343518" y="7848600"/>
            <a:ext cx="5487086" cy="16002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96" name="Google Shape;696;p23"/>
          <p:cNvPicPr preferRelativeResize="0"/>
          <p:nvPr/>
        </p:nvPicPr>
        <p:blipFill rotWithShape="1">
          <a:blip r:embed="rId17">
            <a:alphaModFix/>
          </a:blip>
          <a:srcRect b="0" l="0" r="0" t="0"/>
          <a:stretch/>
        </p:blipFill>
        <p:spPr>
          <a:xfrm>
            <a:off x="15648356" y="8089900"/>
            <a:ext cx="1117740" cy="1117600"/>
          </a:xfrm>
          <a:prstGeom prst="rect">
            <a:avLst/>
          </a:prstGeom>
          <a:noFill/>
          <a:ln>
            <a:noFill/>
          </a:ln>
        </p:spPr>
      </p:pic>
      <p:sp>
        <p:nvSpPr>
          <p:cNvPr id="697" name="Google Shape;697;p23"/>
          <p:cNvSpPr/>
          <p:nvPr/>
        </p:nvSpPr>
        <p:spPr>
          <a:xfrm>
            <a:off x="16969321" y="80518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3"/>
          <p:cNvSpPr/>
          <p:nvPr/>
        </p:nvSpPr>
        <p:spPr>
          <a:xfrm>
            <a:off x="16969321" y="80518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Elvina</a:t>
            </a:r>
            <a:endParaRPr b="0" i="0" sz="3600" u="none" cap="none" strike="noStrike">
              <a:solidFill>
                <a:schemeClr val="dk1"/>
              </a:solidFill>
              <a:latin typeface="Calibri"/>
              <a:ea typeface="Calibri"/>
              <a:cs typeface="Calibri"/>
              <a:sym typeface="Calibri"/>
            </a:endParaRPr>
          </a:p>
        </p:txBody>
      </p:sp>
      <p:sp>
        <p:nvSpPr>
          <p:cNvPr id="699" name="Google Shape;699;p23"/>
          <p:cNvSpPr/>
          <p:nvPr/>
        </p:nvSpPr>
        <p:spPr>
          <a:xfrm>
            <a:off x="16969321" y="87249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Oracle</a:t>
            </a:r>
            <a:endParaRPr b="0" i="0" sz="3200" u="none" cap="none" strike="noStrike">
              <a:solidFill>
                <a:schemeClr val="dk1"/>
              </a:solidFill>
              <a:latin typeface="Calibri"/>
              <a:ea typeface="Calibri"/>
              <a:cs typeface="Calibri"/>
              <a:sym typeface="Calibri"/>
            </a:endParaRPr>
          </a:p>
        </p:txBody>
      </p:sp>
      <p:sp>
        <p:nvSpPr>
          <p:cNvPr id="700" name="Google Shape;700;p23"/>
          <p:cNvSpPr/>
          <p:nvPr/>
        </p:nvSpPr>
        <p:spPr>
          <a:xfrm>
            <a:off x="15343518" y="10210800"/>
            <a:ext cx="5487086" cy="16002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01" name="Google Shape;701;p23"/>
          <p:cNvPicPr preferRelativeResize="0"/>
          <p:nvPr/>
        </p:nvPicPr>
        <p:blipFill rotWithShape="1">
          <a:blip r:embed="rId18">
            <a:alphaModFix/>
          </a:blip>
          <a:srcRect b="0" l="0" r="0" t="0"/>
          <a:stretch/>
        </p:blipFill>
        <p:spPr>
          <a:xfrm>
            <a:off x="15648356" y="10452100"/>
            <a:ext cx="1117740" cy="1117600"/>
          </a:xfrm>
          <a:prstGeom prst="rect">
            <a:avLst/>
          </a:prstGeom>
          <a:noFill/>
          <a:ln>
            <a:noFill/>
          </a:ln>
        </p:spPr>
      </p:pic>
      <p:sp>
        <p:nvSpPr>
          <p:cNvPr id="702" name="Google Shape;702;p23"/>
          <p:cNvSpPr/>
          <p:nvPr/>
        </p:nvSpPr>
        <p:spPr>
          <a:xfrm>
            <a:off x="16969321" y="104140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3"/>
          <p:cNvSpPr/>
          <p:nvPr/>
        </p:nvSpPr>
        <p:spPr>
          <a:xfrm>
            <a:off x="16969321" y="104140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Seraphina</a:t>
            </a:r>
            <a:endParaRPr b="0" i="0" sz="3600" u="none" cap="none" strike="noStrike">
              <a:solidFill>
                <a:schemeClr val="dk1"/>
              </a:solidFill>
              <a:latin typeface="Calibri"/>
              <a:ea typeface="Calibri"/>
              <a:cs typeface="Calibri"/>
              <a:sym typeface="Calibri"/>
            </a:endParaRPr>
          </a:p>
        </p:txBody>
      </p:sp>
      <p:sp>
        <p:nvSpPr>
          <p:cNvPr id="704" name="Google Shape;704;p23"/>
          <p:cNvSpPr/>
          <p:nvPr/>
        </p:nvSpPr>
        <p:spPr>
          <a:xfrm>
            <a:off x="16969321" y="110871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Lightbringer</a:t>
            </a:r>
            <a:endParaRPr b="0" i="0" sz="3200" u="none" cap="none" strike="noStrike">
              <a:solidFill>
                <a:schemeClr val="dk1"/>
              </a:solidFill>
              <a:latin typeface="Calibri"/>
              <a:ea typeface="Calibri"/>
              <a:cs typeface="Calibri"/>
              <a:sym typeface="Calibri"/>
            </a:endParaRPr>
          </a:p>
        </p:txBody>
      </p:sp>
      <p:sp>
        <p:nvSpPr>
          <p:cNvPr id="705" name="Google Shape;705;p23"/>
          <p:cNvSpPr/>
          <p:nvPr/>
        </p:nvSpPr>
        <p:spPr>
          <a:xfrm>
            <a:off x="6681035" y="5486400"/>
            <a:ext cx="5487086" cy="16002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06" name="Google Shape;706;p23"/>
          <p:cNvPicPr preferRelativeResize="0"/>
          <p:nvPr/>
        </p:nvPicPr>
        <p:blipFill rotWithShape="1">
          <a:blip r:embed="rId19">
            <a:alphaModFix/>
          </a:blip>
          <a:srcRect b="0" l="0" r="0" t="0"/>
          <a:stretch/>
        </p:blipFill>
        <p:spPr>
          <a:xfrm>
            <a:off x="6985873" y="5727700"/>
            <a:ext cx="1117740" cy="1117600"/>
          </a:xfrm>
          <a:prstGeom prst="rect">
            <a:avLst/>
          </a:prstGeom>
          <a:noFill/>
          <a:ln>
            <a:noFill/>
          </a:ln>
        </p:spPr>
      </p:pic>
      <p:sp>
        <p:nvSpPr>
          <p:cNvPr id="707" name="Google Shape;707;p23"/>
          <p:cNvSpPr/>
          <p:nvPr/>
        </p:nvSpPr>
        <p:spPr>
          <a:xfrm>
            <a:off x="8306838" y="56896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3"/>
          <p:cNvSpPr/>
          <p:nvPr/>
        </p:nvSpPr>
        <p:spPr>
          <a:xfrm>
            <a:off x="8306838" y="56896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Aurielle</a:t>
            </a:r>
            <a:endParaRPr b="0" i="0" sz="3600" u="none" cap="none" strike="noStrike">
              <a:solidFill>
                <a:schemeClr val="dk1"/>
              </a:solidFill>
              <a:latin typeface="Calibri"/>
              <a:ea typeface="Calibri"/>
              <a:cs typeface="Calibri"/>
              <a:sym typeface="Calibri"/>
            </a:endParaRPr>
          </a:p>
        </p:txBody>
      </p:sp>
      <p:sp>
        <p:nvSpPr>
          <p:cNvPr id="709" name="Google Shape;709;p23"/>
          <p:cNvSpPr/>
          <p:nvPr/>
        </p:nvSpPr>
        <p:spPr>
          <a:xfrm>
            <a:off x="8306838" y="63627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Priestess</a:t>
            </a:r>
            <a:endParaRPr b="0" i="0" sz="3200" u="none" cap="none" strike="noStrike">
              <a:solidFill>
                <a:schemeClr val="dk1"/>
              </a:solidFill>
              <a:latin typeface="Calibri"/>
              <a:ea typeface="Calibri"/>
              <a:cs typeface="Calibri"/>
              <a:sym typeface="Calibri"/>
            </a:endParaRPr>
          </a:p>
        </p:txBody>
      </p:sp>
      <p:sp>
        <p:nvSpPr>
          <p:cNvPr id="710" name="Google Shape;710;p23"/>
          <p:cNvSpPr/>
          <p:nvPr/>
        </p:nvSpPr>
        <p:spPr>
          <a:xfrm>
            <a:off x="18468108" y="5486400"/>
            <a:ext cx="5487086" cy="16002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11" name="Google Shape;711;p23"/>
          <p:cNvPicPr preferRelativeResize="0"/>
          <p:nvPr/>
        </p:nvPicPr>
        <p:blipFill rotWithShape="1">
          <a:blip r:embed="rId20">
            <a:alphaModFix/>
          </a:blip>
          <a:srcRect b="0" l="0" r="0" t="0"/>
          <a:stretch/>
        </p:blipFill>
        <p:spPr>
          <a:xfrm>
            <a:off x="18772946" y="5727700"/>
            <a:ext cx="1117740" cy="1117600"/>
          </a:xfrm>
          <a:prstGeom prst="rect">
            <a:avLst/>
          </a:prstGeom>
          <a:noFill/>
          <a:ln>
            <a:noFill/>
          </a:ln>
        </p:spPr>
      </p:pic>
      <p:sp>
        <p:nvSpPr>
          <p:cNvPr id="712" name="Google Shape;712;p23"/>
          <p:cNvSpPr/>
          <p:nvPr/>
        </p:nvSpPr>
        <p:spPr>
          <a:xfrm>
            <a:off x="20093911" y="56896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3"/>
          <p:cNvSpPr/>
          <p:nvPr/>
        </p:nvSpPr>
        <p:spPr>
          <a:xfrm>
            <a:off x="20093911" y="56896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Dariana</a:t>
            </a:r>
            <a:endParaRPr b="0" i="0" sz="3600" u="none" cap="none" strike="noStrike">
              <a:solidFill>
                <a:schemeClr val="dk1"/>
              </a:solidFill>
              <a:latin typeface="Calibri"/>
              <a:ea typeface="Calibri"/>
              <a:cs typeface="Calibri"/>
              <a:sym typeface="Calibri"/>
            </a:endParaRPr>
          </a:p>
        </p:txBody>
      </p:sp>
      <p:sp>
        <p:nvSpPr>
          <p:cNvPr id="714" name="Google Shape;714;p23"/>
          <p:cNvSpPr/>
          <p:nvPr/>
        </p:nvSpPr>
        <p:spPr>
          <a:xfrm>
            <a:off x="20093911" y="63627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Shaman</a:t>
            </a:r>
            <a:endParaRPr b="0" i="0" sz="3200" u="none" cap="none" strike="noStrike">
              <a:solidFill>
                <a:schemeClr val="dk1"/>
              </a:solidFill>
              <a:latin typeface="Calibri"/>
              <a:ea typeface="Calibri"/>
              <a:cs typeface="Calibri"/>
              <a:sym typeface="Calibri"/>
            </a:endParaRPr>
          </a:p>
        </p:txBody>
      </p:sp>
      <p:sp>
        <p:nvSpPr>
          <p:cNvPr id="715" name="Google Shape;715;p23"/>
          <p:cNvSpPr/>
          <p:nvPr/>
        </p:nvSpPr>
        <p:spPr>
          <a:xfrm>
            <a:off x="12574572" y="5486400"/>
            <a:ext cx="5487086" cy="16002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16" name="Google Shape;716;p23"/>
          <p:cNvPicPr preferRelativeResize="0"/>
          <p:nvPr/>
        </p:nvPicPr>
        <p:blipFill rotWithShape="1">
          <a:blip r:embed="rId21">
            <a:alphaModFix/>
          </a:blip>
          <a:srcRect b="0" l="0" r="0" t="0"/>
          <a:stretch/>
        </p:blipFill>
        <p:spPr>
          <a:xfrm>
            <a:off x="12879410" y="5727700"/>
            <a:ext cx="1117740" cy="1117600"/>
          </a:xfrm>
          <a:prstGeom prst="rect">
            <a:avLst/>
          </a:prstGeom>
          <a:noFill/>
          <a:ln>
            <a:noFill/>
          </a:ln>
        </p:spPr>
      </p:pic>
      <p:sp>
        <p:nvSpPr>
          <p:cNvPr id="717" name="Google Shape;717;p23"/>
          <p:cNvSpPr/>
          <p:nvPr/>
        </p:nvSpPr>
        <p:spPr>
          <a:xfrm>
            <a:off x="14200375" y="56896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3"/>
          <p:cNvSpPr/>
          <p:nvPr/>
        </p:nvSpPr>
        <p:spPr>
          <a:xfrm>
            <a:off x="14200375" y="56896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Theronis</a:t>
            </a:r>
            <a:endParaRPr b="0" i="0" sz="3600" u="none" cap="none" strike="noStrike">
              <a:solidFill>
                <a:schemeClr val="dk1"/>
              </a:solidFill>
              <a:latin typeface="Calibri"/>
              <a:ea typeface="Calibri"/>
              <a:cs typeface="Calibri"/>
              <a:sym typeface="Calibri"/>
            </a:endParaRPr>
          </a:p>
        </p:txBody>
      </p:sp>
      <p:sp>
        <p:nvSpPr>
          <p:cNvPr id="719" name="Google Shape;719;p23"/>
          <p:cNvSpPr/>
          <p:nvPr/>
        </p:nvSpPr>
        <p:spPr>
          <a:xfrm>
            <a:off x="14200375" y="63627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Warrior</a:t>
            </a:r>
            <a:endParaRPr b="0" i="0" sz="3200" u="none" cap="none" strike="noStrike">
              <a:solidFill>
                <a:schemeClr val="dk1"/>
              </a:solidFill>
              <a:latin typeface="Calibri"/>
              <a:ea typeface="Calibri"/>
              <a:cs typeface="Calibri"/>
              <a:sym typeface="Calibri"/>
            </a:endParaRPr>
          </a:p>
        </p:txBody>
      </p:sp>
      <p:pic>
        <p:nvPicPr>
          <p:cNvPr descr="preencoded.png" id="720" name="Google Shape;720;p23"/>
          <p:cNvPicPr preferRelativeResize="0"/>
          <p:nvPr/>
        </p:nvPicPr>
        <p:blipFill rotWithShape="1">
          <a:blip r:embed="rId22">
            <a:alphaModFix/>
          </a:blip>
          <a:srcRect b="0" l="0" r="0" t="0"/>
          <a:stretch/>
        </p:blipFill>
        <p:spPr>
          <a:xfrm>
            <a:off x="3353219" y="5067300"/>
            <a:ext cx="17680610" cy="12700"/>
          </a:xfrm>
          <a:prstGeom prst="rect">
            <a:avLst/>
          </a:prstGeom>
          <a:noFill/>
          <a:ln>
            <a:noFill/>
          </a:ln>
        </p:spPr>
      </p:pic>
      <p:pic>
        <p:nvPicPr>
          <p:cNvPr descr="preencoded.png" id="721" name="Google Shape;721;p23"/>
          <p:cNvPicPr preferRelativeResize="0"/>
          <p:nvPr/>
        </p:nvPicPr>
        <p:blipFill rotWithShape="1">
          <a:blip r:embed="rId23">
            <a:alphaModFix/>
          </a:blip>
          <a:srcRect b="0" l="0" r="0" t="0"/>
          <a:stretch/>
        </p:blipFill>
        <p:spPr>
          <a:xfrm>
            <a:off x="13006426" y="4673600"/>
            <a:ext cx="12702" cy="406400"/>
          </a:xfrm>
          <a:prstGeom prst="rect">
            <a:avLst/>
          </a:prstGeom>
          <a:noFill/>
          <a:ln>
            <a:noFill/>
          </a:ln>
        </p:spPr>
      </p:pic>
      <p:pic>
        <p:nvPicPr>
          <p:cNvPr descr="preencoded.png" id="722" name="Google Shape;722;p23"/>
          <p:cNvPicPr preferRelativeResize="0"/>
          <p:nvPr/>
        </p:nvPicPr>
        <p:blipFill rotWithShape="1">
          <a:blip r:embed="rId24">
            <a:alphaModFix/>
          </a:blip>
          <a:srcRect b="0" l="0" r="0" t="0"/>
          <a:stretch/>
        </p:blipFill>
        <p:spPr>
          <a:xfrm>
            <a:off x="3353219" y="5080000"/>
            <a:ext cx="12702" cy="419100"/>
          </a:xfrm>
          <a:prstGeom prst="rect">
            <a:avLst/>
          </a:prstGeom>
          <a:noFill/>
          <a:ln>
            <a:noFill/>
          </a:ln>
        </p:spPr>
      </p:pic>
      <p:pic>
        <p:nvPicPr>
          <p:cNvPr descr="preencoded.png" id="723" name="Google Shape;723;p23"/>
          <p:cNvPicPr preferRelativeResize="0"/>
          <p:nvPr/>
        </p:nvPicPr>
        <p:blipFill rotWithShape="1">
          <a:blip r:embed="rId24">
            <a:alphaModFix/>
          </a:blip>
          <a:srcRect b="0" l="0" r="0" t="0"/>
          <a:stretch/>
        </p:blipFill>
        <p:spPr>
          <a:xfrm>
            <a:off x="9513489" y="5080000"/>
            <a:ext cx="12702" cy="419100"/>
          </a:xfrm>
          <a:prstGeom prst="rect">
            <a:avLst/>
          </a:prstGeom>
          <a:noFill/>
          <a:ln>
            <a:noFill/>
          </a:ln>
        </p:spPr>
      </p:pic>
      <p:pic>
        <p:nvPicPr>
          <p:cNvPr descr="preencoded.png" id="724" name="Google Shape;724;p23"/>
          <p:cNvPicPr preferRelativeResize="0"/>
          <p:nvPr/>
        </p:nvPicPr>
        <p:blipFill rotWithShape="1">
          <a:blip r:embed="rId24">
            <a:alphaModFix/>
          </a:blip>
          <a:srcRect b="0" l="0" r="0" t="0"/>
          <a:stretch/>
        </p:blipFill>
        <p:spPr>
          <a:xfrm>
            <a:off x="15407026" y="5080000"/>
            <a:ext cx="12702" cy="419100"/>
          </a:xfrm>
          <a:prstGeom prst="rect">
            <a:avLst/>
          </a:prstGeom>
          <a:noFill/>
          <a:ln>
            <a:noFill/>
          </a:ln>
        </p:spPr>
      </p:pic>
      <p:pic>
        <p:nvPicPr>
          <p:cNvPr descr="preencoded.png" id="725" name="Google Shape;725;p23"/>
          <p:cNvPicPr preferRelativeResize="0"/>
          <p:nvPr/>
        </p:nvPicPr>
        <p:blipFill rotWithShape="1">
          <a:blip r:embed="rId24">
            <a:alphaModFix/>
          </a:blip>
          <a:srcRect b="0" l="0" r="0" t="0"/>
          <a:stretch/>
        </p:blipFill>
        <p:spPr>
          <a:xfrm>
            <a:off x="21021127" y="5080000"/>
            <a:ext cx="12702" cy="419100"/>
          </a:xfrm>
          <a:prstGeom prst="rect">
            <a:avLst/>
          </a:prstGeom>
          <a:noFill/>
          <a:ln>
            <a:noFill/>
          </a:ln>
        </p:spPr>
      </p:pic>
      <p:pic>
        <p:nvPicPr>
          <p:cNvPr descr="preencoded.png" id="726" name="Google Shape;726;p23"/>
          <p:cNvPicPr preferRelativeResize="0"/>
          <p:nvPr/>
        </p:nvPicPr>
        <p:blipFill rotWithShape="1">
          <a:blip r:embed="rId25">
            <a:alphaModFix/>
          </a:blip>
          <a:srcRect b="0" l="0" r="0" t="0"/>
          <a:stretch/>
        </p:blipFill>
        <p:spPr>
          <a:xfrm>
            <a:off x="9513489" y="6896100"/>
            <a:ext cx="12702" cy="4165600"/>
          </a:xfrm>
          <a:prstGeom prst="rect">
            <a:avLst/>
          </a:prstGeom>
          <a:noFill/>
          <a:ln>
            <a:noFill/>
          </a:ln>
        </p:spPr>
      </p:pic>
      <p:pic>
        <p:nvPicPr>
          <p:cNvPr descr="preencoded.png" id="727" name="Google Shape;727;p23"/>
          <p:cNvPicPr preferRelativeResize="0"/>
          <p:nvPr/>
        </p:nvPicPr>
        <p:blipFill rotWithShape="1">
          <a:blip r:embed="rId26">
            <a:alphaModFix/>
          </a:blip>
          <a:srcRect b="0" l="0" r="0" t="0"/>
          <a:stretch/>
        </p:blipFill>
        <p:spPr>
          <a:xfrm>
            <a:off x="9322965" y="8585200"/>
            <a:ext cx="203225" cy="12700"/>
          </a:xfrm>
          <a:prstGeom prst="rect">
            <a:avLst/>
          </a:prstGeom>
          <a:noFill/>
          <a:ln>
            <a:noFill/>
          </a:ln>
        </p:spPr>
      </p:pic>
      <p:pic>
        <p:nvPicPr>
          <p:cNvPr descr="preencoded.png" id="728" name="Google Shape;728;p23"/>
          <p:cNvPicPr preferRelativeResize="0"/>
          <p:nvPr/>
        </p:nvPicPr>
        <p:blipFill rotWithShape="1">
          <a:blip r:embed="rId26">
            <a:alphaModFix/>
          </a:blip>
          <a:srcRect b="0" l="0" r="0" t="0"/>
          <a:stretch/>
        </p:blipFill>
        <p:spPr>
          <a:xfrm>
            <a:off x="20830603" y="8585200"/>
            <a:ext cx="203225" cy="12700"/>
          </a:xfrm>
          <a:prstGeom prst="rect">
            <a:avLst/>
          </a:prstGeom>
          <a:noFill/>
          <a:ln>
            <a:noFill/>
          </a:ln>
        </p:spPr>
      </p:pic>
      <p:pic>
        <p:nvPicPr>
          <p:cNvPr descr="preencoded.png" id="729" name="Google Shape;729;p23"/>
          <p:cNvPicPr preferRelativeResize="0"/>
          <p:nvPr/>
        </p:nvPicPr>
        <p:blipFill rotWithShape="1">
          <a:blip r:embed="rId26">
            <a:alphaModFix/>
          </a:blip>
          <a:srcRect b="0" l="0" r="0" t="0"/>
          <a:stretch/>
        </p:blipFill>
        <p:spPr>
          <a:xfrm>
            <a:off x="9322965" y="11049000"/>
            <a:ext cx="203225" cy="12700"/>
          </a:xfrm>
          <a:prstGeom prst="rect">
            <a:avLst/>
          </a:prstGeom>
          <a:noFill/>
          <a:ln>
            <a:noFill/>
          </a:ln>
        </p:spPr>
      </p:pic>
      <p:pic>
        <p:nvPicPr>
          <p:cNvPr descr="preencoded.png" id="730" name="Google Shape;730;p23"/>
          <p:cNvPicPr preferRelativeResize="0"/>
          <p:nvPr/>
        </p:nvPicPr>
        <p:blipFill rotWithShape="1">
          <a:blip r:embed="rId26">
            <a:alphaModFix/>
          </a:blip>
          <a:srcRect b="0" l="0" r="0" t="0"/>
          <a:stretch/>
        </p:blipFill>
        <p:spPr>
          <a:xfrm>
            <a:off x="20830603" y="11049000"/>
            <a:ext cx="203225" cy="12700"/>
          </a:xfrm>
          <a:prstGeom prst="rect">
            <a:avLst/>
          </a:prstGeom>
          <a:noFill/>
          <a:ln>
            <a:noFill/>
          </a:ln>
        </p:spPr>
      </p:pic>
      <p:pic>
        <p:nvPicPr>
          <p:cNvPr descr="preencoded.png" id="731" name="Google Shape;731;p23"/>
          <p:cNvPicPr preferRelativeResize="0"/>
          <p:nvPr/>
        </p:nvPicPr>
        <p:blipFill rotWithShape="1">
          <a:blip r:embed="rId27">
            <a:alphaModFix/>
          </a:blip>
          <a:srcRect b="0" l="0" r="0" t="0"/>
          <a:stretch/>
        </p:blipFill>
        <p:spPr>
          <a:xfrm>
            <a:off x="21021127" y="7035800"/>
            <a:ext cx="12702" cy="4025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36" name="Shape 736"/>
        <p:cNvGrpSpPr/>
        <p:nvPr/>
      </p:nvGrpSpPr>
      <p:grpSpPr>
        <a:xfrm>
          <a:off x="0" y="0"/>
          <a:ext cx="0" cy="0"/>
          <a:chOff x="0" y="0"/>
          <a:chExt cx="0" cy="0"/>
        </a:xfrm>
      </p:grpSpPr>
      <p:pic>
        <p:nvPicPr>
          <p:cNvPr descr="preencoded.png" id="737" name="Google Shape;737;p24"/>
          <p:cNvPicPr preferRelativeResize="0"/>
          <p:nvPr/>
        </p:nvPicPr>
        <p:blipFill rotWithShape="1">
          <a:blip r:embed="rId3">
            <a:alphaModFix/>
          </a:blip>
          <a:srcRect b="0" l="0" r="0" t="0"/>
          <a:stretch/>
        </p:blipFill>
        <p:spPr>
          <a:xfrm>
            <a:off x="0" y="863600"/>
            <a:ext cx="24387048" cy="12852400"/>
          </a:xfrm>
          <a:prstGeom prst="rect">
            <a:avLst/>
          </a:prstGeom>
          <a:noFill/>
          <a:ln>
            <a:noFill/>
          </a:ln>
        </p:spPr>
      </p:pic>
      <p:pic>
        <p:nvPicPr>
          <p:cNvPr descr="preencoded.png" id="738" name="Google Shape;738;p24"/>
          <p:cNvPicPr preferRelativeResize="0"/>
          <p:nvPr/>
        </p:nvPicPr>
        <p:blipFill rotWithShape="1">
          <a:blip r:embed="rId4">
            <a:alphaModFix/>
          </a:blip>
          <a:srcRect b="0" l="0" r="0" t="0"/>
          <a:stretch/>
        </p:blipFill>
        <p:spPr>
          <a:xfrm>
            <a:off x="1686375" y="12029480"/>
            <a:ext cx="19119961" cy="1686520"/>
          </a:xfrm>
          <a:prstGeom prst="rect">
            <a:avLst/>
          </a:prstGeom>
          <a:noFill/>
          <a:ln>
            <a:noFill/>
          </a:ln>
        </p:spPr>
      </p:pic>
      <p:pic>
        <p:nvPicPr>
          <p:cNvPr descr="preencoded.png" id="739" name="Google Shape;739;p24"/>
          <p:cNvPicPr preferRelativeResize="0"/>
          <p:nvPr/>
        </p:nvPicPr>
        <p:blipFill rotWithShape="1">
          <a:blip r:embed="rId5">
            <a:alphaModFix/>
          </a:blip>
          <a:srcRect b="0" l="0" r="0" t="0"/>
          <a:stretch/>
        </p:blipFill>
        <p:spPr>
          <a:xfrm>
            <a:off x="0" y="3853458"/>
            <a:ext cx="16207576" cy="407095"/>
          </a:xfrm>
          <a:prstGeom prst="rect">
            <a:avLst/>
          </a:prstGeom>
          <a:noFill/>
          <a:ln>
            <a:noFill/>
          </a:ln>
        </p:spPr>
      </p:pic>
      <p:sp>
        <p:nvSpPr>
          <p:cNvPr id="740" name="Google Shape;740;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41" name="Google Shape;741;p2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742" name="Google Shape;742;p24"/>
          <p:cNvSpPr/>
          <p:nvPr/>
        </p:nvSpPr>
        <p:spPr>
          <a:xfrm>
            <a:off x="1054232" y="2349500"/>
            <a:ext cx="10885260" cy="9017000"/>
          </a:xfrm>
          <a:prstGeom prst="roundRect">
            <a:avLst>
              <a:gd fmla="val 140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4"/>
          <p:cNvSpPr/>
          <p:nvPr/>
        </p:nvSpPr>
        <p:spPr>
          <a:xfrm>
            <a:off x="1867133" y="3162300"/>
            <a:ext cx="9500787" cy="31496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4"/>
          <p:cNvSpPr/>
          <p:nvPr/>
        </p:nvSpPr>
        <p:spPr>
          <a:xfrm>
            <a:off x="2629229" y="3467100"/>
            <a:ext cx="8315306" cy="287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choosing EaTemp</a:t>
            </a:r>
            <a:endParaRPr b="0" i="0" sz="8000" u="none" cap="none" strike="noStrike">
              <a:solidFill>
                <a:schemeClr val="dk1"/>
              </a:solidFill>
              <a:latin typeface="Calibri"/>
              <a:ea typeface="Calibri"/>
              <a:cs typeface="Calibri"/>
              <a:sym typeface="Calibri"/>
            </a:endParaRPr>
          </a:p>
        </p:txBody>
      </p:sp>
      <p:sp>
        <p:nvSpPr>
          <p:cNvPr id="745" name="Google Shape;745;p24"/>
          <p:cNvSpPr/>
          <p:nvPr/>
        </p:nvSpPr>
        <p:spPr>
          <a:xfrm>
            <a:off x="1867133" y="6921500"/>
            <a:ext cx="9394941" cy="376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None/>
            </a:pPr>
            <a:r>
              <a:rPr b="0" i="0" lang="en-US" sz="3200" u="none" cap="none" strike="noStrike">
                <a:solidFill>
                  <a:srgbClr val="0E0E0E"/>
                </a:solidFill>
                <a:latin typeface="Rajdhani"/>
                <a:ea typeface="Rajdhani"/>
                <a:cs typeface="Rajdhani"/>
                <a:sym typeface="Rajdhani"/>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46" name="Google Shape;746;p24"/>
          <p:cNvSpPr/>
          <p:nvPr/>
        </p:nvSpPr>
        <p:spPr>
          <a:xfrm rot="-5400000">
            <a:off x="22199488" y="8338542"/>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preencoded.png" id="747" name="Google Shape;747;p24"/>
          <p:cNvPicPr preferRelativeResize="0"/>
          <p:nvPr/>
        </p:nvPicPr>
        <p:blipFill rotWithShape="1">
          <a:blip r:embed="rId8">
            <a:alphaModFix/>
          </a:blip>
          <a:srcRect b="0" l="0" r="0" t="0"/>
          <a:stretch/>
        </p:blipFill>
        <p:spPr>
          <a:xfrm>
            <a:off x="11367921" y="2120900"/>
            <a:ext cx="12511064" cy="9486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 name="Shape 48"/>
        <p:cNvGrpSpPr/>
        <p:nvPr/>
      </p:nvGrpSpPr>
      <p:grpSpPr>
        <a:xfrm>
          <a:off x="0" y="0"/>
          <a:ext cx="0" cy="0"/>
          <a:chOff x="0" y="0"/>
          <a:chExt cx="0" cy="0"/>
        </a:xfrm>
      </p:grpSpPr>
      <p:pic>
        <p:nvPicPr>
          <p:cNvPr descr="preencoded.png" id="49" name="Google Shape;49;p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50" name="Google Shape;50;p3"/>
          <p:cNvPicPr preferRelativeResize="0"/>
          <p:nvPr/>
        </p:nvPicPr>
        <p:blipFill rotWithShape="1">
          <a:blip r:embed="rId4">
            <a:alphaModFix/>
          </a:blip>
          <a:srcRect b="0" l="0" r="0" t="0"/>
          <a:stretch/>
        </p:blipFill>
        <p:spPr>
          <a:xfrm>
            <a:off x="520765" y="11203133"/>
            <a:ext cx="1577533" cy="1574319"/>
          </a:xfrm>
          <a:prstGeom prst="rect">
            <a:avLst/>
          </a:prstGeom>
          <a:noFill/>
          <a:ln>
            <a:noFill/>
          </a:ln>
        </p:spPr>
      </p:pic>
      <p:pic>
        <p:nvPicPr>
          <p:cNvPr descr="preencoded.png" id="51" name="Google Shape;51;p3"/>
          <p:cNvPicPr preferRelativeResize="0"/>
          <p:nvPr/>
        </p:nvPicPr>
        <p:blipFill rotWithShape="1">
          <a:blip r:embed="rId5">
            <a:alphaModFix/>
          </a:blip>
          <a:srcRect b="0" l="0" r="0" t="0"/>
          <a:stretch/>
        </p:blipFill>
        <p:spPr>
          <a:xfrm>
            <a:off x="2050500" y="9944100"/>
            <a:ext cx="881157" cy="879264"/>
          </a:xfrm>
          <a:prstGeom prst="rect">
            <a:avLst/>
          </a:prstGeom>
          <a:noFill/>
          <a:ln>
            <a:noFill/>
          </a:ln>
        </p:spPr>
      </p:pic>
      <p:pic>
        <p:nvPicPr>
          <p:cNvPr descr="preencoded.png" id="52" name="Google Shape;52;p3"/>
          <p:cNvPicPr preferRelativeResize="0"/>
          <p:nvPr/>
        </p:nvPicPr>
        <p:blipFill rotWithShape="1">
          <a:blip r:embed="rId6">
            <a:alphaModFix/>
          </a:blip>
          <a:srcRect b="0" l="0" r="0" t="0"/>
          <a:stretch/>
        </p:blipFill>
        <p:spPr>
          <a:xfrm>
            <a:off x="3694946" y="11085271"/>
            <a:ext cx="386508" cy="298376"/>
          </a:xfrm>
          <a:prstGeom prst="rect">
            <a:avLst/>
          </a:prstGeom>
          <a:noFill/>
          <a:ln>
            <a:noFill/>
          </a:ln>
        </p:spPr>
      </p:pic>
      <p:pic>
        <p:nvPicPr>
          <p:cNvPr descr="preencoded.png" id="53" name="Google Shape;53;p3"/>
          <p:cNvPicPr preferRelativeResize="0"/>
          <p:nvPr/>
        </p:nvPicPr>
        <p:blipFill rotWithShape="1">
          <a:blip r:embed="rId7">
            <a:alphaModFix/>
          </a:blip>
          <a:srcRect b="0" l="0" r="0" t="0"/>
          <a:stretch/>
        </p:blipFill>
        <p:spPr>
          <a:xfrm>
            <a:off x="21787285" y="5551435"/>
            <a:ext cx="1880300" cy="1945115"/>
          </a:xfrm>
          <a:prstGeom prst="rect">
            <a:avLst/>
          </a:prstGeom>
          <a:noFill/>
          <a:ln>
            <a:noFill/>
          </a:ln>
        </p:spPr>
      </p:pic>
      <p:pic>
        <p:nvPicPr>
          <p:cNvPr descr="preencoded.png" id="54" name="Google Shape;54;p3"/>
          <p:cNvPicPr preferRelativeResize="0"/>
          <p:nvPr/>
        </p:nvPicPr>
        <p:blipFill rotWithShape="1">
          <a:blip r:embed="rId8">
            <a:alphaModFix/>
          </a:blip>
          <a:srcRect b="0" l="0" r="0" t="0"/>
          <a:stretch/>
        </p:blipFill>
        <p:spPr>
          <a:xfrm>
            <a:off x="23167156" y="4051145"/>
            <a:ext cx="751220" cy="749663"/>
          </a:xfrm>
          <a:prstGeom prst="rect">
            <a:avLst/>
          </a:prstGeom>
          <a:noFill/>
          <a:ln>
            <a:noFill/>
          </a:ln>
        </p:spPr>
      </p:pic>
      <p:pic>
        <p:nvPicPr>
          <p:cNvPr descr="preencoded.png" id="55" name="Google Shape;55;p3"/>
          <p:cNvPicPr preferRelativeResize="0"/>
          <p:nvPr/>
        </p:nvPicPr>
        <p:blipFill rotWithShape="1">
          <a:blip r:embed="rId9">
            <a:alphaModFix/>
          </a:blip>
          <a:srcRect b="0" l="0" r="0" t="0"/>
          <a:stretch/>
        </p:blipFill>
        <p:spPr>
          <a:xfrm>
            <a:off x="21915712" y="3461345"/>
            <a:ext cx="401759" cy="310145"/>
          </a:xfrm>
          <a:prstGeom prst="rect">
            <a:avLst/>
          </a:prstGeom>
          <a:noFill/>
          <a:ln>
            <a:noFill/>
          </a:ln>
        </p:spPr>
      </p:pic>
      <p:pic>
        <p:nvPicPr>
          <p:cNvPr descr="preencoded.png" id="56" name="Google Shape;56;p3"/>
          <p:cNvPicPr preferRelativeResize="0"/>
          <p:nvPr/>
        </p:nvPicPr>
        <p:blipFill rotWithShape="1">
          <a:blip r:embed="rId10">
            <a:alphaModFix/>
          </a:blip>
          <a:srcRect b="0" l="0" r="0" t="0"/>
          <a:stretch/>
        </p:blipFill>
        <p:spPr>
          <a:xfrm>
            <a:off x="23068660" y="2235836"/>
            <a:ext cx="398472" cy="387496"/>
          </a:xfrm>
          <a:prstGeom prst="rect">
            <a:avLst/>
          </a:prstGeom>
          <a:noFill/>
          <a:ln>
            <a:noFill/>
          </a:ln>
        </p:spPr>
      </p:pic>
      <p:sp>
        <p:nvSpPr>
          <p:cNvPr id="57" name="Google Shape;57;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8" name="Google Shape;58;p3"/>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59" name="Google Shape;59;p3"/>
          <p:cNvSpPr/>
          <p:nvPr/>
        </p:nvSpPr>
        <p:spPr>
          <a:xfrm>
            <a:off x="978022" y="508000"/>
            <a:ext cx="14530616" cy="26543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1740117" y="812800"/>
            <a:ext cx="13548360"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272727"/>
                </a:solidFill>
                <a:latin typeface="Marcellus"/>
                <a:ea typeface="Marcellus"/>
                <a:cs typeface="Marcellus"/>
                <a:sym typeface="Marcellus"/>
              </a:rPr>
              <a:t>Table of Contents</a:t>
            </a:r>
            <a:endParaRPr b="0" i="0" sz="12800" u="none" cap="none" strike="noStrike">
              <a:solidFill>
                <a:schemeClr val="dk1"/>
              </a:solidFill>
              <a:latin typeface="Calibri"/>
              <a:ea typeface="Calibri"/>
              <a:cs typeface="Calibri"/>
              <a:sym typeface="Calibri"/>
            </a:endParaRPr>
          </a:p>
        </p:txBody>
      </p:sp>
      <p:sp>
        <p:nvSpPr>
          <p:cNvPr id="61" name="Google Shape;61;p3"/>
          <p:cNvSpPr/>
          <p:nvPr/>
        </p:nvSpPr>
        <p:spPr>
          <a:xfrm>
            <a:off x="978022"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978022" y="4521200"/>
            <a:ext cx="1625803" cy="1625600"/>
          </a:xfrm>
          <a:prstGeom prst="roundRect">
            <a:avLst>
              <a:gd fmla="val 781313" name="adj"/>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1352719" y="4851400"/>
            <a:ext cx="876410"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00000"/>
                </a:solidFill>
                <a:latin typeface="Marcellus"/>
                <a:ea typeface="Marcellus"/>
                <a:cs typeface="Marcellus"/>
                <a:sym typeface="Marcellus"/>
              </a:rPr>
              <a:t>01</a:t>
            </a:r>
            <a:endParaRPr b="0" i="0" sz="4800" u="none" cap="none" strike="noStrike">
              <a:solidFill>
                <a:schemeClr val="dk1"/>
              </a:solidFill>
              <a:latin typeface="Calibri"/>
              <a:ea typeface="Calibri"/>
              <a:cs typeface="Calibri"/>
              <a:sym typeface="Calibri"/>
            </a:endParaRPr>
          </a:p>
        </p:txBody>
      </p:sp>
      <p:sp>
        <p:nvSpPr>
          <p:cNvPr id="64" name="Google Shape;64;p3"/>
          <p:cNvSpPr/>
          <p:nvPr/>
        </p:nvSpPr>
        <p:spPr>
          <a:xfrm>
            <a:off x="2807051" y="46418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2807051" y="46418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Introduction</a:t>
            </a:r>
            <a:endParaRPr b="0" i="0" sz="4800" u="none" cap="none" strike="noStrike">
              <a:solidFill>
                <a:schemeClr val="dk1"/>
              </a:solidFill>
              <a:latin typeface="Calibri"/>
              <a:ea typeface="Calibri"/>
              <a:cs typeface="Calibri"/>
              <a:sym typeface="Calibri"/>
            </a:endParaRPr>
          </a:p>
        </p:txBody>
      </p:sp>
      <p:sp>
        <p:nvSpPr>
          <p:cNvPr id="66" name="Google Shape;66;p3"/>
          <p:cNvSpPr/>
          <p:nvPr/>
        </p:nvSpPr>
        <p:spPr>
          <a:xfrm>
            <a:off x="2807051" y="55054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Extraordinary Realm</a:t>
            </a:r>
            <a:endParaRPr b="0" i="0" sz="3200" u="none" cap="none" strike="noStrike">
              <a:solidFill>
                <a:schemeClr val="dk1"/>
              </a:solidFill>
              <a:latin typeface="Calibri"/>
              <a:ea typeface="Calibri"/>
              <a:cs typeface="Calibri"/>
              <a:sym typeface="Calibri"/>
            </a:endParaRPr>
          </a:p>
        </p:txBody>
      </p:sp>
      <p:sp>
        <p:nvSpPr>
          <p:cNvPr id="67" name="Google Shape;67;p3"/>
          <p:cNvSpPr/>
          <p:nvPr/>
        </p:nvSpPr>
        <p:spPr>
          <a:xfrm>
            <a:off x="8446556"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8446556" y="4521200"/>
            <a:ext cx="1625803" cy="16256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8745043" y="4851400"/>
            <a:ext cx="1028829"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00000"/>
                </a:solidFill>
                <a:latin typeface="Marcellus"/>
                <a:ea typeface="Marcellus"/>
                <a:cs typeface="Marcellus"/>
                <a:sym typeface="Marcellus"/>
              </a:rPr>
              <a:t>02</a:t>
            </a:r>
            <a:endParaRPr b="0" i="0" sz="4800" u="none" cap="none" strike="noStrike">
              <a:solidFill>
                <a:schemeClr val="dk1"/>
              </a:solidFill>
              <a:latin typeface="Calibri"/>
              <a:ea typeface="Calibri"/>
              <a:cs typeface="Calibri"/>
              <a:sym typeface="Calibri"/>
            </a:endParaRPr>
          </a:p>
        </p:txBody>
      </p:sp>
      <p:sp>
        <p:nvSpPr>
          <p:cNvPr id="70" name="Google Shape;70;p3"/>
          <p:cNvSpPr/>
          <p:nvPr/>
        </p:nvSpPr>
        <p:spPr>
          <a:xfrm>
            <a:off x="10275584" y="46418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10275584" y="46418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Encounters</a:t>
            </a:r>
            <a:endParaRPr b="0" i="0" sz="4800" u="none" cap="none" strike="noStrike">
              <a:solidFill>
                <a:schemeClr val="dk1"/>
              </a:solidFill>
              <a:latin typeface="Calibri"/>
              <a:ea typeface="Calibri"/>
              <a:cs typeface="Calibri"/>
              <a:sym typeface="Calibri"/>
            </a:endParaRPr>
          </a:p>
        </p:txBody>
      </p:sp>
      <p:sp>
        <p:nvSpPr>
          <p:cNvPr id="72" name="Google Shape;72;p3"/>
          <p:cNvSpPr/>
          <p:nvPr/>
        </p:nvSpPr>
        <p:spPr>
          <a:xfrm>
            <a:off x="10275584" y="55054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Unicorn Sightings</a:t>
            </a:r>
            <a:endParaRPr b="0" i="0" sz="3200" u="none" cap="none" strike="noStrike">
              <a:solidFill>
                <a:schemeClr val="dk1"/>
              </a:solidFill>
              <a:latin typeface="Calibri"/>
              <a:ea typeface="Calibri"/>
              <a:cs typeface="Calibri"/>
              <a:sym typeface="Calibri"/>
            </a:endParaRPr>
          </a:p>
        </p:txBody>
      </p:sp>
      <p:sp>
        <p:nvSpPr>
          <p:cNvPr id="73" name="Google Shape;73;p3"/>
          <p:cNvSpPr/>
          <p:nvPr/>
        </p:nvSpPr>
        <p:spPr>
          <a:xfrm>
            <a:off x="978022"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978022" y="7505700"/>
            <a:ext cx="1625803" cy="1625600"/>
          </a:xfrm>
          <a:prstGeom prst="rect">
            <a:avLst/>
          </a:prstGeom>
          <a:solidFill>
            <a:srgbClr val="FCE46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1289211" y="7835900"/>
            <a:ext cx="1003425"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00000"/>
                </a:solidFill>
                <a:latin typeface="Marcellus"/>
                <a:ea typeface="Marcellus"/>
                <a:cs typeface="Marcellus"/>
                <a:sym typeface="Marcellus"/>
              </a:rPr>
              <a:t>03</a:t>
            </a:r>
            <a:endParaRPr b="0" i="0" sz="4800" u="none" cap="none" strike="noStrike">
              <a:solidFill>
                <a:schemeClr val="dk1"/>
              </a:solidFill>
              <a:latin typeface="Calibri"/>
              <a:ea typeface="Calibri"/>
              <a:cs typeface="Calibri"/>
              <a:sym typeface="Calibri"/>
            </a:endParaRPr>
          </a:p>
        </p:txBody>
      </p:sp>
      <p:sp>
        <p:nvSpPr>
          <p:cNvPr id="76" name="Google Shape;76;p3"/>
          <p:cNvSpPr/>
          <p:nvPr/>
        </p:nvSpPr>
        <p:spPr>
          <a:xfrm>
            <a:off x="2807051" y="76263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2807051" y="76263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Wonders</a:t>
            </a:r>
            <a:endParaRPr b="0" i="0" sz="4800" u="none" cap="none" strike="noStrike">
              <a:solidFill>
                <a:schemeClr val="dk1"/>
              </a:solidFill>
              <a:latin typeface="Calibri"/>
              <a:ea typeface="Calibri"/>
              <a:cs typeface="Calibri"/>
              <a:sym typeface="Calibri"/>
            </a:endParaRPr>
          </a:p>
        </p:txBody>
      </p:sp>
      <p:sp>
        <p:nvSpPr>
          <p:cNvPr id="78" name="Google Shape;78;p3"/>
          <p:cNvSpPr/>
          <p:nvPr/>
        </p:nvSpPr>
        <p:spPr>
          <a:xfrm>
            <a:off x="2807051" y="84899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Wishes Granted</a:t>
            </a:r>
            <a:endParaRPr b="0" i="0" sz="3200" u="none" cap="none" strike="noStrike">
              <a:solidFill>
                <a:schemeClr val="dk1"/>
              </a:solidFill>
              <a:latin typeface="Calibri"/>
              <a:ea typeface="Calibri"/>
              <a:cs typeface="Calibri"/>
              <a:sym typeface="Calibri"/>
            </a:endParaRPr>
          </a:p>
        </p:txBody>
      </p:sp>
      <p:sp>
        <p:nvSpPr>
          <p:cNvPr id="79" name="Google Shape;79;p3"/>
          <p:cNvSpPr/>
          <p:nvPr/>
        </p:nvSpPr>
        <p:spPr>
          <a:xfrm>
            <a:off x="8446556"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8446556" y="7505700"/>
            <a:ext cx="1625803" cy="1625600"/>
          </a:xfrm>
          <a:prstGeom prst="roundRect">
            <a:avLst>
              <a:gd fmla="val 781313" name="adj"/>
            </a:avLst>
          </a:prstGeom>
          <a:solidFill>
            <a:srgbClr val="FCE46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8732341" y="7835900"/>
            <a:ext cx="1054232"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00000"/>
                </a:solidFill>
                <a:latin typeface="Marcellus"/>
                <a:ea typeface="Marcellus"/>
                <a:cs typeface="Marcellus"/>
                <a:sym typeface="Marcellus"/>
              </a:rPr>
              <a:t>04</a:t>
            </a:r>
            <a:endParaRPr b="0" i="0" sz="4800" u="none" cap="none" strike="noStrike">
              <a:solidFill>
                <a:schemeClr val="dk1"/>
              </a:solidFill>
              <a:latin typeface="Calibri"/>
              <a:ea typeface="Calibri"/>
              <a:cs typeface="Calibri"/>
              <a:sym typeface="Calibri"/>
            </a:endParaRPr>
          </a:p>
        </p:txBody>
      </p:sp>
      <p:sp>
        <p:nvSpPr>
          <p:cNvPr id="82" name="Google Shape;82;p3"/>
          <p:cNvSpPr/>
          <p:nvPr/>
        </p:nvSpPr>
        <p:spPr>
          <a:xfrm>
            <a:off x="10275584" y="76263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10275584" y="76263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Magic</a:t>
            </a:r>
            <a:endParaRPr b="0" i="0" sz="4800" u="none" cap="none" strike="noStrike">
              <a:solidFill>
                <a:schemeClr val="dk1"/>
              </a:solidFill>
              <a:latin typeface="Calibri"/>
              <a:ea typeface="Calibri"/>
              <a:cs typeface="Calibri"/>
              <a:sym typeface="Calibri"/>
            </a:endParaRPr>
          </a:p>
        </p:txBody>
      </p:sp>
      <p:sp>
        <p:nvSpPr>
          <p:cNvPr id="84" name="Google Shape;84;p3"/>
          <p:cNvSpPr/>
          <p:nvPr/>
        </p:nvSpPr>
        <p:spPr>
          <a:xfrm>
            <a:off x="10275584" y="84899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Spellcasting</a:t>
            </a:r>
            <a:endParaRPr b="0" i="0" sz="3200" u="none" cap="none" strike="noStrike">
              <a:solidFill>
                <a:schemeClr val="dk1"/>
              </a:solidFill>
              <a:latin typeface="Calibri"/>
              <a:ea typeface="Calibri"/>
              <a:cs typeface="Calibri"/>
              <a:sym typeface="Calibri"/>
            </a:endParaRPr>
          </a:p>
        </p:txBody>
      </p:sp>
      <p:pic>
        <p:nvPicPr>
          <p:cNvPr descr="preencoded.png" id="85" name="Google Shape;85;p3"/>
          <p:cNvPicPr preferRelativeResize="0"/>
          <p:nvPr/>
        </p:nvPicPr>
        <p:blipFill rotWithShape="1">
          <a:blip r:embed="rId12">
            <a:alphaModFix/>
          </a:blip>
          <a:srcRect b="0" l="0" r="0" t="0"/>
          <a:stretch/>
        </p:blipFill>
        <p:spPr>
          <a:xfrm>
            <a:off x="14301988" y="3619500"/>
            <a:ext cx="9247962" cy="8124149"/>
          </a:xfrm>
          <a:prstGeom prst="rect">
            <a:avLst/>
          </a:prstGeom>
          <a:noFill/>
          <a:ln>
            <a:noFill/>
          </a:ln>
        </p:spPr>
      </p:pic>
      <p:sp>
        <p:nvSpPr>
          <p:cNvPr id="86" name="Google Shape;86;p3"/>
          <p:cNvSpPr/>
          <p:nvPr/>
        </p:nvSpPr>
        <p:spPr>
          <a:xfrm>
            <a:off x="978022"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978022" y="10490200"/>
            <a:ext cx="1625803" cy="1625600"/>
          </a:xfrm>
          <a:prstGeom prst="roundRect">
            <a:avLst>
              <a:gd fmla="val 781313" name="adj"/>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1295562" y="10820400"/>
            <a:ext cx="990724"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00000"/>
                </a:solidFill>
                <a:latin typeface="Marcellus"/>
                <a:ea typeface="Marcellus"/>
                <a:cs typeface="Marcellus"/>
                <a:sym typeface="Marcellus"/>
              </a:rPr>
              <a:t>05</a:t>
            </a:r>
            <a:endParaRPr b="0" i="0" sz="4800" u="none" cap="none" strike="noStrike">
              <a:solidFill>
                <a:schemeClr val="dk1"/>
              </a:solidFill>
              <a:latin typeface="Calibri"/>
              <a:ea typeface="Calibri"/>
              <a:cs typeface="Calibri"/>
              <a:sym typeface="Calibri"/>
            </a:endParaRPr>
          </a:p>
        </p:txBody>
      </p:sp>
      <p:sp>
        <p:nvSpPr>
          <p:cNvPr id="89" name="Google Shape;89;p3"/>
          <p:cNvSpPr/>
          <p:nvPr/>
        </p:nvSpPr>
        <p:spPr>
          <a:xfrm>
            <a:off x="2807051" y="106108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3"/>
          <p:cNvSpPr/>
          <p:nvPr/>
        </p:nvSpPr>
        <p:spPr>
          <a:xfrm>
            <a:off x="2807051" y="106108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Adventure</a:t>
            </a:r>
            <a:endParaRPr b="0" i="0" sz="4800" u="none" cap="none" strike="noStrike">
              <a:solidFill>
                <a:schemeClr val="dk1"/>
              </a:solidFill>
              <a:latin typeface="Calibri"/>
              <a:ea typeface="Calibri"/>
              <a:cs typeface="Calibri"/>
              <a:sym typeface="Calibri"/>
            </a:endParaRPr>
          </a:p>
        </p:txBody>
      </p:sp>
      <p:sp>
        <p:nvSpPr>
          <p:cNvPr id="91" name="Google Shape;91;p3"/>
          <p:cNvSpPr/>
          <p:nvPr/>
        </p:nvSpPr>
        <p:spPr>
          <a:xfrm>
            <a:off x="2807051" y="114744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Happily Ever After</a:t>
            </a:r>
            <a:endParaRPr b="0" i="0" sz="3200" u="none" cap="none" strike="noStrike">
              <a:solidFill>
                <a:schemeClr val="dk1"/>
              </a:solidFill>
              <a:latin typeface="Calibri"/>
              <a:ea typeface="Calibri"/>
              <a:cs typeface="Calibri"/>
              <a:sym typeface="Calibri"/>
            </a:endParaRPr>
          </a:p>
        </p:txBody>
      </p:sp>
      <p:sp>
        <p:nvSpPr>
          <p:cNvPr id="92" name="Google Shape;92;p3"/>
          <p:cNvSpPr/>
          <p:nvPr/>
        </p:nvSpPr>
        <p:spPr>
          <a:xfrm>
            <a:off x="8446556"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3"/>
          <p:cNvSpPr/>
          <p:nvPr/>
        </p:nvSpPr>
        <p:spPr>
          <a:xfrm>
            <a:off x="8446556" y="10490200"/>
            <a:ext cx="1625803" cy="16256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
          <p:cNvSpPr/>
          <p:nvPr/>
        </p:nvSpPr>
        <p:spPr>
          <a:xfrm>
            <a:off x="8738692" y="10820400"/>
            <a:ext cx="1041530"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00000"/>
                </a:solidFill>
                <a:latin typeface="Marcellus"/>
                <a:ea typeface="Marcellus"/>
                <a:cs typeface="Marcellus"/>
                <a:sym typeface="Marcellus"/>
              </a:rPr>
              <a:t>06</a:t>
            </a:r>
            <a:endParaRPr b="0" i="0" sz="4800" u="none" cap="none" strike="noStrike">
              <a:solidFill>
                <a:schemeClr val="dk1"/>
              </a:solidFill>
              <a:latin typeface="Calibri"/>
              <a:ea typeface="Calibri"/>
              <a:cs typeface="Calibri"/>
              <a:sym typeface="Calibri"/>
            </a:endParaRPr>
          </a:p>
        </p:txBody>
      </p:sp>
      <p:sp>
        <p:nvSpPr>
          <p:cNvPr id="95" name="Google Shape;95;p3"/>
          <p:cNvSpPr/>
          <p:nvPr/>
        </p:nvSpPr>
        <p:spPr>
          <a:xfrm>
            <a:off x="10275584" y="106108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
          <p:cNvSpPr/>
          <p:nvPr/>
        </p:nvSpPr>
        <p:spPr>
          <a:xfrm>
            <a:off x="10275584" y="106108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Conclusion</a:t>
            </a:r>
            <a:endParaRPr b="0" i="0" sz="4800" u="none" cap="none" strike="noStrike">
              <a:solidFill>
                <a:schemeClr val="dk1"/>
              </a:solidFill>
              <a:latin typeface="Calibri"/>
              <a:ea typeface="Calibri"/>
              <a:cs typeface="Calibri"/>
              <a:sym typeface="Calibri"/>
            </a:endParaRPr>
          </a:p>
        </p:txBody>
      </p:sp>
      <p:sp>
        <p:nvSpPr>
          <p:cNvPr id="97" name="Google Shape;97;p3"/>
          <p:cNvSpPr/>
          <p:nvPr/>
        </p:nvSpPr>
        <p:spPr>
          <a:xfrm>
            <a:off x="10275584" y="114744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2" name="Shape 102"/>
        <p:cNvGrpSpPr/>
        <p:nvPr/>
      </p:nvGrpSpPr>
      <p:grpSpPr>
        <a:xfrm>
          <a:off x="0" y="0"/>
          <a:ext cx="0" cy="0"/>
          <a:chOff x="0" y="0"/>
          <a:chExt cx="0" cy="0"/>
        </a:xfrm>
      </p:grpSpPr>
      <p:pic>
        <p:nvPicPr>
          <p:cNvPr descr="preencoded.png" id="103" name="Google Shape;103;p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104" name="Google Shape;104;p4"/>
          <p:cNvPicPr preferRelativeResize="0"/>
          <p:nvPr/>
        </p:nvPicPr>
        <p:blipFill rotWithShape="1">
          <a:blip r:embed="rId4">
            <a:alphaModFix/>
          </a:blip>
          <a:srcRect b="0" l="0" r="0" t="0"/>
          <a:stretch/>
        </p:blipFill>
        <p:spPr>
          <a:xfrm>
            <a:off x="939917" y="850900"/>
            <a:ext cx="1050824" cy="1050692"/>
          </a:xfrm>
          <a:prstGeom prst="rect">
            <a:avLst/>
          </a:prstGeom>
          <a:noFill/>
          <a:ln>
            <a:noFill/>
          </a:ln>
        </p:spPr>
      </p:pic>
      <p:pic>
        <p:nvPicPr>
          <p:cNvPr descr="preencoded.png" id="105" name="Google Shape;105;p4"/>
          <p:cNvPicPr preferRelativeResize="0"/>
          <p:nvPr/>
        </p:nvPicPr>
        <p:blipFill rotWithShape="1">
          <a:blip r:embed="rId5">
            <a:alphaModFix/>
          </a:blip>
          <a:srcRect b="0" l="0" r="0" t="0"/>
          <a:stretch/>
        </p:blipFill>
        <p:spPr>
          <a:xfrm>
            <a:off x="3264308" y="2413000"/>
            <a:ext cx="965321" cy="965200"/>
          </a:xfrm>
          <a:prstGeom prst="rect">
            <a:avLst/>
          </a:prstGeom>
          <a:noFill/>
          <a:ln>
            <a:noFill/>
          </a:ln>
        </p:spPr>
      </p:pic>
      <p:sp>
        <p:nvSpPr>
          <p:cNvPr id="106" name="Google Shape;106;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07" name="Google Shape;107;p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08" name="Google Shape;108;p4"/>
          <p:cNvSpPr/>
          <p:nvPr/>
        </p:nvSpPr>
        <p:spPr>
          <a:xfrm>
            <a:off x="2667333" y="2895600"/>
            <a:ext cx="15978597" cy="18796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4"/>
          <p:cNvSpPr/>
          <p:nvPr/>
        </p:nvSpPr>
        <p:spPr>
          <a:xfrm>
            <a:off x="3429429" y="3200400"/>
            <a:ext cx="14793116"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The Realm of the Extraordinary</a:t>
            </a:r>
            <a:endParaRPr b="0" i="0" sz="8000" u="none" cap="none" strike="noStrike">
              <a:solidFill>
                <a:schemeClr val="dk1"/>
              </a:solidFill>
              <a:latin typeface="Calibri"/>
              <a:ea typeface="Calibri"/>
              <a:cs typeface="Calibri"/>
              <a:sym typeface="Calibri"/>
            </a:endParaRPr>
          </a:p>
        </p:txBody>
      </p:sp>
      <p:sp>
        <p:nvSpPr>
          <p:cNvPr id="110" name="Google Shape;110;p4"/>
          <p:cNvSpPr/>
          <p:nvPr/>
        </p:nvSpPr>
        <p:spPr>
          <a:xfrm>
            <a:off x="2667333" y="5829300"/>
            <a:ext cx="8861474" cy="4821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1" name="Google Shape;111;p4"/>
          <p:cNvSpPr/>
          <p:nvPr/>
        </p:nvSpPr>
        <p:spPr>
          <a:xfrm>
            <a:off x="12282435" y="5829300"/>
            <a:ext cx="8861474" cy="4821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6" name="Shape 116"/>
        <p:cNvGrpSpPr/>
        <p:nvPr/>
      </p:nvGrpSpPr>
      <p:grpSpPr>
        <a:xfrm>
          <a:off x="0" y="0"/>
          <a:ext cx="0" cy="0"/>
          <a:chOff x="0" y="0"/>
          <a:chExt cx="0" cy="0"/>
        </a:xfrm>
      </p:grpSpPr>
      <p:pic>
        <p:nvPicPr>
          <p:cNvPr descr="preencoded.png" id="117" name="Google Shape;117;p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118" name="Google Shape;118;p5"/>
          <p:cNvPicPr preferRelativeResize="0"/>
          <p:nvPr/>
        </p:nvPicPr>
        <p:blipFill rotWithShape="1">
          <a:blip r:embed="rId4">
            <a:alphaModFix/>
          </a:blip>
          <a:srcRect b="0" l="0" r="0" t="0"/>
          <a:stretch/>
        </p:blipFill>
        <p:spPr>
          <a:xfrm>
            <a:off x="2813383" y="2301863"/>
            <a:ext cx="981564" cy="744010"/>
          </a:xfrm>
          <a:prstGeom prst="rect">
            <a:avLst/>
          </a:prstGeom>
          <a:noFill/>
          <a:ln>
            <a:noFill/>
          </a:ln>
        </p:spPr>
      </p:pic>
      <p:pic>
        <p:nvPicPr>
          <p:cNvPr descr="preencoded.png" id="119" name="Google Shape;119;p5"/>
          <p:cNvPicPr preferRelativeResize="0"/>
          <p:nvPr/>
        </p:nvPicPr>
        <p:blipFill rotWithShape="1">
          <a:blip r:embed="rId5">
            <a:alphaModFix/>
          </a:blip>
          <a:srcRect b="0" l="0" r="0" t="0"/>
          <a:stretch/>
        </p:blipFill>
        <p:spPr>
          <a:xfrm>
            <a:off x="4041927" y="1676257"/>
            <a:ext cx="615115" cy="474253"/>
          </a:xfrm>
          <a:prstGeom prst="rect">
            <a:avLst/>
          </a:prstGeom>
          <a:noFill/>
          <a:ln>
            <a:noFill/>
          </a:ln>
        </p:spPr>
      </p:pic>
      <p:pic>
        <p:nvPicPr>
          <p:cNvPr descr="preencoded.png" id="120" name="Google Shape;120;p5"/>
          <p:cNvPicPr preferRelativeResize="0"/>
          <p:nvPr/>
        </p:nvPicPr>
        <p:blipFill rotWithShape="1">
          <a:blip r:embed="rId6">
            <a:alphaModFix/>
          </a:blip>
          <a:srcRect b="0" l="0" r="0" t="0"/>
          <a:stretch/>
        </p:blipFill>
        <p:spPr>
          <a:xfrm>
            <a:off x="1824253" y="1511523"/>
            <a:ext cx="719367" cy="554205"/>
          </a:xfrm>
          <a:prstGeom prst="rect">
            <a:avLst/>
          </a:prstGeom>
          <a:noFill/>
          <a:ln>
            <a:noFill/>
          </a:ln>
        </p:spPr>
      </p:pic>
      <p:pic>
        <p:nvPicPr>
          <p:cNvPr descr="preencoded.png" id="121" name="Google Shape;121;p5"/>
          <p:cNvPicPr preferRelativeResize="0"/>
          <p:nvPr/>
        </p:nvPicPr>
        <p:blipFill rotWithShape="1">
          <a:blip r:embed="rId7">
            <a:alphaModFix/>
          </a:blip>
          <a:srcRect b="0" l="0" r="0" t="0"/>
          <a:stretch/>
        </p:blipFill>
        <p:spPr>
          <a:xfrm>
            <a:off x="368346" y="1676524"/>
            <a:ext cx="412026" cy="317884"/>
          </a:xfrm>
          <a:prstGeom prst="rect">
            <a:avLst/>
          </a:prstGeom>
          <a:noFill/>
          <a:ln>
            <a:noFill/>
          </a:ln>
        </p:spPr>
      </p:pic>
      <p:pic>
        <p:nvPicPr>
          <p:cNvPr descr="preencoded.png" id="122" name="Google Shape;122;p5"/>
          <p:cNvPicPr preferRelativeResize="0"/>
          <p:nvPr/>
        </p:nvPicPr>
        <p:blipFill rotWithShape="1">
          <a:blip r:embed="rId8">
            <a:alphaModFix/>
          </a:blip>
          <a:srcRect b="0" l="0" r="0" t="0"/>
          <a:stretch/>
        </p:blipFill>
        <p:spPr>
          <a:xfrm>
            <a:off x="1801306" y="2981790"/>
            <a:ext cx="412216" cy="317884"/>
          </a:xfrm>
          <a:prstGeom prst="rect">
            <a:avLst/>
          </a:prstGeom>
          <a:noFill/>
          <a:ln>
            <a:noFill/>
          </a:ln>
        </p:spPr>
      </p:pic>
      <p:pic>
        <p:nvPicPr>
          <p:cNvPr descr="preencoded.png" id="123" name="Google Shape;123;p5"/>
          <p:cNvPicPr preferRelativeResize="0"/>
          <p:nvPr/>
        </p:nvPicPr>
        <p:blipFill rotWithShape="1">
          <a:blip r:embed="rId9">
            <a:alphaModFix/>
          </a:blip>
          <a:srcRect b="0" l="0" r="0" t="0"/>
          <a:stretch/>
        </p:blipFill>
        <p:spPr>
          <a:xfrm>
            <a:off x="3052828" y="508000"/>
            <a:ext cx="412026" cy="317884"/>
          </a:xfrm>
          <a:prstGeom prst="rect">
            <a:avLst/>
          </a:prstGeom>
          <a:noFill/>
          <a:ln>
            <a:noFill/>
          </a:ln>
        </p:spPr>
      </p:pic>
      <p:pic>
        <p:nvPicPr>
          <p:cNvPr descr="preencoded.png" id="124" name="Google Shape;124;p5"/>
          <p:cNvPicPr preferRelativeResize="0"/>
          <p:nvPr/>
        </p:nvPicPr>
        <p:blipFill rotWithShape="1">
          <a:blip r:embed="rId10">
            <a:alphaModFix/>
          </a:blip>
          <a:srcRect b="0" l="0" r="0" t="0"/>
          <a:stretch/>
        </p:blipFill>
        <p:spPr>
          <a:xfrm>
            <a:off x="0" y="0"/>
            <a:ext cx="24387048" cy="10121900"/>
          </a:xfrm>
          <a:prstGeom prst="rect">
            <a:avLst/>
          </a:prstGeom>
          <a:noFill/>
          <a:ln>
            <a:noFill/>
          </a:ln>
        </p:spPr>
      </p:pic>
      <p:sp>
        <p:nvSpPr>
          <p:cNvPr id="125" name="Google Shape;125;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26" name="Google Shape;126;p5"/>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127" name="Google Shape;127;p5"/>
          <p:cNvSpPr/>
          <p:nvPr/>
        </p:nvSpPr>
        <p:spPr>
          <a:xfrm>
            <a:off x="3467533" y="7886700"/>
            <a:ext cx="7874984" cy="49657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28" name="Google Shape;128;p5"/>
          <p:cNvPicPr preferRelativeResize="0"/>
          <p:nvPr/>
        </p:nvPicPr>
        <p:blipFill rotWithShape="1">
          <a:blip r:embed="rId12">
            <a:alphaModFix/>
          </a:blip>
          <a:srcRect b="0" l="0" r="0" t="0"/>
          <a:stretch/>
        </p:blipFill>
        <p:spPr>
          <a:xfrm>
            <a:off x="6521595" y="8191500"/>
            <a:ext cx="1766857" cy="1625600"/>
          </a:xfrm>
          <a:prstGeom prst="rect">
            <a:avLst/>
          </a:prstGeom>
          <a:noFill/>
          <a:ln>
            <a:noFill/>
          </a:ln>
        </p:spPr>
      </p:pic>
      <p:sp>
        <p:nvSpPr>
          <p:cNvPr id="129" name="Google Shape;129;p5"/>
          <p:cNvSpPr/>
          <p:nvPr/>
        </p:nvSpPr>
        <p:spPr>
          <a:xfrm>
            <a:off x="3873984" y="10121900"/>
            <a:ext cx="7062083" cy="2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5"/>
          <p:cNvSpPr/>
          <p:nvPr/>
        </p:nvSpPr>
        <p:spPr>
          <a:xfrm>
            <a:off x="3772371" y="10121900"/>
            <a:ext cx="7265308"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Marcellus"/>
                <a:ea typeface="Marcellus"/>
                <a:cs typeface="Marcellus"/>
                <a:sym typeface="Marcellus"/>
              </a:rPr>
              <a:t>Unicorn Sightings</a:t>
            </a:r>
            <a:endParaRPr b="0" i="0" sz="4800" u="none" cap="none" strike="noStrike">
              <a:solidFill>
                <a:schemeClr val="dk1"/>
              </a:solidFill>
              <a:latin typeface="Calibri"/>
              <a:ea typeface="Calibri"/>
              <a:cs typeface="Calibri"/>
              <a:sym typeface="Calibri"/>
            </a:endParaRPr>
          </a:p>
        </p:txBody>
      </p:sp>
      <p:sp>
        <p:nvSpPr>
          <p:cNvPr id="131" name="Google Shape;131;p5"/>
          <p:cNvSpPr/>
          <p:nvPr/>
        </p:nvSpPr>
        <p:spPr>
          <a:xfrm>
            <a:off x="3806242" y="10985500"/>
            <a:ext cx="7197566" cy="1697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2" name="Google Shape;132;p5"/>
          <p:cNvSpPr/>
          <p:nvPr/>
        </p:nvSpPr>
        <p:spPr>
          <a:xfrm>
            <a:off x="13819327" y="7886700"/>
            <a:ext cx="7874984" cy="4965700"/>
          </a:xfrm>
          <a:prstGeom prst="rect">
            <a:avLst/>
          </a:prstGeom>
          <a:solidFill>
            <a:srgbClr val="FCE46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33" name="Google Shape;133;p5"/>
          <p:cNvPicPr preferRelativeResize="0"/>
          <p:nvPr/>
        </p:nvPicPr>
        <p:blipFill rotWithShape="1">
          <a:blip r:embed="rId13">
            <a:alphaModFix/>
          </a:blip>
          <a:srcRect b="0" l="0" r="0" t="0"/>
          <a:stretch/>
        </p:blipFill>
        <p:spPr>
          <a:xfrm>
            <a:off x="16931514" y="8191500"/>
            <a:ext cx="1650611" cy="1625600"/>
          </a:xfrm>
          <a:prstGeom prst="rect">
            <a:avLst/>
          </a:prstGeom>
          <a:noFill/>
          <a:ln>
            <a:noFill/>
          </a:ln>
        </p:spPr>
      </p:pic>
      <p:sp>
        <p:nvSpPr>
          <p:cNvPr id="134" name="Google Shape;134;p5"/>
          <p:cNvSpPr/>
          <p:nvPr/>
        </p:nvSpPr>
        <p:spPr>
          <a:xfrm>
            <a:off x="14225778" y="10121900"/>
            <a:ext cx="7062083" cy="2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
          <p:cNvSpPr/>
          <p:nvPr/>
        </p:nvSpPr>
        <p:spPr>
          <a:xfrm>
            <a:off x="14124165" y="10121900"/>
            <a:ext cx="7265308"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E0E0E"/>
                </a:solidFill>
                <a:latin typeface="Marcellus"/>
                <a:ea typeface="Marcellus"/>
                <a:cs typeface="Marcellus"/>
                <a:sym typeface="Marcellus"/>
              </a:rPr>
              <a:t>Dragon Taming</a:t>
            </a:r>
            <a:endParaRPr b="0" i="0" sz="4800" u="none" cap="none" strike="noStrike">
              <a:solidFill>
                <a:schemeClr val="dk1"/>
              </a:solidFill>
              <a:latin typeface="Calibri"/>
              <a:ea typeface="Calibri"/>
              <a:cs typeface="Calibri"/>
              <a:sym typeface="Calibri"/>
            </a:endParaRPr>
          </a:p>
        </p:txBody>
      </p:sp>
      <p:sp>
        <p:nvSpPr>
          <p:cNvPr id="136" name="Google Shape;136;p5"/>
          <p:cNvSpPr/>
          <p:nvPr/>
        </p:nvSpPr>
        <p:spPr>
          <a:xfrm>
            <a:off x="14158036" y="10985500"/>
            <a:ext cx="7197566" cy="1697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E0E0E"/>
                </a:solidFill>
                <a:latin typeface="Rajdhani"/>
                <a:ea typeface="Rajdhani"/>
                <a:cs typeface="Rajdhani"/>
                <a:sym typeface="Rajdhani"/>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1" name="Shape 141"/>
        <p:cNvGrpSpPr/>
        <p:nvPr/>
      </p:nvGrpSpPr>
      <p:grpSpPr>
        <a:xfrm>
          <a:off x="0" y="0"/>
          <a:ext cx="0" cy="0"/>
          <a:chOff x="0" y="0"/>
          <a:chExt cx="0" cy="0"/>
        </a:xfrm>
      </p:grpSpPr>
      <p:pic>
        <p:nvPicPr>
          <p:cNvPr descr="preencoded.png" id="142" name="Google Shape;142;p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143" name="Google Shape;143;p6"/>
          <p:cNvPicPr preferRelativeResize="0"/>
          <p:nvPr/>
        </p:nvPicPr>
        <p:blipFill rotWithShape="1">
          <a:blip r:embed="rId4">
            <a:alphaModFix/>
          </a:blip>
          <a:srcRect b="0" l="0" r="0" t="0"/>
          <a:stretch/>
        </p:blipFill>
        <p:spPr>
          <a:xfrm>
            <a:off x="520765" y="11203136"/>
            <a:ext cx="1577533" cy="1574323"/>
          </a:xfrm>
          <a:prstGeom prst="rect">
            <a:avLst/>
          </a:prstGeom>
          <a:noFill/>
          <a:ln>
            <a:noFill/>
          </a:ln>
        </p:spPr>
      </p:pic>
      <p:pic>
        <p:nvPicPr>
          <p:cNvPr descr="preencoded.png" id="144" name="Google Shape;144;p6"/>
          <p:cNvPicPr preferRelativeResize="0"/>
          <p:nvPr/>
        </p:nvPicPr>
        <p:blipFill rotWithShape="1">
          <a:blip r:embed="rId5">
            <a:alphaModFix/>
          </a:blip>
          <a:srcRect b="0" l="0" r="0" t="0"/>
          <a:stretch/>
        </p:blipFill>
        <p:spPr>
          <a:xfrm>
            <a:off x="2050500" y="9944100"/>
            <a:ext cx="881157" cy="879264"/>
          </a:xfrm>
          <a:prstGeom prst="rect">
            <a:avLst/>
          </a:prstGeom>
          <a:noFill/>
          <a:ln>
            <a:noFill/>
          </a:ln>
        </p:spPr>
      </p:pic>
      <p:pic>
        <p:nvPicPr>
          <p:cNvPr descr="preencoded.png" id="145" name="Google Shape;145;p6"/>
          <p:cNvPicPr preferRelativeResize="0"/>
          <p:nvPr/>
        </p:nvPicPr>
        <p:blipFill rotWithShape="1">
          <a:blip r:embed="rId6">
            <a:alphaModFix/>
          </a:blip>
          <a:srcRect b="0" l="0" r="0" t="0"/>
          <a:stretch/>
        </p:blipFill>
        <p:spPr>
          <a:xfrm>
            <a:off x="3694946" y="11085271"/>
            <a:ext cx="386508" cy="298376"/>
          </a:xfrm>
          <a:prstGeom prst="rect">
            <a:avLst/>
          </a:prstGeom>
          <a:noFill/>
          <a:ln>
            <a:noFill/>
          </a:ln>
        </p:spPr>
      </p:pic>
      <p:pic>
        <p:nvPicPr>
          <p:cNvPr descr="preencoded.png" id="146" name="Google Shape;146;p6"/>
          <p:cNvPicPr preferRelativeResize="0"/>
          <p:nvPr/>
        </p:nvPicPr>
        <p:blipFill rotWithShape="1">
          <a:blip r:embed="rId7">
            <a:alphaModFix/>
          </a:blip>
          <a:srcRect b="0" l="0" r="0" t="0"/>
          <a:stretch/>
        </p:blipFill>
        <p:spPr>
          <a:xfrm>
            <a:off x="21787285" y="5551438"/>
            <a:ext cx="1880300" cy="1945115"/>
          </a:xfrm>
          <a:prstGeom prst="rect">
            <a:avLst/>
          </a:prstGeom>
          <a:noFill/>
          <a:ln>
            <a:noFill/>
          </a:ln>
        </p:spPr>
      </p:pic>
      <p:pic>
        <p:nvPicPr>
          <p:cNvPr descr="preencoded.png" id="147" name="Google Shape;147;p6"/>
          <p:cNvPicPr preferRelativeResize="0"/>
          <p:nvPr/>
        </p:nvPicPr>
        <p:blipFill rotWithShape="1">
          <a:blip r:embed="rId8">
            <a:alphaModFix/>
          </a:blip>
          <a:srcRect b="0" l="0" r="0" t="0"/>
          <a:stretch/>
        </p:blipFill>
        <p:spPr>
          <a:xfrm>
            <a:off x="23167156" y="4051145"/>
            <a:ext cx="751220" cy="749660"/>
          </a:xfrm>
          <a:prstGeom prst="rect">
            <a:avLst/>
          </a:prstGeom>
          <a:noFill/>
          <a:ln>
            <a:noFill/>
          </a:ln>
        </p:spPr>
      </p:pic>
      <p:pic>
        <p:nvPicPr>
          <p:cNvPr descr="preencoded.png" id="148" name="Google Shape;148;p6"/>
          <p:cNvPicPr preferRelativeResize="0"/>
          <p:nvPr/>
        </p:nvPicPr>
        <p:blipFill rotWithShape="1">
          <a:blip r:embed="rId9">
            <a:alphaModFix/>
          </a:blip>
          <a:srcRect b="0" l="0" r="0" t="0"/>
          <a:stretch/>
        </p:blipFill>
        <p:spPr>
          <a:xfrm>
            <a:off x="21915712" y="3461345"/>
            <a:ext cx="401759" cy="310145"/>
          </a:xfrm>
          <a:prstGeom prst="rect">
            <a:avLst/>
          </a:prstGeom>
          <a:noFill/>
          <a:ln>
            <a:noFill/>
          </a:ln>
        </p:spPr>
      </p:pic>
      <p:pic>
        <p:nvPicPr>
          <p:cNvPr descr="preencoded.png" id="149" name="Google Shape;149;p6"/>
          <p:cNvPicPr preferRelativeResize="0"/>
          <p:nvPr/>
        </p:nvPicPr>
        <p:blipFill rotWithShape="1">
          <a:blip r:embed="rId10">
            <a:alphaModFix/>
          </a:blip>
          <a:srcRect b="0" l="0" r="0" t="0"/>
          <a:stretch/>
        </p:blipFill>
        <p:spPr>
          <a:xfrm>
            <a:off x="23068660" y="2235833"/>
            <a:ext cx="398472" cy="387499"/>
          </a:xfrm>
          <a:prstGeom prst="rect">
            <a:avLst/>
          </a:prstGeom>
          <a:noFill/>
          <a:ln>
            <a:noFill/>
          </a:ln>
        </p:spPr>
      </p:pic>
      <p:sp>
        <p:nvSpPr>
          <p:cNvPr id="150" name="Google Shape;150;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51" name="Google Shape;151;p6"/>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152" name="Google Shape;152;p6"/>
          <p:cNvSpPr/>
          <p:nvPr/>
        </p:nvSpPr>
        <p:spPr>
          <a:xfrm>
            <a:off x="2934067"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53" name="Google Shape;153;p6"/>
          <p:cNvPicPr preferRelativeResize="0"/>
          <p:nvPr/>
        </p:nvPicPr>
        <p:blipFill rotWithShape="1">
          <a:blip r:embed="rId12">
            <a:alphaModFix/>
          </a:blip>
          <a:srcRect b="0" l="0" r="0" t="0"/>
          <a:stretch/>
        </p:blipFill>
        <p:spPr>
          <a:xfrm>
            <a:off x="2934067" y="1384300"/>
            <a:ext cx="8129016" cy="7581900"/>
          </a:xfrm>
          <a:prstGeom prst="rect">
            <a:avLst/>
          </a:prstGeom>
          <a:noFill/>
          <a:ln>
            <a:noFill/>
          </a:ln>
        </p:spPr>
      </p:pic>
      <p:sp>
        <p:nvSpPr>
          <p:cNvPr id="154" name="Google Shape;154;p6"/>
          <p:cNvSpPr/>
          <p:nvPr/>
        </p:nvSpPr>
        <p:spPr>
          <a:xfrm>
            <a:off x="2934067" y="9575800"/>
            <a:ext cx="8129016" cy="13716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
          <p:cNvSpPr/>
          <p:nvPr/>
        </p:nvSpPr>
        <p:spPr>
          <a:xfrm>
            <a:off x="3696162" y="9880600"/>
            <a:ext cx="5004425"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Unicorn Sightings</a:t>
            </a:r>
            <a:endParaRPr b="0" i="0" sz="4800" u="none" cap="none" strike="noStrike">
              <a:solidFill>
                <a:schemeClr val="dk1"/>
              </a:solidFill>
              <a:latin typeface="Calibri"/>
              <a:ea typeface="Calibri"/>
              <a:cs typeface="Calibri"/>
              <a:sym typeface="Calibri"/>
            </a:endParaRPr>
          </a:p>
        </p:txBody>
      </p:sp>
      <p:sp>
        <p:nvSpPr>
          <p:cNvPr id="156" name="Google Shape;156;p6"/>
          <p:cNvSpPr/>
          <p:nvPr/>
        </p:nvSpPr>
        <p:spPr>
          <a:xfrm>
            <a:off x="2934067" y="11557000"/>
            <a:ext cx="8129016"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6"/>
          <p:cNvSpPr/>
          <p:nvPr/>
        </p:nvSpPr>
        <p:spPr>
          <a:xfrm>
            <a:off x="2934067" y="11557000"/>
            <a:ext cx="826450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58" name="Google Shape;158;p6"/>
          <p:cNvSpPr/>
          <p:nvPr/>
        </p:nvSpPr>
        <p:spPr>
          <a:xfrm>
            <a:off x="13323965"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59" name="Google Shape;159;p6"/>
          <p:cNvPicPr preferRelativeResize="0"/>
          <p:nvPr/>
        </p:nvPicPr>
        <p:blipFill rotWithShape="1">
          <a:blip r:embed="rId13">
            <a:alphaModFix/>
          </a:blip>
          <a:srcRect b="0" l="0" r="0" t="0"/>
          <a:stretch/>
        </p:blipFill>
        <p:spPr>
          <a:xfrm>
            <a:off x="13323965" y="1384300"/>
            <a:ext cx="8129016" cy="7581900"/>
          </a:xfrm>
          <a:prstGeom prst="rect">
            <a:avLst/>
          </a:prstGeom>
          <a:noFill/>
          <a:ln>
            <a:noFill/>
          </a:ln>
        </p:spPr>
      </p:pic>
      <p:sp>
        <p:nvSpPr>
          <p:cNvPr id="160" name="Google Shape;160;p6"/>
          <p:cNvSpPr/>
          <p:nvPr/>
        </p:nvSpPr>
        <p:spPr>
          <a:xfrm>
            <a:off x="13323965" y="9575800"/>
            <a:ext cx="8129016" cy="13716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
          <p:cNvSpPr/>
          <p:nvPr/>
        </p:nvSpPr>
        <p:spPr>
          <a:xfrm>
            <a:off x="14086061" y="9880600"/>
            <a:ext cx="445825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Dragon Taming</a:t>
            </a:r>
            <a:endParaRPr b="0" i="0" sz="4800" u="none" cap="none" strike="noStrike">
              <a:solidFill>
                <a:schemeClr val="dk1"/>
              </a:solidFill>
              <a:latin typeface="Calibri"/>
              <a:ea typeface="Calibri"/>
              <a:cs typeface="Calibri"/>
              <a:sym typeface="Calibri"/>
            </a:endParaRPr>
          </a:p>
        </p:txBody>
      </p:sp>
      <p:sp>
        <p:nvSpPr>
          <p:cNvPr id="162" name="Google Shape;162;p6"/>
          <p:cNvSpPr/>
          <p:nvPr/>
        </p:nvSpPr>
        <p:spPr>
          <a:xfrm>
            <a:off x="13323965" y="11557000"/>
            <a:ext cx="8129016"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6"/>
          <p:cNvSpPr/>
          <p:nvPr/>
        </p:nvSpPr>
        <p:spPr>
          <a:xfrm>
            <a:off x="13323965" y="11557000"/>
            <a:ext cx="826450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8" name="Shape 168"/>
        <p:cNvGrpSpPr/>
        <p:nvPr/>
      </p:nvGrpSpPr>
      <p:grpSpPr>
        <a:xfrm>
          <a:off x="0" y="0"/>
          <a:ext cx="0" cy="0"/>
          <a:chOff x="0" y="0"/>
          <a:chExt cx="0" cy="0"/>
        </a:xfrm>
      </p:grpSpPr>
      <p:pic>
        <p:nvPicPr>
          <p:cNvPr descr="preencoded.png" id="169" name="Google Shape;169;p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0" name="Google Shape;170;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71" name="Google Shape;171;p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preencoded.png" id="172" name="Google Shape;172;p7"/>
          <p:cNvPicPr preferRelativeResize="0"/>
          <p:nvPr/>
        </p:nvPicPr>
        <p:blipFill rotWithShape="1">
          <a:blip r:embed="rId5">
            <a:alphaModFix/>
          </a:blip>
          <a:srcRect b="0" l="0" r="0" t="0"/>
          <a:stretch/>
        </p:blipFill>
        <p:spPr>
          <a:xfrm>
            <a:off x="863708" y="1316515"/>
            <a:ext cx="6068311" cy="4556472"/>
          </a:xfrm>
          <a:prstGeom prst="rect">
            <a:avLst/>
          </a:prstGeom>
          <a:noFill/>
          <a:ln>
            <a:noFill/>
          </a:ln>
        </p:spPr>
      </p:pic>
      <p:sp>
        <p:nvSpPr>
          <p:cNvPr id="173" name="Google Shape;173;p7"/>
          <p:cNvSpPr/>
          <p:nvPr/>
        </p:nvSpPr>
        <p:spPr>
          <a:xfrm>
            <a:off x="5842730" y="4699000"/>
            <a:ext cx="13603400" cy="468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7"/>
          <p:cNvSpPr/>
          <p:nvPr/>
        </p:nvSpPr>
        <p:spPr>
          <a:xfrm>
            <a:off x="5842730" y="4699000"/>
            <a:ext cx="13806626" cy="401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5" name="Google Shape;175;p7"/>
          <p:cNvSpPr/>
          <p:nvPr/>
        </p:nvSpPr>
        <p:spPr>
          <a:xfrm>
            <a:off x="15419727" y="8813800"/>
            <a:ext cx="4178822"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Marcellus"/>
                <a:ea typeface="Marcellus"/>
                <a:cs typeface="Marcellus"/>
                <a:sym typeface="Marcellu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0" name="Shape 180"/>
        <p:cNvGrpSpPr/>
        <p:nvPr/>
      </p:nvGrpSpPr>
      <p:grpSpPr>
        <a:xfrm>
          <a:off x="0" y="0"/>
          <a:ext cx="0" cy="0"/>
          <a:chOff x="0" y="0"/>
          <a:chExt cx="0" cy="0"/>
        </a:xfrm>
      </p:grpSpPr>
      <p:pic>
        <p:nvPicPr>
          <p:cNvPr descr="preencoded.png" id="181" name="Google Shape;181;p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182" name="Google Shape;182;p8"/>
          <p:cNvPicPr preferRelativeResize="0"/>
          <p:nvPr/>
        </p:nvPicPr>
        <p:blipFill rotWithShape="1">
          <a:blip r:embed="rId4">
            <a:alphaModFix/>
          </a:blip>
          <a:srcRect b="0" l="0" r="0" t="0"/>
          <a:stretch/>
        </p:blipFill>
        <p:spPr>
          <a:xfrm>
            <a:off x="939917" y="850900"/>
            <a:ext cx="1050824" cy="1050689"/>
          </a:xfrm>
          <a:prstGeom prst="rect">
            <a:avLst/>
          </a:prstGeom>
          <a:noFill/>
          <a:ln>
            <a:noFill/>
          </a:ln>
        </p:spPr>
      </p:pic>
      <p:pic>
        <p:nvPicPr>
          <p:cNvPr descr="preencoded.png" id="183" name="Google Shape;183;p8"/>
          <p:cNvPicPr preferRelativeResize="0"/>
          <p:nvPr/>
        </p:nvPicPr>
        <p:blipFill rotWithShape="1">
          <a:blip r:embed="rId5">
            <a:alphaModFix/>
          </a:blip>
          <a:srcRect b="0" l="0" r="0" t="0"/>
          <a:stretch/>
        </p:blipFill>
        <p:spPr>
          <a:xfrm>
            <a:off x="3264308" y="2413000"/>
            <a:ext cx="965321" cy="965200"/>
          </a:xfrm>
          <a:prstGeom prst="rect">
            <a:avLst/>
          </a:prstGeom>
          <a:noFill/>
          <a:ln>
            <a:noFill/>
          </a:ln>
        </p:spPr>
      </p:pic>
      <p:pic>
        <p:nvPicPr>
          <p:cNvPr descr="preencoded.png" id="184" name="Google Shape;184;p8"/>
          <p:cNvPicPr preferRelativeResize="0"/>
          <p:nvPr/>
        </p:nvPicPr>
        <p:blipFill rotWithShape="1">
          <a:blip r:embed="rId6">
            <a:alphaModFix/>
          </a:blip>
          <a:srcRect b="0" l="0" r="0" t="0"/>
          <a:stretch/>
        </p:blipFill>
        <p:spPr>
          <a:xfrm>
            <a:off x="16270734" y="5727700"/>
            <a:ext cx="7049381" cy="6400800"/>
          </a:xfrm>
          <a:prstGeom prst="rect">
            <a:avLst/>
          </a:prstGeom>
          <a:noFill/>
          <a:ln>
            <a:noFill/>
          </a:ln>
        </p:spPr>
      </p:pic>
      <p:pic>
        <p:nvPicPr>
          <p:cNvPr descr="preencoded.png" id="185" name="Google Shape;185;p8"/>
          <p:cNvPicPr preferRelativeResize="0"/>
          <p:nvPr/>
        </p:nvPicPr>
        <p:blipFill rotWithShape="1">
          <a:blip r:embed="rId7">
            <a:alphaModFix/>
          </a:blip>
          <a:srcRect b="0" l="0" r="0" t="0"/>
          <a:stretch/>
        </p:blipFill>
        <p:spPr>
          <a:xfrm>
            <a:off x="889111" y="5727700"/>
            <a:ext cx="14835454" cy="6400800"/>
          </a:xfrm>
          <a:prstGeom prst="rect">
            <a:avLst/>
          </a:prstGeom>
          <a:noFill/>
          <a:ln>
            <a:noFill/>
          </a:ln>
        </p:spPr>
      </p:pic>
      <p:sp>
        <p:nvSpPr>
          <p:cNvPr id="186" name="Google Shape;186;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87" name="Google Shape;187;p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88" name="Google Shape;188;p8"/>
          <p:cNvSpPr/>
          <p:nvPr/>
        </p:nvSpPr>
        <p:spPr>
          <a:xfrm>
            <a:off x="1079635" y="2247900"/>
            <a:ext cx="7049381" cy="27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8"/>
          <p:cNvSpPr/>
          <p:nvPr/>
        </p:nvSpPr>
        <p:spPr>
          <a:xfrm>
            <a:off x="1079635" y="2247900"/>
            <a:ext cx="7049381" cy="1371600"/>
          </a:xfrm>
          <a:prstGeom prst="rect">
            <a:avLst/>
          </a:prstGeom>
          <a:solidFill>
            <a:srgbClr val="FCE46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8"/>
          <p:cNvSpPr/>
          <p:nvPr/>
        </p:nvSpPr>
        <p:spPr>
          <a:xfrm>
            <a:off x="1841730" y="2552700"/>
            <a:ext cx="445825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Dragon Taming </a:t>
            </a:r>
            <a:endParaRPr b="0" i="0" sz="4800" u="none" cap="none" strike="noStrike">
              <a:solidFill>
                <a:schemeClr val="dk1"/>
              </a:solidFill>
              <a:latin typeface="Calibri"/>
              <a:ea typeface="Calibri"/>
              <a:cs typeface="Calibri"/>
              <a:sym typeface="Calibri"/>
            </a:endParaRPr>
          </a:p>
        </p:txBody>
      </p:sp>
      <p:sp>
        <p:nvSpPr>
          <p:cNvPr id="191" name="Google Shape;191;p8"/>
          <p:cNvSpPr/>
          <p:nvPr/>
        </p:nvSpPr>
        <p:spPr>
          <a:xfrm>
            <a:off x="1079635" y="39243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92" name="Google Shape;192;p8"/>
          <p:cNvSpPr/>
          <p:nvPr/>
        </p:nvSpPr>
        <p:spPr>
          <a:xfrm>
            <a:off x="8675184" y="2247900"/>
            <a:ext cx="7049381" cy="27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8"/>
          <p:cNvSpPr/>
          <p:nvPr/>
        </p:nvSpPr>
        <p:spPr>
          <a:xfrm>
            <a:off x="8675184" y="2247900"/>
            <a:ext cx="7049381" cy="13716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8"/>
          <p:cNvSpPr/>
          <p:nvPr/>
        </p:nvSpPr>
        <p:spPr>
          <a:xfrm>
            <a:off x="9437280" y="2552700"/>
            <a:ext cx="5436279"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The Art of Unicorn</a:t>
            </a:r>
            <a:endParaRPr b="0" i="0" sz="4800" u="none" cap="none" strike="noStrike">
              <a:solidFill>
                <a:schemeClr val="dk1"/>
              </a:solidFill>
              <a:latin typeface="Calibri"/>
              <a:ea typeface="Calibri"/>
              <a:cs typeface="Calibri"/>
              <a:sym typeface="Calibri"/>
            </a:endParaRPr>
          </a:p>
        </p:txBody>
      </p:sp>
      <p:sp>
        <p:nvSpPr>
          <p:cNvPr id="195" name="Google Shape;195;p8"/>
          <p:cNvSpPr/>
          <p:nvPr/>
        </p:nvSpPr>
        <p:spPr>
          <a:xfrm>
            <a:off x="8675184" y="39243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96" name="Google Shape;196;p8"/>
          <p:cNvSpPr/>
          <p:nvPr/>
        </p:nvSpPr>
        <p:spPr>
          <a:xfrm>
            <a:off x="16270734" y="2247900"/>
            <a:ext cx="7049381" cy="27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8"/>
          <p:cNvSpPr/>
          <p:nvPr/>
        </p:nvSpPr>
        <p:spPr>
          <a:xfrm>
            <a:off x="16270734" y="2247900"/>
            <a:ext cx="7049381" cy="1371600"/>
          </a:xfrm>
          <a:prstGeom prst="rect">
            <a:avLst/>
          </a:prstGeom>
          <a:solidFill>
            <a:srgbClr val="FCE46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8"/>
          <p:cNvSpPr/>
          <p:nvPr/>
        </p:nvSpPr>
        <p:spPr>
          <a:xfrm>
            <a:off x="17032829" y="2552700"/>
            <a:ext cx="445825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E0E0E"/>
                </a:solidFill>
                <a:latin typeface="Marcellus"/>
                <a:ea typeface="Marcellus"/>
                <a:cs typeface="Marcellus"/>
                <a:sym typeface="Marcellus"/>
              </a:rPr>
              <a:t>Dragon Taming </a:t>
            </a:r>
            <a:endParaRPr b="0" i="0" sz="4800" u="none" cap="none" strike="noStrike">
              <a:solidFill>
                <a:schemeClr val="dk1"/>
              </a:solidFill>
              <a:latin typeface="Calibri"/>
              <a:ea typeface="Calibri"/>
              <a:cs typeface="Calibri"/>
              <a:sym typeface="Calibri"/>
            </a:endParaRPr>
          </a:p>
        </p:txBody>
      </p:sp>
      <p:sp>
        <p:nvSpPr>
          <p:cNvPr id="199" name="Google Shape;199;p8"/>
          <p:cNvSpPr/>
          <p:nvPr/>
        </p:nvSpPr>
        <p:spPr>
          <a:xfrm>
            <a:off x="16270734" y="39243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4" name="Shape 204"/>
        <p:cNvGrpSpPr/>
        <p:nvPr/>
      </p:nvGrpSpPr>
      <p:grpSpPr>
        <a:xfrm>
          <a:off x="0" y="0"/>
          <a:ext cx="0" cy="0"/>
          <a:chOff x="0" y="0"/>
          <a:chExt cx="0" cy="0"/>
        </a:xfrm>
      </p:grpSpPr>
      <p:pic>
        <p:nvPicPr>
          <p:cNvPr descr="preencoded.png" id="205" name="Google Shape;205;p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206" name="Google Shape;206;p9"/>
          <p:cNvPicPr preferRelativeResize="0"/>
          <p:nvPr/>
        </p:nvPicPr>
        <p:blipFill rotWithShape="1">
          <a:blip r:embed="rId4">
            <a:alphaModFix/>
          </a:blip>
          <a:srcRect b="0" l="0" r="0" t="0"/>
          <a:stretch/>
        </p:blipFill>
        <p:spPr>
          <a:xfrm>
            <a:off x="2813383" y="2301863"/>
            <a:ext cx="981564" cy="744004"/>
          </a:xfrm>
          <a:prstGeom prst="rect">
            <a:avLst/>
          </a:prstGeom>
          <a:noFill/>
          <a:ln>
            <a:noFill/>
          </a:ln>
        </p:spPr>
      </p:pic>
      <p:pic>
        <p:nvPicPr>
          <p:cNvPr descr="preencoded.png" id="207" name="Google Shape;207;p9"/>
          <p:cNvPicPr preferRelativeResize="0"/>
          <p:nvPr/>
        </p:nvPicPr>
        <p:blipFill rotWithShape="1">
          <a:blip r:embed="rId5">
            <a:alphaModFix/>
          </a:blip>
          <a:srcRect b="0" l="0" r="0" t="0"/>
          <a:stretch/>
        </p:blipFill>
        <p:spPr>
          <a:xfrm>
            <a:off x="4041927" y="1676264"/>
            <a:ext cx="615115" cy="474253"/>
          </a:xfrm>
          <a:prstGeom prst="rect">
            <a:avLst/>
          </a:prstGeom>
          <a:noFill/>
          <a:ln>
            <a:noFill/>
          </a:ln>
        </p:spPr>
      </p:pic>
      <p:pic>
        <p:nvPicPr>
          <p:cNvPr descr="preencoded.png" id="208" name="Google Shape;208;p9"/>
          <p:cNvPicPr preferRelativeResize="0"/>
          <p:nvPr/>
        </p:nvPicPr>
        <p:blipFill rotWithShape="1">
          <a:blip r:embed="rId6">
            <a:alphaModFix/>
          </a:blip>
          <a:srcRect b="0" l="0" r="0" t="0"/>
          <a:stretch/>
        </p:blipFill>
        <p:spPr>
          <a:xfrm>
            <a:off x="1824253" y="1511523"/>
            <a:ext cx="719367" cy="554199"/>
          </a:xfrm>
          <a:prstGeom prst="rect">
            <a:avLst/>
          </a:prstGeom>
          <a:noFill/>
          <a:ln>
            <a:noFill/>
          </a:ln>
        </p:spPr>
      </p:pic>
      <p:pic>
        <p:nvPicPr>
          <p:cNvPr descr="preencoded.png" id="209" name="Google Shape;209;p9"/>
          <p:cNvPicPr preferRelativeResize="0"/>
          <p:nvPr/>
        </p:nvPicPr>
        <p:blipFill rotWithShape="1">
          <a:blip r:embed="rId7">
            <a:alphaModFix/>
          </a:blip>
          <a:srcRect b="0" l="0" r="0" t="0"/>
          <a:stretch/>
        </p:blipFill>
        <p:spPr>
          <a:xfrm>
            <a:off x="368346" y="1676524"/>
            <a:ext cx="412026" cy="317884"/>
          </a:xfrm>
          <a:prstGeom prst="rect">
            <a:avLst/>
          </a:prstGeom>
          <a:noFill/>
          <a:ln>
            <a:noFill/>
          </a:ln>
        </p:spPr>
      </p:pic>
      <p:pic>
        <p:nvPicPr>
          <p:cNvPr descr="preencoded.png" id="210" name="Google Shape;210;p9"/>
          <p:cNvPicPr preferRelativeResize="0"/>
          <p:nvPr/>
        </p:nvPicPr>
        <p:blipFill rotWithShape="1">
          <a:blip r:embed="rId8">
            <a:alphaModFix/>
          </a:blip>
          <a:srcRect b="0" l="0" r="0" t="0"/>
          <a:stretch/>
        </p:blipFill>
        <p:spPr>
          <a:xfrm>
            <a:off x="1801306" y="2981796"/>
            <a:ext cx="412216" cy="317884"/>
          </a:xfrm>
          <a:prstGeom prst="rect">
            <a:avLst/>
          </a:prstGeom>
          <a:noFill/>
          <a:ln>
            <a:noFill/>
          </a:ln>
        </p:spPr>
      </p:pic>
      <p:pic>
        <p:nvPicPr>
          <p:cNvPr descr="preencoded.png" id="211" name="Google Shape;211;p9"/>
          <p:cNvPicPr preferRelativeResize="0"/>
          <p:nvPr/>
        </p:nvPicPr>
        <p:blipFill rotWithShape="1">
          <a:blip r:embed="rId9">
            <a:alphaModFix/>
          </a:blip>
          <a:srcRect b="0" l="0" r="0" t="0"/>
          <a:stretch/>
        </p:blipFill>
        <p:spPr>
          <a:xfrm>
            <a:off x="3052828" y="508000"/>
            <a:ext cx="412026" cy="317884"/>
          </a:xfrm>
          <a:prstGeom prst="rect">
            <a:avLst/>
          </a:prstGeom>
          <a:noFill/>
          <a:ln>
            <a:noFill/>
          </a:ln>
        </p:spPr>
      </p:pic>
      <p:sp>
        <p:nvSpPr>
          <p:cNvPr id="212" name="Google Shape;212;p9"/>
          <p:cNvSpPr/>
          <p:nvPr/>
        </p:nvSpPr>
        <p:spPr>
          <a:xfrm>
            <a:off x="3499287" y="1092200"/>
            <a:ext cx="17413876" cy="1879600"/>
          </a:xfrm>
          <a:prstGeom prst="rect">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9"/>
          <p:cNvSpPr/>
          <p:nvPr/>
        </p:nvSpPr>
        <p:spPr>
          <a:xfrm>
            <a:off x="4261383" y="1397000"/>
            <a:ext cx="16228395"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72727"/>
                </a:solidFill>
                <a:latin typeface="Marcellus"/>
                <a:ea typeface="Marcellus"/>
                <a:cs typeface="Marcellus"/>
                <a:sym typeface="Marcellus"/>
              </a:rPr>
              <a:t>The Magic of Dragons: A Research</a:t>
            </a:r>
            <a:endParaRPr b="0" i="0" sz="8000" u="none" cap="none" strike="noStrike">
              <a:solidFill>
                <a:schemeClr val="dk1"/>
              </a:solidFill>
              <a:latin typeface="Calibri"/>
              <a:ea typeface="Calibri"/>
              <a:cs typeface="Calibri"/>
              <a:sym typeface="Calibri"/>
            </a:endParaRPr>
          </a:p>
        </p:txBody>
      </p:sp>
      <p:sp>
        <p:nvSpPr>
          <p:cNvPr id="214" name="Google Shape;214;p9"/>
          <p:cNvSpPr/>
          <p:nvPr/>
        </p:nvSpPr>
        <p:spPr>
          <a:xfrm>
            <a:off x="14200375" y="4406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9"/>
          <p:cNvSpPr/>
          <p:nvPr/>
        </p:nvSpPr>
        <p:spPr>
          <a:xfrm>
            <a:off x="14200375" y="4406900"/>
            <a:ext cx="8205226" cy="8204200"/>
          </a:xfrm>
          <a:prstGeom prst="ellipse">
            <a:avLst/>
          </a:prstGeom>
          <a:solidFill>
            <a:srgbClr val="81E0DE"/>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9"/>
          <p:cNvSpPr/>
          <p:nvPr/>
        </p:nvSpPr>
        <p:spPr>
          <a:xfrm>
            <a:off x="15229203" y="6299200"/>
            <a:ext cx="6160270" cy="6159500"/>
          </a:xfrm>
          <a:prstGeom prst="ellipse">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9"/>
          <p:cNvSpPr/>
          <p:nvPr/>
        </p:nvSpPr>
        <p:spPr>
          <a:xfrm>
            <a:off x="16258032" y="8178800"/>
            <a:ext cx="4089911" cy="4089400"/>
          </a:xfrm>
          <a:prstGeom prst="ellipse">
            <a:avLst/>
          </a:prstGeom>
          <a:solidFill>
            <a:srgbClr val="FCE46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9"/>
          <p:cNvSpPr/>
          <p:nvPr/>
        </p:nvSpPr>
        <p:spPr>
          <a:xfrm>
            <a:off x="17490086" y="4927600"/>
            <a:ext cx="1600400"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272727"/>
                </a:solidFill>
                <a:latin typeface="Marcellus"/>
                <a:ea typeface="Marcellus"/>
                <a:cs typeface="Marcellus"/>
                <a:sym typeface="Marcellus"/>
              </a:rPr>
              <a:t>6.7M</a:t>
            </a:r>
            <a:endParaRPr b="0" i="0" sz="4800" u="none" cap="none" strike="noStrike">
              <a:solidFill>
                <a:schemeClr val="dk1"/>
              </a:solidFill>
              <a:latin typeface="Calibri"/>
              <a:ea typeface="Calibri"/>
              <a:cs typeface="Calibri"/>
              <a:sym typeface="Calibri"/>
            </a:endParaRPr>
          </a:p>
        </p:txBody>
      </p:sp>
      <p:sp>
        <p:nvSpPr>
          <p:cNvPr id="219" name="Google Shape;219;p9"/>
          <p:cNvSpPr/>
          <p:nvPr/>
        </p:nvSpPr>
        <p:spPr>
          <a:xfrm>
            <a:off x="17515489" y="9740900"/>
            <a:ext cx="1587698"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272727"/>
                </a:solidFill>
                <a:latin typeface="Marcellus"/>
                <a:ea typeface="Marcellus"/>
                <a:cs typeface="Marcellus"/>
                <a:sym typeface="Marcellus"/>
              </a:rPr>
              <a:t>2.3M</a:t>
            </a:r>
            <a:endParaRPr b="0" i="0" sz="4800" u="none" cap="none" strike="noStrike">
              <a:solidFill>
                <a:schemeClr val="dk1"/>
              </a:solidFill>
              <a:latin typeface="Calibri"/>
              <a:ea typeface="Calibri"/>
              <a:cs typeface="Calibri"/>
              <a:sym typeface="Calibri"/>
            </a:endParaRPr>
          </a:p>
        </p:txBody>
      </p:sp>
      <p:sp>
        <p:nvSpPr>
          <p:cNvPr id="220" name="Google Shape;220;p9"/>
          <p:cNvSpPr/>
          <p:nvPr/>
        </p:nvSpPr>
        <p:spPr>
          <a:xfrm>
            <a:off x="17477384" y="6807200"/>
            <a:ext cx="1651206"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272727"/>
                </a:solidFill>
                <a:latin typeface="Marcellus"/>
                <a:ea typeface="Marcellus"/>
                <a:cs typeface="Marcellus"/>
                <a:sym typeface="Marcellus"/>
              </a:rPr>
              <a:t>4.4M</a:t>
            </a:r>
            <a:endParaRPr b="0" i="0" sz="4800" u="none" cap="none" strike="noStrike">
              <a:solidFill>
                <a:schemeClr val="dk1"/>
              </a:solidFill>
              <a:latin typeface="Calibri"/>
              <a:ea typeface="Calibri"/>
              <a:cs typeface="Calibri"/>
              <a:sym typeface="Calibri"/>
            </a:endParaRPr>
          </a:p>
        </p:txBody>
      </p:sp>
      <p:sp>
        <p:nvSpPr>
          <p:cNvPr id="221" name="Google Shape;221;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22" name="Google Shape;222;p9"/>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223" name="Google Shape;223;p9"/>
          <p:cNvSpPr/>
          <p:nvPr/>
        </p:nvSpPr>
        <p:spPr>
          <a:xfrm>
            <a:off x="3734267" y="35941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24" name="Google Shape;224;p9"/>
          <p:cNvPicPr preferRelativeResize="0"/>
          <p:nvPr/>
        </p:nvPicPr>
        <p:blipFill rotWithShape="1">
          <a:blip r:embed="rId11">
            <a:alphaModFix/>
          </a:blip>
          <a:srcRect b="0" l="0" r="0" t="0"/>
          <a:stretch/>
        </p:blipFill>
        <p:spPr>
          <a:xfrm>
            <a:off x="3734267" y="3594100"/>
            <a:ext cx="1005996" cy="1016000"/>
          </a:xfrm>
          <a:prstGeom prst="rect">
            <a:avLst/>
          </a:prstGeom>
          <a:noFill/>
          <a:ln>
            <a:noFill/>
          </a:ln>
        </p:spPr>
      </p:pic>
      <p:sp>
        <p:nvSpPr>
          <p:cNvPr id="225" name="Google Shape;225;p9"/>
          <p:cNvSpPr/>
          <p:nvPr/>
        </p:nvSpPr>
        <p:spPr>
          <a:xfrm>
            <a:off x="3734267" y="49149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9"/>
          <p:cNvSpPr/>
          <p:nvPr/>
        </p:nvSpPr>
        <p:spPr>
          <a:xfrm>
            <a:off x="3734267" y="49149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7" name="Google Shape;227;p9"/>
          <p:cNvSpPr/>
          <p:nvPr/>
        </p:nvSpPr>
        <p:spPr>
          <a:xfrm>
            <a:off x="3734267" y="69469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28" name="Google Shape;228;p9"/>
          <p:cNvPicPr preferRelativeResize="0"/>
          <p:nvPr/>
        </p:nvPicPr>
        <p:blipFill rotWithShape="1">
          <a:blip r:embed="rId12">
            <a:alphaModFix/>
          </a:blip>
          <a:srcRect b="0" l="0" r="0" t="0"/>
          <a:stretch/>
        </p:blipFill>
        <p:spPr>
          <a:xfrm>
            <a:off x="3734267" y="6946900"/>
            <a:ext cx="909605" cy="1016000"/>
          </a:xfrm>
          <a:prstGeom prst="rect">
            <a:avLst/>
          </a:prstGeom>
          <a:noFill/>
          <a:ln>
            <a:noFill/>
          </a:ln>
        </p:spPr>
      </p:pic>
      <p:sp>
        <p:nvSpPr>
          <p:cNvPr id="229" name="Google Shape;229;p9"/>
          <p:cNvSpPr/>
          <p:nvPr/>
        </p:nvSpPr>
        <p:spPr>
          <a:xfrm>
            <a:off x="3734267" y="82677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9"/>
          <p:cNvSpPr/>
          <p:nvPr/>
        </p:nvSpPr>
        <p:spPr>
          <a:xfrm>
            <a:off x="3734267" y="82677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31" name="Google Shape;231;p9"/>
          <p:cNvSpPr/>
          <p:nvPr/>
        </p:nvSpPr>
        <p:spPr>
          <a:xfrm>
            <a:off x="3734267" y="102997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32" name="Google Shape;232;p9"/>
          <p:cNvPicPr preferRelativeResize="0"/>
          <p:nvPr/>
        </p:nvPicPr>
        <p:blipFill rotWithShape="1">
          <a:blip r:embed="rId13">
            <a:alphaModFix/>
          </a:blip>
          <a:srcRect b="0" l="0" r="0" t="0"/>
          <a:stretch/>
        </p:blipFill>
        <p:spPr>
          <a:xfrm>
            <a:off x="3734267" y="10299700"/>
            <a:ext cx="1028351" cy="1016000"/>
          </a:xfrm>
          <a:prstGeom prst="rect">
            <a:avLst/>
          </a:prstGeom>
          <a:noFill/>
          <a:ln>
            <a:noFill/>
          </a:ln>
        </p:spPr>
      </p:pic>
      <p:sp>
        <p:nvSpPr>
          <p:cNvPr id="233" name="Google Shape;233;p9"/>
          <p:cNvSpPr/>
          <p:nvPr/>
        </p:nvSpPr>
        <p:spPr>
          <a:xfrm>
            <a:off x="3734267" y="116205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9"/>
          <p:cNvSpPr/>
          <p:nvPr/>
        </p:nvSpPr>
        <p:spPr>
          <a:xfrm>
            <a:off x="3734267" y="116205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Rajdhani"/>
                <a:ea typeface="Rajdhani"/>
                <a:cs typeface="Rajdhani"/>
                <a:sym typeface="Rajdhani"/>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2023-06-23T08:06:38Z</dcterms:created>
  <dc:creator>PptxGenJS</dc:creator>
</cp:coreProperties>
</file>