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arcellus"/>
      <p:regular r:id="rId29"/>
    </p:embeddedFon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Rajdhani"/>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jJ1ydkA6ObMsVntTDPSmjMBpRk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ajdhani-bold.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arcellu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4" name="Google Shape;73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3.png"/><Relationship Id="rId11" Type="http://schemas.openxmlformats.org/officeDocument/2006/relationships/image" Target="../media/image2.png"/><Relationship Id="rId10" Type="http://schemas.openxmlformats.org/officeDocument/2006/relationships/image" Target="../media/image24.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13.png"/><Relationship Id="rId7" Type="http://schemas.openxmlformats.org/officeDocument/2006/relationships/image" Target="../media/image8.png"/><Relationship Id="rId8" Type="http://schemas.openxmlformats.org/officeDocument/2006/relationships/image" Target="../media/image19.png"/></Relationships>
</file>

<file path=ppt/slides/_rels/slide10.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40.png"/><Relationship Id="rId13" Type="http://schemas.openxmlformats.org/officeDocument/2006/relationships/image" Target="../media/image76.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14" Type="http://schemas.openxmlformats.org/officeDocument/2006/relationships/image" Target="../media/image109.png"/><Relationship Id="rId5" Type="http://schemas.openxmlformats.org/officeDocument/2006/relationships/image" Target="../media/image12.png"/><Relationship Id="rId6" Type="http://schemas.openxmlformats.org/officeDocument/2006/relationships/image" Target="../media/image73.png"/><Relationship Id="rId7" Type="http://schemas.openxmlformats.org/officeDocument/2006/relationships/image" Target="../media/image37.png"/><Relationship Id="rId8" Type="http://schemas.openxmlformats.org/officeDocument/2006/relationships/image" Target="../media/image106.png"/></Relationships>
</file>

<file path=ppt/slides/_rels/slide11.xml.rels><?xml version="1.0" encoding="UTF-8" standalone="yes"?><Relationships xmlns="http://schemas.openxmlformats.org/package/2006/relationships"><Relationship Id="rId11" Type="http://schemas.openxmlformats.org/officeDocument/2006/relationships/image" Target="../media/image86.png"/><Relationship Id="rId10" Type="http://schemas.openxmlformats.org/officeDocument/2006/relationships/image" Target="../media/image83.png"/><Relationship Id="rId12"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99.png"/><Relationship Id="rId9" Type="http://schemas.openxmlformats.org/officeDocument/2006/relationships/image" Target="../media/image96.png"/><Relationship Id="rId5" Type="http://schemas.openxmlformats.org/officeDocument/2006/relationships/image" Target="../media/image18.png"/><Relationship Id="rId6" Type="http://schemas.openxmlformats.org/officeDocument/2006/relationships/image" Target="../media/image24.png"/><Relationship Id="rId7" Type="http://schemas.openxmlformats.org/officeDocument/2006/relationships/image" Target="../media/image82.png"/><Relationship Id="rId8"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3.png"/><Relationship Id="rId4" Type="http://schemas.openxmlformats.org/officeDocument/2006/relationships/image" Target="../media/image24.png"/><Relationship Id="rId5" Type="http://schemas.openxmlformats.org/officeDocument/2006/relationships/image" Target="../media/image1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7.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140.png"/><Relationship Id="rId7" Type="http://schemas.openxmlformats.org/officeDocument/2006/relationships/image" Target="../media/image37.png"/><Relationship Id="rId8" Type="http://schemas.openxmlformats.org/officeDocument/2006/relationships/image" Target="../media/image10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3.png"/><Relationship Id="rId22" Type="http://schemas.openxmlformats.org/officeDocument/2006/relationships/image" Target="../media/image123.png"/><Relationship Id="rId21" Type="http://schemas.openxmlformats.org/officeDocument/2006/relationships/image" Target="../media/image120.png"/><Relationship Id="rId24" Type="http://schemas.openxmlformats.org/officeDocument/2006/relationships/image" Target="../media/image134.png"/><Relationship Id="rId23" Type="http://schemas.openxmlformats.org/officeDocument/2006/relationships/image" Target="../media/image16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99.png"/><Relationship Id="rId9" Type="http://schemas.openxmlformats.org/officeDocument/2006/relationships/image" Target="../media/image119.png"/><Relationship Id="rId26" Type="http://schemas.openxmlformats.org/officeDocument/2006/relationships/image" Target="../media/image124.png"/><Relationship Id="rId25" Type="http://schemas.openxmlformats.org/officeDocument/2006/relationships/image" Target="../media/image165.png"/><Relationship Id="rId28" Type="http://schemas.openxmlformats.org/officeDocument/2006/relationships/image" Target="../media/image128.png"/><Relationship Id="rId27" Type="http://schemas.openxmlformats.org/officeDocument/2006/relationships/image" Target="../media/image129.png"/><Relationship Id="rId5" Type="http://schemas.openxmlformats.org/officeDocument/2006/relationships/image" Target="../media/image18.png"/><Relationship Id="rId6" Type="http://schemas.openxmlformats.org/officeDocument/2006/relationships/image" Target="../media/image24.png"/><Relationship Id="rId29" Type="http://schemas.openxmlformats.org/officeDocument/2006/relationships/image" Target="../media/image138.png"/><Relationship Id="rId7" Type="http://schemas.openxmlformats.org/officeDocument/2006/relationships/image" Target="../media/image110.png"/><Relationship Id="rId8" Type="http://schemas.openxmlformats.org/officeDocument/2006/relationships/image" Target="../media/image105.png"/><Relationship Id="rId30" Type="http://schemas.openxmlformats.org/officeDocument/2006/relationships/image" Target="../media/image126.png"/><Relationship Id="rId11" Type="http://schemas.openxmlformats.org/officeDocument/2006/relationships/image" Target="../media/image174.png"/><Relationship Id="rId10" Type="http://schemas.openxmlformats.org/officeDocument/2006/relationships/image" Target="../media/image143.png"/><Relationship Id="rId13" Type="http://schemas.openxmlformats.org/officeDocument/2006/relationships/image" Target="../media/image149.png"/><Relationship Id="rId12" Type="http://schemas.openxmlformats.org/officeDocument/2006/relationships/image" Target="../media/image121.png"/><Relationship Id="rId15" Type="http://schemas.openxmlformats.org/officeDocument/2006/relationships/image" Target="../media/image117.png"/><Relationship Id="rId14" Type="http://schemas.openxmlformats.org/officeDocument/2006/relationships/image" Target="../media/image127.png"/><Relationship Id="rId17" Type="http://schemas.openxmlformats.org/officeDocument/2006/relationships/image" Target="../media/image112.png"/><Relationship Id="rId16" Type="http://schemas.openxmlformats.org/officeDocument/2006/relationships/image" Target="../media/image111.png"/><Relationship Id="rId19" Type="http://schemas.openxmlformats.org/officeDocument/2006/relationships/image" Target="../media/image115.png"/><Relationship Id="rId18" Type="http://schemas.openxmlformats.org/officeDocument/2006/relationships/image" Target="../media/image1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141.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13.png"/><Relationship Id="rId7" Type="http://schemas.openxmlformats.org/officeDocument/2006/relationships/image" Target="../media/image8.png"/><Relationship Id="rId8" Type="http://schemas.openxmlformats.org/officeDocument/2006/relationships/image" Target="../media/image19.png"/><Relationship Id="rId11" Type="http://schemas.openxmlformats.org/officeDocument/2006/relationships/image" Target="../media/image180.png"/><Relationship Id="rId10" Type="http://schemas.openxmlformats.org/officeDocument/2006/relationships/image" Target="../media/image24.png"/><Relationship Id="rId12" Type="http://schemas.openxmlformats.org/officeDocument/2006/relationships/image" Target="../media/image16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140.png"/><Relationship Id="rId7" Type="http://schemas.openxmlformats.org/officeDocument/2006/relationships/image" Target="../media/image37.png"/><Relationship Id="rId8" Type="http://schemas.openxmlformats.org/officeDocument/2006/relationships/image" Target="../media/image102.png"/><Relationship Id="rId11" Type="http://schemas.openxmlformats.org/officeDocument/2006/relationships/image" Target="../media/image24.png"/><Relationship Id="rId10" Type="http://schemas.openxmlformats.org/officeDocument/2006/relationships/image" Target="../media/image31.png"/><Relationship Id="rId13" Type="http://schemas.openxmlformats.org/officeDocument/2006/relationships/image" Target="../media/image156.png"/><Relationship Id="rId12" Type="http://schemas.openxmlformats.org/officeDocument/2006/relationships/image" Target="../media/image1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99.png"/><Relationship Id="rId5" Type="http://schemas.openxmlformats.org/officeDocument/2006/relationships/image" Target="../media/image18.png"/><Relationship Id="rId6" Type="http://schemas.openxmlformats.org/officeDocument/2006/relationships/image" Target="../media/image24.png"/><Relationship Id="rId7" Type="http://schemas.openxmlformats.org/officeDocument/2006/relationships/image" Target="../media/image200.png"/><Relationship Id="rId8" Type="http://schemas.openxmlformats.org/officeDocument/2006/relationships/image" Target="../media/image1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7.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24.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7.png"/><Relationship Id="rId4" Type="http://schemas.openxmlformats.org/officeDocument/2006/relationships/image" Target="../media/image24.png"/><Relationship Id="rId5" Type="http://schemas.openxmlformats.org/officeDocument/2006/relationships/image" Target="../media/image1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140.png"/><Relationship Id="rId7" Type="http://schemas.openxmlformats.org/officeDocument/2006/relationships/image" Target="../media/image37.png"/><Relationship Id="rId8" Type="http://schemas.openxmlformats.org/officeDocument/2006/relationships/image" Target="../media/image102.png"/><Relationship Id="rId11" Type="http://schemas.openxmlformats.org/officeDocument/2006/relationships/image" Target="../media/image24.png"/><Relationship Id="rId10" Type="http://schemas.openxmlformats.org/officeDocument/2006/relationships/image" Target="../media/image31.png"/><Relationship Id="rId12" Type="http://schemas.openxmlformats.org/officeDocument/2006/relationships/image" Target="../media/image17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0.png"/><Relationship Id="rId4" Type="http://schemas.openxmlformats.org/officeDocument/2006/relationships/image" Target="../media/image141.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13.png"/><Relationship Id="rId7" Type="http://schemas.openxmlformats.org/officeDocument/2006/relationships/image" Target="../media/image8.png"/><Relationship Id="rId8" Type="http://schemas.openxmlformats.org/officeDocument/2006/relationships/image" Target="../media/image19.png"/><Relationship Id="rId11" Type="http://schemas.openxmlformats.org/officeDocument/2006/relationships/image" Target="../media/image190.png"/><Relationship Id="rId10" Type="http://schemas.openxmlformats.org/officeDocument/2006/relationships/image" Target="../media/image24.png"/><Relationship Id="rId13" Type="http://schemas.openxmlformats.org/officeDocument/2006/relationships/image" Target="../media/image189.png"/><Relationship Id="rId12" Type="http://schemas.openxmlformats.org/officeDocument/2006/relationships/image" Target="../media/image198.png"/></Relationships>
</file>

<file path=ppt/slides/_rels/slide23.xml.rels><?xml version="1.0" encoding="UTF-8" standalone="yes"?><Relationships xmlns="http://schemas.openxmlformats.org/package/2006/relationships"><Relationship Id="rId20" Type="http://schemas.openxmlformats.org/officeDocument/2006/relationships/image" Target="../media/image204.png"/><Relationship Id="rId22" Type="http://schemas.openxmlformats.org/officeDocument/2006/relationships/image" Target="../media/image202.png"/><Relationship Id="rId21" Type="http://schemas.openxmlformats.org/officeDocument/2006/relationships/image" Target="../media/image199.png"/><Relationship Id="rId24" Type="http://schemas.openxmlformats.org/officeDocument/2006/relationships/image" Target="../media/image201.png"/><Relationship Id="rId23" Type="http://schemas.openxmlformats.org/officeDocument/2006/relationships/image" Target="../media/image19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26" Type="http://schemas.openxmlformats.org/officeDocument/2006/relationships/image" Target="../media/image223.png"/><Relationship Id="rId25" Type="http://schemas.openxmlformats.org/officeDocument/2006/relationships/image" Target="../media/image211.png"/><Relationship Id="rId27" Type="http://schemas.openxmlformats.org/officeDocument/2006/relationships/image" Target="../media/image225.png"/><Relationship Id="rId5" Type="http://schemas.openxmlformats.org/officeDocument/2006/relationships/image" Target="../media/image12.png"/><Relationship Id="rId6" Type="http://schemas.openxmlformats.org/officeDocument/2006/relationships/image" Target="../media/image140.png"/><Relationship Id="rId7" Type="http://schemas.openxmlformats.org/officeDocument/2006/relationships/image" Target="../media/image37.png"/><Relationship Id="rId8" Type="http://schemas.openxmlformats.org/officeDocument/2006/relationships/image" Target="../media/image102.png"/><Relationship Id="rId11" Type="http://schemas.openxmlformats.org/officeDocument/2006/relationships/image" Target="../media/image24.png"/><Relationship Id="rId10" Type="http://schemas.openxmlformats.org/officeDocument/2006/relationships/image" Target="../media/image31.png"/><Relationship Id="rId13" Type="http://schemas.openxmlformats.org/officeDocument/2006/relationships/image" Target="../media/image215.png"/><Relationship Id="rId12" Type="http://schemas.openxmlformats.org/officeDocument/2006/relationships/hyperlink" Target="https://eatemp.com/powerpoint-org-chart-template/" TargetMode="External"/><Relationship Id="rId15" Type="http://schemas.openxmlformats.org/officeDocument/2006/relationships/image" Target="../media/image210.png"/><Relationship Id="rId14" Type="http://schemas.openxmlformats.org/officeDocument/2006/relationships/image" Target="../media/image193.png"/><Relationship Id="rId17" Type="http://schemas.openxmlformats.org/officeDocument/2006/relationships/image" Target="../media/image195.png"/><Relationship Id="rId16" Type="http://schemas.openxmlformats.org/officeDocument/2006/relationships/image" Target="../media/image217.png"/><Relationship Id="rId19" Type="http://schemas.openxmlformats.org/officeDocument/2006/relationships/image" Target="../media/image203.png"/><Relationship Id="rId18" Type="http://schemas.openxmlformats.org/officeDocument/2006/relationships/image" Target="../media/image19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9.png"/><Relationship Id="rId4" Type="http://schemas.openxmlformats.org/officeDocument/2006/relationships/image" Target="../media/image206.png"/><Relationship Id="rId5" Type="http://schemas.openxmlformats.org/officeDocument/2006/relationships/image" Target="../media/image208.png"/><Relationship Id="rId6" Type="http://schemas.openxmlformats.org/officeDocument/2006/relationships/image" Target="../media/image24.png"/><Relationship Id="rId7" Type="http://schemas.openxmlformats.org/officeDocument/2006/relationships/hyperlink" Target="https://unsplash.com/" TargetMode="External"/><Relationship Id="rId8" Type="http://schemas.openxmlformats.org/officeDocument/2006/relationships/image" Target="../media/image2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14.png"/><Relationship Id="rId11" Type="http://schemas.openxmlformats.org/officeDocument/2006/relationships/image" Target="../media/image24.png"/><Relationship Id="rId10" Type="http://schemas.openxmlformats.org/officeDocument/2006/relationships/image" Target="../media/image31.png"/><Relationship Id="rId12" Type="http://schemas.openxmlformats.org/officeDocument/2006/relationships/image" Target="../media/image44.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99.png"/><Relationship Id="rId5" Type="http://schemas.openxmlformats.org/officeDocument/2006/relationships/image" Target="../media/image18.png"/><Relationship Id="rId6" Type="http://schemas.openxmlformats.org/officeDocument/2006/relationships/image" Target="../media/image24.png"/></Relationships>
</file>

<file path=ppt/slides/_rels/slide5.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59.png"/><Relationship Id="rId13" Type="http://schemas.openxmlformats.org/officeDocument/2006/relationships/image" Target="../media/image34.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13.png"/><Relationship Id="rId7" Type="http://schemas.openxmlformats.org/officeDocument/2006/relationships/image" Target="../media/image8.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40.png"/><Relationship Id="rId13" Type="http://schemas.openxmlformats.org/officeDocument/2006/relationships/image" Target="../media/image48.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37.pn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1.png"/><Relationship Id="rId4" Type="http://schemas.openxmlformats.org/officeDocument/2006/relationships/image" Target="../media/image24.png"/><Relationship Id="rId5"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99.png"/><Relationship Id="rId5" Type="http://schemas.openxmlformats.org/officeDocument/2006/relationships/image" Target="../media/image18.png"/><Relationship Id="rId6" Type="http://schemas.openxmlformats.org/officeDocument/2006/relationships/image" Target="../media/image60.png"/><Relationship Id="rId7" Type="http://schemas.openxmlformats.org/officeDocument/2006/relationships/image" Target="../media/image92.png"/><Relationship Id="rId8" Type="http://schemas.openxmlformats.org/officeDocument/2006/relationships/image" Target="../media/image24.png"/></Relationships>
</file>

<file path=ppt/slides/_rels/slide9.xml.rels><?xml version="1.0" encoding="UTF-8" standalone="yes"?><Relationships xmlns="http://schemas.openxmlformats.org/package/2006/relationships"><Relationship Id="rId11" Type="http://schemas.openxmlformats.org/officeDocument/2006/relationships/image" Target="../media/image104.png"/><Relationship Id="rId10" Type="http://schemas.openxmlformats.org/officeDocument/2006/relationships/image" Target="../media/image24.png"/><Relationship Id="rId13" Type="http://schemas.openxmlformats.org/officeDocument/2006/relationships/image" Target="../media/image75.png"/><Relationship Id="rId12"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0.png"/><Relationship Id="rId4" Type="http://schemas.openxmlformats.org/officeDocument/2006/relationships/image" Target="../media/image3.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13.png"/><Relationship Id="rId7" Type="http://schemas.openxmlformats.org/officeDocument/2006/relationships/image" Target="../media/image8.png"/><Relationship Id="rId8"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2813383" y="2301859"/>
            <a:ext cx="981564" cy="744010"/>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4041927" y="1676258"/>
            <a:ext cx="615115" cy="474256"/>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1824253" y="1511521"/>
            <a:ext cx="719367" cy="554205"/>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368346" y="1676521"/>
            <a:ext cx="412026" cy="317882"/>
          </a:xfrm>
          <a:prstGeom prst="rect">
            <a:avLst/>
          </a:prstGeom>
          <a:noFill/>
          <a:ln>
            <a:noFill/>
          </a:ln>
        </p:spPr>
      </p:pic>
      <p:pic>
        <p:nvPicPr>
          <p:cNvPr descr="preencoded.png" id="21" name="Google Shape;21;p1"/>
          <p:cNvPicPr preferRelativeResize="0"/>
          <p:nvPr/>
        </p:nvPicPr>
        <p:blipFill rotWithShape="1">
          <a:blip r:embed="rId8">
            <a:alphaModFix/>
          </a:blip>
          <a:srcRect b="0" l="0" r="0" t="0"/>
          <a:stretch/>
        </p:blipFill>
        <p:spPr>
          <a:xfrm>
            <a:off x="1801306" y="2981792"/>
            <a:ext cx="412216" cy="317882"/>
          </a:xfrm>
          <a:prstGeom prst="rect">
            <a:avLst/>
          </a:prstGeom>
          <a:noFill/>
          <a:ln>
            <a:noFill/>
          </a:ln>
        </p:spPr>
      </p:pic>
      <p:pic>
        <p:nvPicPr>
          <p:cNvPr descr="preencoded.png" id="22" name="Google Shape;22;p1"/>
          <p:cNvPicPr preferRelativeResize="0"/>
          <p:nvPr/>
        </p:nvPicPr>
        <p:blipFill rotWithShape="1">
          <a:blip r:embed="rId9">
            <a:alphaModFix/>
          </a:blip>
          <a:srcRect b="0" l="0" r="0" t="0"/>
          <a:stretch/>
        </p:blipFill>
        <p:spPr>
          <a:xfrm>
            <a:off x="3052828" y="508000"/>
            <a:ext cx="412026" cy="317882"/>
          </a:xfrm>
          <a:prstGeom prst="rect">
            <a:avLst/>
          </a:prstGeom>
          <a:noFill/>
          <a:ln>
            <a:noFill/>
          </a:ln>
        </p:spPr>
      </p:pic>
      <p:sp>
        <p:nvSpPr>
          <p:cNvPr id="23" name="Google Shape;23;p1"/>
          <p:cNvSpPr/>
          <p:nvPr/>
        </p:nvSpPr>
        <p:spPr>
          <a:xfrm>
            <a:off x="6706438" y="11557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 name="Google Shape;25;p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6" name="Google Shape;26;p1"/>
          <p:cNvSpPr/>
          <p:nvPr/>
        </p:nvSpPr>
        <p:spPr>
          <a:xfrm>
            <a:off x="14759245" y="4508500"/>
            <a:ext cx="8052806" cy="46990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15521340" y="4813300"/>
            <a:ext cx="7070550" cy="4631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Market</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Research</a:t>
            </a:r>
            <a:endParaRPr b="0" i="0" sz="12800" u="none" cap="none" strike="noStrike">
              <a:solidFill>
                <a:schemeClr val="dk1"/>
              </a:solidFill>
              <a:latin typeface="Calibri"/>
              <a:ea typeface="Calibri"/>
              <a:cs typeface="Calibri"/>
              <a:sym typeface="Calibri"/>
            </a:endParaRPr>
          </a:p>
        </p:txBody>
      </p:sp>
      <p:pic>
        <p:nvPicPr>
          <p:cNvPr descr="preencoded.png" id="28" name="Google Shape;28;p1"/>
          <p:cNvPicPr preferRelativeResize="0"/>
          <p:nvPr/>
        </p:nvPicPr>
        <p:blipFill rotWithShape="1">
          <a:blip r:embed="rId11">
            <a:alphaModFix/>
          </a:blip>
          <a:srcRect b="0" l="0" r="0" t="0"/>
          <a:stretch/>
        </p:blipFill>
        <p:spPr>
          <a:xfrm>
            <a:off x="1016127" y="3670300"/>
            <a:ext cx="14441705" cy="9690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9" name="Shape 239"/>
        <p:cNvGrpSpPr/>
        <p:nvPr/>
      </p:nvGrpSpPr>
      <p:grpSpPr>
        <a:xfrm>
          <a:off x="0" y="0"/>
          <a:ext cx="0" cy="0"/>
          <a:chOff x="0" y="0"/>
          <a:chExt cx="0" cy="0"/>
        </a:xfrm>
      </p:grpSpPr>
      <p:pic>
        <p:nvPicPr>
          <p:cNvPr descr="preencoded.png" id="240" name="Google Shape;240;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41" name="Google Shape;241;p10"/>
          <p:cNvPicPr preferRelativeResize="0"/>
          <p:nvPr/>
        </p:nvPicPr>
        <p:blipFill rotWithShape="1">
          <a:blip r:embed="rId4">
            <a:alphaModFix/>
          </a:blip>
          <a:srcRect b="0" l="0" r="0" t="0"/>
          <a:stretch/>
        </p:blipFill>
        <p:spPr>
          <a:xfrm>
            <a:off x="520765" y="11203136"/>
            <a:ext cx="1577533" cy="1574316"/>
          </a:xfrm>
          <a:prstGeom prst="rect">
            <a:avLst/>
          </a:prstGeom>
          <a:noFill/>
          <a:ln>
            <a:noFill/>
          </a:ln>
        </p:spPr>
      </p:pic>
      <p:pic>
        <p:nvPicPr>
          <p:cNvPr descr="preencoded.png" id="242" name="Google Shape;242;p10"/>
          <p:cNvPicPr preferRelativeResize="0"/>
          <p:nvPr/>
        </p:nvPicPr>
        <p:blipFill rotWithShape="1">
          <a:blip r:embed="rId5">
            <a:alphaModFix/>
          </a:blip>
          <a:srcRect b="0" l="0" r="0" t="0"/>
          <a:stretch/>
        </p:blipFill>
        <p:spPr>
          <a:xfrm>
            <a:off x="2050500" y="9944100"/>
            <a:ext cx="881157" cy="879264"/>
          </a:xfrm>
          <a:prstGeom prst="rect">
            <a:avLst/>
          </a:prstGeom>
          <a:noFill/>
          <a:ln>
            <a:noFill/>
          </a:ln>
        </p:spPr>
      </p:pic>
      <p:pic>
        <p:nvPicPr>
          <p:cNvPr descr="preencoded.png" id="243" name="Google Shape;243;p10"/>
          <p:cNvPicPr preferRelativeResize="0"/>
          <p:nvPr/>
        </p:nvPicPr>
        <p:blipFill rotWithShape="1">
          <a:blip r:embed="rId6">
            <a:alphaModFix/>
          </a:blip>
          <a:srcRect b="0" l="0" r="0" t="0"/>
          <a:stretch/>
        </p:blipFill>
        <p:spPr>
          <a:xfrm>
            <a:off x="3694946" y="11085277"/>
            <a:ext cx="386508" cy="298376"/>
          </a:xfrm>
          <a:prstGeom prst="rect">
            <a:avLst/>
          </a:prstGeom>
          <a:noFill/>
          <a:ln>
            <a:noFill/>
          </a:ln>
        </p:spPr>
      </p:pic>
      <p:pic>
        <p:nvPicPr>
          <p:cNvPr descr="preencoded.png" id="244" name="Google Shape;244;p10"/>
          <p:cNvPicPr preferRelativeResize="0"/>
          <p:nvPr/>
        </p:nvPicPr>
        <p:blipFill rotWithShape="1">
          <a:blip r:embed="rId7">
            <a:alphaModFix/>
          </a:blip>
          <a:srcRect b="0" l="0" r="0" t="0"/>
          <a:stretch/>
        </p:blipFill>
        <p:spPr>
          <a:xfrm>
            <a:off x="21787285" y="5551438"/>
            <a:ext cx="1880300" cy="1945122"/>
          </a:xfrm>
          <a:prstGeom prst="rect">
            <a:avLst/>
          </a:prstGeom>
          <a:noFill/>
          <a:ln>
            <a:noFill/>
          </a:ln>
        </p:spPr>
      </p:pic>
      <p:pic>
        <p:nvPicPr>
          <p:cNvPr descr="preencoded.png" id="245" name="Google Shape;245;p10"/>
          <p:cNvPicPr preferRelativeResize="0"/>
          <p:nvPr/>
        </p:nvPicPr>
        <p:blipFill rotWithShape="1">
          <a:blip r:embed="rId8">
            <a:alphaModFix/>
          </a:blip>
          <a:srcRect b="0" l="0" r="0" t="0"/>
          <a:stretch/>
        </p:blipFill>
        <p:spPr>
          <a:xfrm>
            <a:off x="23167156" y="4051139"/>
            <a:ext cx="751220" cy="749660"/>
          </a:xfrm>
          <a:prstGeom prst="rect">
            <a:avLst/>
          </a:prstGeom>
          <a:noFill/>
          <a:ln>
            <a:noFill/>
          </a:ln>
        </p:spPr>
      </p:pic>
      <p:pic>
        <p:nvPicPr>
          <p:cNvPr descr="preencoded.png" id="246" name="Google Shape;246;p10"/>
          <p:cNvPicPr preferRelativeResize="0"/>
          <p:nvPr/>
        </p:nvPicPr>
        <p:blipFill rotWithShape="1">
          <a:blip r:embed="rId9">
            <a:alphaModFix/>
          </a:blip>
          <a:srcRect b="0" l="0" r="0" t="0"/>
          <a:stretch/>
        </p:blipFill>
        <p:spPr>
          <a:xfrm>
            <a:off x="21915712" y="3461345"/>
            <a:ext cx="401759" cy="310145"/>
          </a:xfrm>
          <a:prstGeom prst="rect">
            <a:avLst/>
          </a:prstGeom>
          <a:noFill/>
          <a:ln>
            <a:noFill/>
          </a:ln>
        </p:spPr>
      </p:pic>
      <p:pic>
        <p:nvPicPr>
          <p:cNvPr descr="preencoded.png" id="247" name="Google Shape;247;p10"/>
          <p:cNvPicPr preferRelativeResize="0"/>
          <p:nvPr/>
        </p:nvPicPr>
        <p:blipFill rotWithShape="1">
          <a:blip r:embed="rId10">
            <a:alphaModFix/>
          </a:blip>
          <a:srcRect b="0" l="0" r="0" t="0"/>
          <a:stretch/>
        </p:blipFill>
        <p:spPr>
          <a:xfrm>
            <a:off x="23068660" y="2235833"/>
            <a:ext cx="398472" cy="387499"/>
          </a:xfrm>
          <a:prstGeom prst="rect">
            <a:avLst/>
          </a:prstGeom>
          <a:noFill/>
          <a:ln>
            <a:noFill/>
          </a:ln>
        </p:spPr>
      </p:pic>
      <p:sp>
        <p:nvSpPr>
          <p:cNvPr id="248" name="Google Shape;24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9" name="Google Shape;249;p1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50" name="Google Shape;250;p10"/>
          <p:cNvSpPr/>
          <p:nvPr/>
        </p:nvSpPr>
        <p:spPr>
          <a:xfrm>
            <a:off x="8795849" y="749300"/>
            <a:ext cx="6795349"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0"/>
          <p:cNvSpPr/>
          <p:nvPr/>
        </p:nvSpPr>
        <p:spPr>
          <a:xfrm>
            <a:off x="9557945" y="105410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52" name="Google Shape;252;p10"/>
          <p:cNvSpPr/>
          <p:nvPr/>
        </p:nvSpPr>
        <p:spPr>
          <a:xfrm>
            <a:off x="1778222" y="3632200"/>
            <a:ext cx="20843305" cy="85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0"/>
          <p:cNvSpPr/>
          <p:nvPr/>
        </p:nvSpPr>
        <p:spPr>
          <a:xfrm>
            <a:off x="1778222" y="3632200"/>
            <a:ext cx="6439705" cy="85090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4" name="Google Shape;254;p10"/>
          <p:cNvPicPr preferRelativeResize="0"/>
          <p:nvPr/>
        </p:nvPicPr>
        <p:blipFill rotWithShape="1">
          <a:blip r:embed="rId12">
            <a:alphaModFix/>
          </a:blip>
          <a:srcRect b="0" l="0" r="0" t="0"/>
          <a:stretch/>
        </p:blipFill>
        <p:spPr>
          <a:xfrm>
            <a:off x="4114294" y="4089400"/>
            <a:ext cx="1767561" cy="1625600"/>
          </a:xfrm>
          <a:prstGeom prst="rect">
            <a:avLst/>
          </a:prstGeom>
          <a:noFill/>
          <a:ln>
            <a:noFill/>
          </a:ln>
        </p:spPr>
      </p:pic>
      <p:sp>
        <p:nvSpPr>
          <p:cNvPr id="255" name="Google Shape;255;p10"/>
          <p:cNvSpPr/>
          <p:nvPr/>
        </p:nvSpPr>
        <p:spPr>
          <a:xfrm>
            <a:off x="4229629" y="6019800"/>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56" name="Google Shape;256;p10"/>
          <p:cNvSpPr/>
          <p:nvPr/>
        </p:nvSpPr>
        <p:spPr>
          <a:xfrm>
            <a:off x="2235479"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7" name="Google Shape;257;p10"/>
          <p:cNvSpPr/>
          <p:nvPr/>
        </p:nvSpPr>
        <p:spPr>
          <a:xfrm>
            <a:off x="3372271" y="10922000"/>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58" name="Google Shape;258;p10"/>
          <p:cNvSpPr/>
          <p:nvPr/>
        </p:nvSpPr>
        <p:spPr>
          <a:xfrm>
            <a:off x="8980022" y="3632200"/>
            <a:ext cx="6439705" cy="85090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9" name="Google Shape;259;p10"/>
          <p:cNvPicPr preferRelativeResize="0"/>
          <p:nvPr/>
        </p:nvPicPr>
        <p:blipFill rotWithShape="1">
          <a:blip r:embed="rId13">
            <a:alphaModFix/>
          </a:blip>
          <a:srcRect b="0" l="0" r="0" t="0"/>
          <a:stretch/>
        </p:blipFill>
        <p:spPr>
          <a:xfrm>
            <a:off x="11388375" y="4089400"/>
            <a:ext cx="1622997" cy="1625600"/>
          </a:xfrm>
          <a:prstGeom prst="rect">
            <a:avLst/>
          </a:prstGeom>
          <a:noFill/>
          <a:ln>
            <a:noFill/>
          </a:ln>
        </p:spPr>
      </p:pic>
      <p:sp>
        <p:nvSpPr>
          <p:cNvPr id="260" name="Google Shape;260;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81E0DE"/>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61" name="Google Shape;261;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2" name="Google Shape;262;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63" name="Google Shape;263;p10"/>
          <p:cNvSpPr/>
          <p:nvPr/>
        </p:nvSpPr>
        <p:spPr>
          <a:xfrm>
            <a:off x="16181822" y="3632200"/>
            <a:ext cx="6439705" cy="85090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4" name="Google Shape;264;p10"/>
          <p:cNvPicPr preferRelativeResize="0"/>
          <p:nvPr/>
        </p:nvPicPr>
        <p:blipFill rotWithShape="1">
          <a:blip r:embed="rId14">
            <a:alphaModFix/>
          </a:blip>
          <a:srcRect b="0" l="0" r="0" t="0"/>
          <a:stretch/>
        </p:blipFill>
        <p:spPr>
          <a:xfrm>
            <a:off x="18642460" y="4089400"/>
            <a:ext cx="1518426" cy="1625600"/>
          </a:xfrm>
          <a:prstGeom prst="rect">
            <a:avLst/>
          </a:prstGeom>
          <a:noFill/>
          <a:ln>
            <a:noFill/>
          </a:ln>
        </p:spPr>
      </p:pic>
      <p:sp>
        <p:nvSpPr>
          <p:cNvPr id="265" name="Google Shape;265;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66" name="Google Shape;266;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67" name="Google Shape;267;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2" name="Shape 272"/>
        <p:cNvGrpSpPr/>
        <p:nvPr/>
      </p:nvGrpSpPr>
      <p:grpSpPr>
        <a:xfrm>
          <a:off x="0" y="0"/>
          <a:ext cx="0" cy="0"/>
          <a:chOff x="0" y="0"/>
          <a:chExt cx="0" cy="0"/>
        </a:xfrm>
      </p:grpSpPr>
      <p:pic>
        <p:nvPicPr>
          <p:cNvPr descr="preencoded.png" id="273" name="Google Shape;273;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74" name="Google Shape;274;p11"/>
          <p:cNvPicPr preferRelativeResize="0"/>
          <p:nvPr/>
        </p:nvPicPr>
        <p:blipFill rotWithShape="1">
          <a:blip r:embed="rId4">
            <a:alphaModFix/>
          </a:blip>
          <a:srcRect b="0" l="0" r="0" t="0"/>
          <a:stretch/>
        </p:blipFill>
        <p:spPr>
          <a:xfrm>
            <a:off x="939917" y="850900"/>
            <a:ext cx="1050824" cy="1050689"/>
          </a:xfrm>
          <a:prstGeom prst="rect">
            <a:avLst/>
          </a:prstGeom>
          <a:noFill/>
          <a:ln>
            <a:noFill/>
          </a:ln>
        </p:spPr>
      </p:pic>
      <p:pic>
        <p:nvPicPr>
          <p:cNvPr descr="preencoded.png" id="275" name="Google Shape;275;p11"/>
          <p:cNvPicPr preferRelativeResize="0"/>
          <p:nvPr/>
        </p:nvPicPr>
        <p:blipFill rotWithShape="1">
          <a:blip r:embed="rId5">
            <a:alphaModFix/>
          </a:blip>
          <a:srcRect b="0" l="0" r="0" t="0"/>
          <a:stretch/>
        </p:blipFill>
        <p:spPr>
          <a:xfrm>
            <a:off x="3264308" y="2413000"/>
            <a:ext cx="965321" cy="965200"/>
          </a:xfrm>
          <a:prstGeom prst="rect">
            <a:avLst/>
          </a:prstGeom>
          <a:noFill/>
          <a:ln>
            <a:noFill/>
          </a:ln>
        </p:spPr>
      </p:pic>
      <p:sp>
        <p:nvSpPr>
          <p:cNvPr id="276" name="Google Shape;27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7" name="Google Shape;277;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278" name="Google Shape;278;p11"/>
          <p:cNvPicPr preferRelativeResize="0"/>
          <p:nvPr/>
        </p:nvPicPr>
        <p:blipFill rotWithShape="1">
          <a:blip r:embed="rId7">
            <a:alphaModFix/>
          </a:blip>
          <a:srcRect b="0" l="0" r="0" t="0"/>
          <a:stretch/>
        </p:blipFill>
        <p:spPr>
          <a:xfrm>
            <a:off x="381048" y="2146300"/>
            <a:ext cx="23637654" cy="9436100"/>
          </a:xfrm>
          <a:prstGeom prst="rect">
            <a:avLst/>
          </a:prstGeom>
          <a:noFill/>
          <a:ln>
            <a:noFill/>
          </a:ln>
        </p:spPr>
      </p:pic>
      <p:sp>
        <p:nvSpPr>
          <p:cNvPr id="279" name="Google Shape;279;p11"/>
          <p:cNvSpPr/>
          <p:nvPr/>
        </p:nvSpPr>
        <p:spPr>
          <a:xfrm>
            <a:off x="381048" y="3505200"/>
            <a:ext cx="5347368" cy="7785100"/>
          </a:xfrm>
          <a:prstGeom prst="rect">
            <a:avLst/>
          </a:prstGeom>
          <a:solidFill>
            <a:srgbClr val="81E0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685886"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609676"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85" name="Google Shape;285;p11"/>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preencoded.png" id="286" name="Google Shape;286;p11"/>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87" name="Google Shape;287;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618144"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p11"/>
          <p:cNvSpPr/>
          <p:nvPr/>
        </p:nvSpPr>
        <p:spPr>
          <a:xfrm>
            <a:off x="6477810" y="3505200"/>
            <a:ext cx="5347368" cy="7785100"/>
          </a:xfrm>
          <a:prstGeom prst="rect">
            <a:avLst/>
          </a:prstGeom>
          <a:solidFill>
            <a:srgbClr val="81E0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6782648"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6706438"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97" name="Google Shape;297;p11"/>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preencoded.png" id="298" name="Google Shape;298;p11"/>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99" name="Google Shape;299;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6714906"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3" name="Google Shape;303;p11"/>
          <p:cNvSpPr/>
          <p:nvPr/>
        </p:nvSpPr>
        <p:spPr>
          <a:xfrm>
            <a:off x="12574572" y="3505200"/>
            <a:ext cx="5347368" cy="7785100"/>
          </a:xfrm>
          <a:prstGeom prst="rect">
            <a:avLst/>
          </a:prstGeom>
          <a:solidFill>
            <a:srgbClr val="81E0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879410"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2803200"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08" name="Google Shape;30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09" name="Google Shape;309;p11"/>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preencoded.png" id="310" name="Google Shape;310;p11"/>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311" name="Google Shape;311;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14" name="Google Shape;314;p11"/>
          <p:cNvSpPr/>
          <p:nvPr/>
        </p:nvSpPr>
        <p:spPr>
          <a:xfrm>
            <a:off x="12811668"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15" name="Google Shape;315;p11"/>
          <p:cNvSpPr/>
          <p:nvPr/>
        </p:nvSpPr>
        <p:spPr>
          <a:xfrm>
            <a:off x="18671334" y="3505200"/>
            <a:ext cx="5347368" cy="7785100"/>
          </a:xfrm>
          <a:prstGeom prst="rect">
            <a:avLst/>
          </a:prstGeom>
          <a:solidFill>
            <a:srgbClr val="81E0DE"/>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1"/>
          <p:cNvSpPr/>
          <p:nvPr/>
        </p:nvSpPr>
        <p:spPr>
          <a:xfrm>
            <a:off x="18976172"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8899962"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21" name="Google Shape;321;p11"/>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preencoded.png" id="322" name="Google Shape;322;p11"/>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323" name="Google Shape;323;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26" name="Google Shape;326;p11"/>
          <p:cNvSpPr/>
          <p:nvPr/>
        </p:nvSpPr>
        <p:spPr>
          <a:xfrm>
            <a:off x="18908430"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27" name="Google Shape;327;p11"/>
          <p:cNvSpPr/>
          <p:nvPr/>
        </p:nvSpPr>
        <p:spPr>
          <a:xfrm>
            <a:off x="1994149" y="2146300"/>
            <a:ext cx="2133867" cy="2133600"/>
          </a:xfrm>
          <a:prstGeom prst="roundRect">
            <a:avLst>
              <a:gd fmla="val 198429" name="adj"/>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2826103" y="2578100"/>
            <a:ext cx="8086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329" name="Google Shape;329;p11"/>
          <p:cNvSpPr/>
          <p:nvPr/>
        </p:nvSpPr>
        <p:spPr>
          <a:xfrm>
            <a:off x="8090911" y="2146300"/>
            <a:ext cx="2133867" cy="2133600"/>
          </a:xfrm>
          <a:prstGeom prst="roundRect">
            <a:avLst>
              <a:gd fmla="val 198429" name="adj"/>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8637080" y="2578100"/>
            <a:ext cx="138023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331" name="Google Shape;331;p11"/>
          <p:cNvSpPr/>
          <p:nvPr/>
        </p:nvSpPr>
        <p:spPr>
          <a:xfrm>
            <a:off x="14187673" y="2146300"/>
            <a:ext cx="2133867" cy="2133600"/>
          </a:xfrm>
          <a:prstGeom prst="roundRect">
            <a:avLst>
              <a:gd fmla="val 198429" name="adj"/>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4841805" y="2578100"/>
            <a:ext cx="11643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333" name="Google Shape;333;p11"/>
          <p:cNvSpPr/>
          <p:nvPr/>
        </p:nvSpPr>
        <p:spPr>
          <a:xfrm>
            <a:off x="20284435" y="2146300"/>
            <a:ext cx="2133867" cy="2133600"/>
          </a:xfrm>
          <a:prstGeom prst="roundRect">
            <a:avLst>
              <a:gd fmla="val 198429" name="adj"/>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21046530" y="2578100"/>
            <a:ext cx="9483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9" name="Shape 339"/>
        <p:cNvGrpSpPr/>
        <p:nvPr/>
      </p:nvGrpSpPr>
      <p:grpSpPr>
        <a:xfrm>
          <a:off x="0" y="0"/>
          <a:ext cx="0" cy="0"/>
          <a:chOff x="0" y="0"/>
          <a:chExt cx="0" cy="0"/>
        </a:xfrm>
      </p:grpSpPr>
      <p:pic>
        <p:nvPicPr>
          <p:cNvPr descr="preencoded.png" id="340" name="Google Shape;340;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1" name="Google Shape;341;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2" name="Google Shape;342;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343" name="Google Shape;343;p12"/>
          <p:cNvPicPr preferRelativeResize="0"/>
          <p:nvPr/>
        </p:nvPicPr>
        <p:blipFill rotWithShape="1">
          <a:blip r:embed="rId5">
            <a:alphaModFix/>
          </a:blip>
          <a:srcRect b="0" l="0" r="0" t="0"/>
          <a:stretch/>
        </p:blipFill>
        <p:spPr>
          <a:xfrm>
            <a:off x="0" y="1231900"/>
            <a:ext cx="12688886" cy="10820400"/>
          </a:xfrm>
          <a:prstGeom prst="rect">
            <a:avLst/>
          </a:prstGeom>
          <a:noFill/>
          <a:ln>
            <a:noFill/>
          </a:ln>
        </p:spPr>
      </p:pic>
      <p:sp>
        <p:nvSpPr>
          <p:cNvPr id="344" name="Google Shape;344;p12"/>
          <p:cNvSpPr/>
          <p:nvPr/>
        </p:nvSpPr>
        <p:spPr>
          <a:xfrm>
            <a:off x="13870134" y="1930400"/>
            <a:ext cx="6528616"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p:nvPr/>
        </p:nvSpPr>
        <p:spPr>
          <a:xfrm>
            <a:off x="14632229" y="2235200"/>
            <a:ext cx="534313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46" name="Google Shape;346;p12"/>
          <p:cNvSpPr/>
          <p:nvPr/>
        </p:nvSpPr>
        <p:spPr>
          <a:xfrm>
            <a:off x="13984448" y="5029200"/>
            <a:ext cx="8573572"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p:nvPr/>
        </p:nvSpPr>
        <p:spPr>
          <a:xfrm>
            <a:off x="13984448" y="50292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13984448" y="5029200"/>
            <a:ext cx="3734267" cy="1879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14746543" y="5334000"/>
            <a:ext cx="25487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50" name="Google Shape;350;p12"/>
          <p:cNvSpPr/>
          <p:nvPr/>
        </p:nvSpPr>
        <p:spPr>
          <a:xfrm>
            <a:off x="17921940" y="5111750"/>
            <a:ext cx="463607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17921940" y="5111750"/>
            <a:ext cx="4788498"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52" name="Google Shape;352;p12"/>
          <p:cNvSpPr/>
          <p:nvPr/>
        </p:nvSpPr>
        <p:spPr>
          <a:xfrm>
            <a:off x="17921940" y="5784850"/>
            <a:ext cx="477156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53" name="Google Shape;353;p12"/>
          <p:cNvSpPr/>
          <p:nvPr/>
        </p:nvSpPr>
        <p:spPr>
          <a:xfrm>
            <a:off x="13984448" y="75184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13984448" y="7518400"/>
            <a:ext cx="3797775"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14746543" y="78232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56" name="Google Shape;356;p12"/>
          <p:cNvSpPr/>
          <p:nvPr/>
        </p:nvSpPr>
        <p:spPr>
          <a:xfrm>
            <a:off x="17985448" y="7575550"/>
            <a:ext cx="4572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7985448" y="7575550"/>
            <a:ext cx="4724991"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58" name="Google Shape;358;p12"/>
          <p:cNvSpPr/>
          <p:nvPr/>
        </p:nvSpPr>
        <p:spPr>
          <a:xfrm>
            <a:off x="17985448" y="8820150"/>
            <a:ext cx="470805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59" name="Google Shape;359;p12"/>
          <p:cNvSpPr/>
          <p:nvPr/>
        </p:nvSpPr>
        <p:spPr>
          <a:xfrm>
            <a:off x="13984448" y="100076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13984448" y="10007600"/>
            <a:ext cx="3797775" cy="1879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14746543" y="103124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62" name="Google Shape;362;p12"/>
          <p:cNvSpPr/>
          <p:nvPr/>
        </p:nvSpPr>
        <p:spPr>
          <a:xfrm>
            <a:off x="17985448" y="10090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7985448" y="100901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64" name="Google Shape;364;p12"/>
          <p:cNvSpPr/>
          <p:nvPr/>
        </p:nvSpPr>
        <p:spPr>
          <a:xfrm>
            <a:off x="17985448" y="107632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9" name="Shape 369"/>
        <p:cNvGrpSpPr/>
        <p:nvPr/>
      </p:nvGrpSpPr>
      <p:grpSpPr>
        <a:xfrm>
          <a:off x="0" y="0"/>
          <a:ext cx="0" cy="0"/>
          <a:chOff x="0" y="0"/>
          <a:chExt cx="0" cy="0"/>
        </a:xfrm>
      </p:grpSpPr>
      <p:pic>
        <p:nvPicPr>
          <p:cNvPr descr="preencoded.png" id="370" name="Google Shape;370;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1" name="Google Shape;37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2" name="Google Shape;372;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3" name="Google Shape;373;p13"/>
          <p:cNvSpPr/>
          <p:nvPr/>
        </p:nvSpPr>
        <p:spPr>
          <a:xfrm>
            <a:off x="4305838" y="3403600"/>
            <a:ext cx="15762670"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3"/>
          <p:cNvSpPr/>
          <p:nvPr/>
        </p:nvSpPr>
        <p:spPr>
          <a:xfrm>
            <a:off x="4305838" y="34036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3"/>
          <p:cNvSpPr/>
          <p:nvPr/>
        </p:nvSpPr>
        <p:spPr>
          <a:xfrm>
            <a:off x="6350794" y="3403600"/>
            <a:ext cx="11672759" cy="44323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7112889" y="3708400"/>
            <a:ext cx="11164695"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272727"/>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77" name="Google Shape;377;p13"/>
          <p:cNvSpPr/>
          <p:nvPr/>
        </p:nvSpPr>
        <p:spPr>
          <a:xfrm>
            <a:off x="4170355" y="80391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78" name="Google Shape;378;p13"/>
          <p:cNvSpPr/>
          <p:nvPr/>
        </p:nvSpPr>
        <p:spPr>
          <a:xfrm>
            <a:off x="7483352" y="94869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3" name="Shape 383"/>
        <p:cNvGrpSpPr/>
        <p:nvPr/>
      </p:nvGrpSpPr>
      <p:grpSpPr>
        <a:xfrm>
          <a:off x="0" y="0"/>
          <a:ext cx="0" cy="0"/>
          <a:chOff x="0" y="0"/>
          <a:chExt cx="0" cy="0"/>
        </a:xfrm>
      </p:grpSpPr>
      <p:pic>
        <p:nvPicPr>
          <p:cNvPr descr="preencoded.png" id="384" name="Google Shape;384;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85" name="Google Shape;385;p14"/>
          <p:cNvPicPr preferRelativeResize="0"/>
          <p:nvPr/>
        </p:nvPicPr>
        <p:blipFill rotWithShape="1">
          <a:blip r:embed="rId4">
            <a:alphaModFix/>
          </a:blip>
          <a:srcRect b="0" l="0" r="0" t="0"/>
          <a:stretch/>
        </p:blipFill>
        <p:spPr>
          <a:xfrm>
            <a:off x="520765" y="11203136"/>
            <a:ext cx="1577533" cy="1574329"/>
          </a:xfrm>
          <a:prstGeom prst="rect">
            <a:avLst/>
          </a:prstGeom>
          <a:noFill/>
          <a:ln>
            <a:noFill/>
          </a:ln>
        </p:spPr>
      </p:pic>
      <p:pic>
        <p:nvPicPr>
          <p:cNvPr descr="preencoded.png" id="386" name="Google Shape;386;p14"/>
          <p:cNvPicPr preferRelativeResize="0"/>
          <p:nvPr/>
        </p:nvPicPr>
        <p:blipFill rotWithShape="1">
          <a:blip r:embed="rId5">
            <a:alphaModFix/>
          </a:blip>
          <a:srcRect b="0" l="0" r="0" t="0"/>
          <a:stretch/>
        </p:blipFill>
        <p:spPr>
          <a:xfrm>
            <a:off x="2050500" y="9944100"/>
            <a:ext cx="881157" cy="879277"/>
          </a:xfrm>
          <a:prstGeom prst="rect">
            <a:avLst/>
          </a:prstGeom>
          <a:noFill/>
          <a:ln>
            <a:noFill/>
          </a:ln>
        </p:spPr>
      </p:pic>
      <p:pic>
        <p:nvPicPr>
          <p:cNvPr descr="preencoded.png" id="387" name="Google Shape;387;p14"/>
          <p:cNvPicPr preferRelativeResize="0"/>
          <p:nvPr/>
        </p:nvPicPr>
        <p:blipFill rotWithShape="1">
          <a:blip r:embed="rId6">
            <a:alphaModFix/>
          </a:blip>
          <a:srcRect b="0" l="0" r="0" t="0"/>
          <a:stretch/>
        </p:blipFill>
        <p:spPr>
          <a:xfrm>
            <a:off x="3694946" y="11085264"/>
            <a:ext cx="386508" cy="298376"/>
          </a:xfrm>
          <a:prstGeom prst="rect">
            <a:avLst/>
          </a:prstGeom>
          <a:noFill/>
          <a:ln>
            <a:noFill/>
          </a:ln>
        </p:spPr>
      </p:pic>
      <p:pic>
        <p:nvPicPr>
          <p:cNvPr descr="preencoded.png" id="388" name="Google Shape;388;p14"/>
          <p:cNvPicPr preferRelativeResize="0"/>
          <p:nvPr/>
        </p:nvPicPr>
        <p:blipFill rotWithShape="1">
          <a:blip r:embed="rId7">
            <a:alphaModFix/>
          </a:blip>
          <a:srcRect b="0" l="0" r="0" t="0"/>
          <a:stretch/>
        </p:blipFill>
        <p:spPr>
          <a:xfrm>
            <a:off x="21787285" y="5551438"/>
            <a:ext cx="1880300" cy="1945109"/>
          </a:xfrm>
          <a:prstGeom prst="rect">
            <a:avLst/>
          </a:prstGeom>
          <a:noFill/>
          <a:ln>
            <a:noFill/>
          </a:ln>
        </p:spPr>
      </p:pic>
      <p:pic>
        <p:nvPicPr>
          <p:cNvPr descr="preencoded.png" id="389" name="Google Shape;389;p14"/>
          <p:cNvPicPr preferRelativeResize="0"/>
          <p:nvPr/>
        </p:nvPicPr>
        <p:blipFill rotWithShape="1">
          <a:blip r:embed="rId8">
            <a:alphaModFix/>
          </a:blip>
          <a:srcRect b="0" l="0" r="0" t="0"/>
          <a:stretch/>
        </p:blipFill>
        <p:spPr>
          <a:xfrm>
            <a:off x="23167156" y="4051151"/>
            <a:ext cx="751220" cy="749672"/>
          </a:xfrm>
          <a:prstGeom prst="rect">
            <a:avLst/>
          </a:prstGeom>
          <a:noFill/>
          <a:ln>
            <a:noFill/>
          </a:ln>
        </p:spPr>
      </p:pic>
      <p:pic>
        <p:nvPicPr>
          <p:cNvPr descr="preencoded.png" id="390" name="Google Shape;390;p14"/>
          <p:cNvPicPr preferRelativeResize="0"/>
          <p:nvPr/>
        </p:nvPicPr>
        <p:blipFill rotWithShape="1">
          <a:blip r:embed="rId9">
            <a:alphaModFix/>
          </a:blip>
          <a:srcRect b="0" l="0" r="0" t="0"/>
          <a:stretch/>
        </p:blipFill>
        <p:spPr>
          <a:xfrm>
            <a:off x="21915712" y="3461345"/>
            <a:ext cx="401759" cy="310158"/>
          </a:xfrm>
          <a:prstGeom prst="rect">
            <a:avLst/>
          </a:prstGeom>
          <a:noFill/>
          <a:ln>
            <a:noFill/>
          </a:ln>
        </p:spPr>
      </p:pic>
      <p:pic>
        <p:nvPicPr>
          <p:cNvPr descr="preencoded.png" id="391" name="Google Shape;391;p14"/>
          <p:cNvPicPr preferRelativeResize="0"/>
          <p:nvPr/>
        </p:nvPicPr>
        <p:blipFill rotWithShape="1">
          <a:blip r:embed="rId10">
            <a:alphaModFix/>
          </a:blip>
          <a:srcRect b="0" l="0" r="0" t="0"/>
          <a:stretch/>
        </p:blipFill>
        <p:spPr>
          <a:xfrm>
            <a:off x="23068660" y="2235845"/>
            <a:ext cx="398472" cy="387499"/>
          </a:xfrm>
          <a:prstGeom prst="rect">
            <a:avLst/>
          </a:prstGeom>
          <a:noFill/>
          <a:ln>
            <a:noFill/>
          </a:ln>
        </p:spPr>
      </p:pic>
      <p:sp>
        <p:nvSpPr>
          <p:cNvPr id="392" name="Google Shape;39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3" name="Google Shape;393;p1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94" name="Google Shape;394;p14"/>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3092837" y="2476500"/>
            <a:ext cx="8471959" cy="26543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97" name="Google Shape;397;p14"/>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99" name="Google Shape;399;p14"/>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4"/>
          <p:cNvSpPr/>
          <p:nvPr/>
        </p:nvSpPr>
        <p:spPr>
          <a:xfrm>
            <a:off x="2876910" y="7226300"/>
            <a:ext cx="8903813" cy="26543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402" name="Google Shape;402;p14"/>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404" name="Google Shape;404;p14"/>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p:nvPr/>
        </p:nvSpPr>
        <p:spPr>
          <a:xfrm>
            <a:off x="15203800" y="2476500"/>
            <a:ext cx="4572572" cy="26543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407" name="Google Shape;407;p14"/>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4"/>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409" name="Google Shape;409;p14"/>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4079710" y="7226300"/>
            <a:ext cx="6820752" cy="26543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412" name="Google Shape;412;p14"/>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8" name="Shape 418"/>
        <p:cNvGrpSpPr/>
        <p:nvPr/>
      </p:nvGrpSpPr>
      <p:grpSpPr>
        <a:xfrm>
          <a:off x="0" y="0"/>
          <a:ext cx="0" cy="0"/>
          <a:chOff x="0" y="0"/>
          <a:chExt cx="0" cy="0"/>
        </a:xfrm>
      </p:grpSpPr>
      <p:pic>
        <p:nvPicPr>
          <p:cNvPr descr="preencoded.png" id="419" name="Google Shape;419;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20" name="Google Shape;420;p15"/>
          <p:cNvPicPr preferRelativeResize="0"/>
          <p:nvPr/>
        </p:nvPicPr>
        <p:blipFill rotWithShape="1">
          <a:blip r:embed="rId4">
            <a:alphaModFix/>
          </a:blip>
          <a:srcRect b="0" l="0" r="0" t="0"/>
          <a:stretch/>
        </p:blipFill>
        <p:spPr>
          <a:xfrm>
            <a:off x="939917" y="850900"/>
            <a:ext cx="1050824" cy="1050702"/>
          </a:xfrm>
          <a:prstGeom prst="rect">
            <a:avLst/>
          </a:prstGeom>
          <a:noFill/>
          <a:ln>
            <a:noFill/>
          </a:ln>
        </p:spPr>
      </p:pic>
      <p:pic>
        <p:nvPicPr>
          <p:cNvPr descr="preencoded.png" id="421" name="Google Shape;421;p15"/>
          <p:cNvPicPr preferRelativeResize="0"/>
          <p:nvPr/>
        </p:nvPicPr>
        <p:blipFill rotWithShape="1">
          <a:blip r:embed="rId5">
            <a:alphaModFix/>
          </a:blip>
          <a:srcRect b="0" l="0" r="0" t="0"/>
          <a:stretch/>
        </p:blipFill>
        <p:spPr>
          <a:xfrm>
            <a:off x="3264308" y="2413000"/>
            <a:ext cx="965321" cy="965200"/>
          </a:xfrm>
          <a:prstGeom prst="rect">
            <a:avLst/>
          </a:prstGeom>
          <a:noFill/>
          <a:ln>
            <a:noFill/>
          </a:ln>
        </p:spPr>
      </p:pic>
      <p:sp>
        <p:nvSpPr>
          <p:cNvPr id="422" name="Google Shape;42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3" name="Google Shape;423;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4" name="Google Shape;424;p15"/>
          <p:cNvSpPr/>
          <p:nvPr/>
        </p:nvSpPr>
        <p:spPr>
          <a:xfrm>
            <a:off x="8598975" y="1143000"/>
            <a:ext cx="7189099"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5"/>
          <p:cNvSpPr/>
          <p:nvPr/>
        </p:nvSpPr>
        <p:spPr>
          <a:xfrm>
            <a:off x="9361070" y="14478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426" name="Google Shape;426;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81E0D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81E0D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446" name="Google Shape;446;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preencoded.png" id="447" name="Google Shape;447;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preencoded.png" id="448" name="Google Shape;448;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preencoded.png" id="449" name="Google Shape;449;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preencoded.png" id="450" name="Google Shape;450;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preencoded.png" id="451" name="Google Shape;451;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preencoded.png" id="452" name="Google Shape;452;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preencoded.png" id="453" name="Google Shape;453;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preencoded.png" id="454" name="Google Shape;454;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preencoded.png" id="455" name="Google Shape;455;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preencoded.png" id="456" name="Google Shape;456;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preencoded.png" id="457" name="Google Shape;457;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preencoded.png" id="458" name="Google Shape;458;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preencoded.png" id="459" name="Google Shape;459;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preencoded.png" id="460" name="Google Shape;460;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preencoded.png" id="461" name="Google Shape;461;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preencoded.png" id="462" name="Google Shape;462;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preencoded.png" id="463" name="Google Shape;463;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preencoded.png" id="464" name="Google Shape;464;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preencoded.png" id="465" name="Google Shape;465;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preencoded.png" id="466" name="Google Shape;466;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preencoded.png" id="467" name="Google Shape;467;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68" name="Google Shape;46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0" name="Google Shape;470;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preencoded.png" id="471" name="Google Shape;471;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72" name="Google Shape;472;p15"/>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5"/>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74" name="Google Shape;474;p15"/>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75" name="Google Shape;475;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78" name="Google Shape;478;p15"/>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9" name="Google Shape;479;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82" name="Google Shape;482;p15"/>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pic>
        <p:nvPicPr>
          <p:cNvPr descr="preencoded.png" id="488" name="Google Shape;488;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89" name="Google Shape;489;p16"/>
          <p:cNvPicPr preferRelativeResize="0"/>
          <p:nvPr/>
        </p:nvPicPr>
        <p:blipFill rotWithShape="1">
          <a:blip r:embed="rId4">
            <a:alphaModFix/>
          </a:blip>
          <a:srcRect b="0" l="0" r="0" t="0"/>
          <a:stretch/>
        </p:blipFill>
        <p:spPr>
          <a:xfrm>
            <a:off x="2813383" y="2301850"/>
            <a:ext cx="981564" cy="744017"/>
          </a:xfrm>
          <a:prstGeom prst="rect">
            <a:avLst/>
          </a:prstGeom>
          <a:noFill/>
          <a:ln>
            <a:noFill/>
          </a:ln>
        </p:spPr>
      </p:pic>
      <p:pic>
        <p:nvPicPr>
          <p:cNvPr descr="preencoded.png" id="490" name="Google Shape;490;p16"/>
          <p:cNvPicPr preferRelativeResize="0"/>
          <p:nvPr/>
        </p:nvPicPr>
        <p:blipFill rotWithShape="1">
          <a:blip r:embed="rId5">
            <a:alphaModFix/>
          </a:blip>
          <a:srcRect b="0" l="0" r="0" t="0"/>
          <a:stretch/>
        </p:blipFill>
        <p:spPr>
          <a:xfrm>
            <a:off x="4041927" y="1676251"/>
            <a:ext cx="615115" cy="474266"/>
          </a:xfrm>
          <a:prstGeom prst="rect">
            <a:avLst/>
          </a:prstGeom>
          <a:noFill/>
          <a:ln>
            <a:noFill/>
          </a:ln>
        </p:spPr>
      </p:pic>
      <p:pic>
        <p:nvPicPr>
          <p:cNvPr descr="preencoded.png" id="491" name="Google Shape;491;p16"/>
          <p:cNvPicPr preferRelativeResize="0"/>
          <p:nvPr/>
        </p:nvPicPr>
        <p:blipFill rotWithShape="1">
          <a:blip r:embed="rId6">
            <a:alphaModFix/>
          </a:blip>
          <a:srcRect b="0" l="0" r="0" t="0"/>
          <a:stretch/>
        </p:blipFill>
        <p:spPr>
          <a:xfrm>
            <a:off x="1824253" y="1511523"/>
            <a:ext cx="719367" cy="554211"/>
          </a:xfrm>
          <a:prstGeom prst="rect">
            <a:avLst/>
          </a:prstGeom>
          <a:noFill/>
          <a:ln>
            <a:noFill/>
          </a:ln>
        </p:spPr>
      </p:pic>
      <p:pic>
        <p:nvPicPr>
          <p:cNvPr descr="preencoded.png" id="492" name="Google Shape;492;p16"/>
          <p:cNvPicPr preferRelativeResize="0"/>
          <p:nvPr/>
        </p:nvPicPr>
        <p:blipFill rotWithShape="1">
          <a:blip r:embed="rId7">
            <a:alphaModFix/>
          </a:blip>
          <a:srcRect b="0" l="0" r="0" t="0"/>
          <a:stretch/>
        </p:blipFill>
        <p:spPr>
          <a:xfrm>
            <a:off x="368346" y="1676524"/>
            <a:ext cx="412026" cy="317872"/>
          </a:xfrm>
          <a:prstGeom prst="rect">
            <a:avLst/>
          </a:prstGeom>
          <a:noFill/>
          <a:ln>
            <a:noFill/>
          </a:ln>
        </p:spPr>
      </p:pic>
      <p:pic>
        <p:nvPicPr>
          <p:cNvPr descr="preencoded.png" id="493" name="Google Shape;493;p16"/>
          <p:cNvPicPr preferRelativeResize="0"/>
          <p:nvPr/>
        </p:nvPicPr>
        <p:blipFill rotWithShape="1">
          <a:blip r:embed="rId8">
            <a:alphaModFix/>
          </a:blip>
          <a:srcRect b="0" l="0" r="0" t="0"/>
          <a:stretch/>
        </p:blipFill>
        <p:spPr>
          <a:xfrm>
            <a:off x="1801306" y="2981796"/>
            <a:ext cx="412216" cy="317872"/>
          </a:xfrm>
          <a:prstGeom prst="rect">
            <a:avLst/>
          </a:prstGeom>
          <a:noFill/>
          <a:ln>
            <a:noFill/>
          </a:ln>
        </p:spPr>
      </p:pic>
      <p:pic>
        <p:nvPicPr>
          <p:cNvPr descr="preencoded.png" id="494" name="Google Shape;494;p16"/>
          <p:cNvPicPr preferRelativeResize="0"/>
          <p:nvPr/>
        </p:nvPicPr>
        <p:blipFill rotWithShape="1">
          <a:blip r:embed="rId9">
            <a:alphaModFix/>
          </a:blip>
          <a:srcRect b="0" l="0" r="0" t="0"/>
          <a:stretch/>
        </p:blipFill>
        <p:spPr>
          <a:xfrm>
            <a:off x="3052828" y="508000"/>
            <a:ext cx="412026" cy="317872"/>
          </a:xfrm>
          <a:prstGeom prst="rect">
            <a:avLst/>
          </a:prstGeom>
          <a:noFill/>
          <a:ln>
            <a:noFill/>
          </a:ln>
        </p:spPr>
      </p:pic>
      <p:sp>
        <p:nvSpPr>
          <p:cNvPr id="495" name="Google Shape;49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6" name="Google Shape;496;p1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97" name="Google Shape;497;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00" name="Google Shape;500;p16"/>
          <p:cNvSpPr/>
          <p:nvPr/>
        </p:nvSpPr>
        <p:spPr>
          <a:xfrm>
            <a:off x="13450981" y="67183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501" name="Google Shape;501;p16"/>
          <p:cNvPicPr preferRelativeResize="0"/>
          <p:nvPr/>
        </p:nvPicPr>
        <p:blipFill rotWithShape="1">
          <a:blip r:embed="rId11">
            <a:alphaModFix/>
          </a:blip>
          <a:srcRect b="0" l="0" r="0" t="0"/>
          <a:stretch/>
        </p:blipFill>
        <p:spPr>
          <a:xfrm>
            <a:off x="254032" y="3251200"/>
            <a:ext cx="13768521" cy="8166100"/>
          </a:xfrm>
          <a:prstGeom prst="rect">
            <a:avLst/>
          </a:prstGeom>
          <a:noFill/>
          <a:ln>
            <a:noFill/>
          </a:ln>
        </p:spPr>
      </p:pic>
      <p:pic>
        <p:nvPicPr>
          <p:cNvPr descr="preencoded.png" id="502" name="Google Shape;502;p16"/>
          <p:cNvPicPr preferRelativeResize="0"/>
          <p:nvPr/>
        </p:nvPicPr>
        <p:blipFill rotWithShape="1">
          <a:blip r:embed="rId12">
            <a:alphaModFix/>
          </a:blip>
          <a:srcRect b="0" l="0" r="0" t="0"/>
          <a:stretch/>
        </p:blipFill>
        <p:spPr>
          <a:xfrm>
            <a:off x="2184673" y="3594100"/>
            <a:ext cx="9894537" cy="6489700"/>
          </a:xfrm>
          <a:prstGeom prst="rect">
            <a:avLst/>
          </a:prstGeom>
          <a:noFill/>
          <a:ln>
            <a:noFill/>
          </a:ln>
        </p:spPr>
      </p:pic>
      <p:sp>
        <p:nvSpPr>
          <p:cNvPr id="503" name="Google Shape;503;p16"/>
          <p:cNvSpPr/>
          <p:nvPr/>
        </p:nvSpPr>
        <p:spPr>
          <a:xfrm>
            <a:off x="6871559" y="1219200"/>
            <a:ext cx="10643930"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6"/>
          <p:cNvSpPr/>
          <p:nvPr/>
        </p:nvSpPr>
        <p:spPr>
          <a:xfrm>
            <a:off x="7633654" y="15240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9" name="Shape 509"/>
        <p:cNvGrpSpPr/>
        <p:nvPr/>
      </p:nvGrpSpPr>
      <p:grpSpPr>
        <a:xfrm>
          <a:off x="0" y="0"/>
          <a:ext cx="0" cy="0"/>
          <a:chOff x="0" y="0"/>
          <a:chExt cx="0" cy="0"/>
        </a:xfrm>
      </p:grpSpPr>
      <p:pic>
        <p:nvPicPr>
          <p:cNvPr descr="preencoded.png" id="510" name="Google Shape;51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11" name="Google Shape;511;p17"/>
          <p:cNvPicPr preferRelativeResize="0"/>
          <p:nvPr/>
        </p:nvPicPr>
        <p:blipFill rotWithShape="1">
          <a:blip r:embed="rId4">
            <a:alphaModFix/>
          </a:blip>
          <a:srcRect b="0" l="0" r="0" t="0"/>
          <a:stretch/>
        </p:blipFill>
        <p:spPr>
          <a:xfrm>
            <a:off x="520765" y="11203136"/>
            <a:ext cx="1577533" cy="1574329"/>
          </a:xfrm>
          <a:prstGeom prst="rect">
            <a:avLst/>
          </a:prstGeom>
          <a:noFill/>
          <a:ln>
            <a:noFill/>
          </a:ln>
        </p:spPr>
      </p:pic>
      <p:pic>
        <p:nvPicPr>
          <p:cNvPr descr="preencoded.png" id="512" name="Google Shape;512;p17"/>
          <p:cNvPicPr preferRelativeResize="0"/>
          <p:nvPr/>
        </p:nvPicPr>
        <p:blipFill rotWithShape="1">
          <a:blip r:embed="rId5">
            <a:alphaModFix/>
          </a:blip>
          <a:srcRect b="0" l="0" r="0" t="0"/>
          <a:stretch/>
        </p:blipFill>
        <p:spPr>
          <a:xfrm>
            <a:off x="2050500" y="9944100"/>
            <a:ext cx="881157" cy="879277"/>
          </a:xfrm>
          <a:prstGeom prst="rect">
            <a:avLst/>
          </a:prstGeom>
          <a:noFill/>
          <a:ln>
            <a:noFill/>
          </a:ln>
        </p:spPr>
      </p:pic>
      <p:pic>
        <p:nvPicPr>
          <p:cNvPr descr="preencoded.png" id="513" name="Google Shape;513;p17"/>
          <p:cNvPicPr preferRelativeResize="0"/>
          <p:nvPr/>
        </p:nvPicPr>
        <p:blipFill rotWithShape="1">
          <a:blip r:embed="rId6">
            <a:alphaModFix/>
          </a:blip>
          <a:srcRect b="0" l="0" r="0" t="0"/>
          <a:stretch/>
        </p:blipFill>
        <p:spPr>
          <a:xfrm>
            <a:off x="3694946" y="11085264"/>
            <a:ext cx="386508" cy="298376"/>
          </a:xfrm>
          <a:prstGeom prst="rect">
            <a:avLst/>
          </a:prstGeom>
          <a:noFill/>
          <a:ln>
            <a:noFill/>
          </a:ln>
        </p:spPr>
      </p:pic>
      <p:pic>
        <p:nvPicPr>
          <p:cNvPr descr="preencoded.png" id="514" name="Google Shape;514;p17"/>
          <p:cNvPicPr preferRelativeResize="0"/>
          <p:nvPr/>
        </p:nvPicPr>
        <p:blipFill rotWithShape="1">
          <a:blip r:embed="rId7">
            <a:alphaModFix/>
          </a:blip>
          <a:srcRect b="0" l="0" r="0" t="0"/>
          <a:stretch/>
        </p:blipFill>
        <p:spPr>
          <a:xfrm>
            <a:off x="21787285" y="5551438"/>
            <a:ext cx="1880300" cy="1945109"/>
          </a:xfrm>
          <a:prstGeom prst="rect">
            <a:avLst/>
          </a:prstGeom>
          <a:noFill/>
          <a:ln>
            <a:noFill/>
          </a:ln>
        </p:spPr>
      </p:pic>
      <p:pic>
        <p:nvPicPr>
          <p:cNvPr descr="preencoded.png" id="515" name="Google Shape;515;p17"/>
          <p:cNvPicPr preferRelativeResize="0"/>
          <p:nvPr/>
        </p:nvPicPr>
        <p:blipFill rotWithShape="1">
          <a:blip r:embed="rId8">
            <a:alphaModFix/>
          </a:blip>
          <a:srcRect b="0" l="0" r="0" t="0"/>
          <a:stretch/>
        </p:blipFill>
        <p:spPr>
          <a:xfrm>
            <a:off x="23167156" y="4051151"/>
            <a:ext cx="751220" cy="749672"/>
          </a:xfrm>
          <a:prstGeom prst="rect">
            <a:avLst/>
          </a:prstGeom>
          <a:noFill/>
          <a:ln>
            <a:noFill/>
          </a:ln>
        </p:spPr>
      </p:pic>
      <p:pic>
        <p:nvPicPr>
          <p:cNvPr descr="preencoded.png" id="516" name="Google Shape;516;p17"/>
          <p:cNvPicPr preferRelativeResize="0"/>
          <p:nvPr/>
        </p:nvPicPr>
        <p:blipFill rotWithShape="1">
          <a:blip r:embed="rId9">
            <a:alphaModFix/>
          </a:blip>
          <a:srcRect b="0" l="0" r="0" t="0"/>
          <a:stretch/>
        </p:blipFill>
        <p:spPr>
          <a:xfrm>
            <a:off x="21915712" y="3461345"/>
            <a:ext cx="401759" cy="310158"/>
          </a:xfrm>
          <a:prstGeom prst="rect">
            <a:avLst/>
          </a:prstGeom>
          <a:noFill/>
          <a:ln>
            <a:noFill/>
          </a:ln>
        </p:spPr>
      </p:pic>
      <p:pic>
        <p:nvPicPr>
          <p:cNvPr descr="preencoded.png" id="517" name="Google Shape;517;p17"/>
          <p:cNvPicPr preferRelativeResize="0"/>
          <p:nvPr/>
        </p:nvPicPr>
        <p:blipFill rotWithShape="1">
          <a:blip r:embed="rId10">
            <a:alphaModFix/>
          </a:blip>
          <a:srcRect b="0" l="0" r="0" t="0"/>
          <a:stretch/>
        </p:blipFill>
        <p:spPr>
          <a:xfrm>
            <a:off x="23068660" y="2235845"/>
            <a:ext cx="398472" cy="387499"/>
          </a:xfrm>
          <a:prstGeom prst="rect">
            <a:avLst/>
          </a:prstGeom>
          <a:noFill/>
          <a:ln>
            <a:noFill/>
          </a:ln>
        </p:spPr>
      </p:pic>
      <p:sp>
        <p:nvSpPr>
          <p:cNvPr id="518" name="Google Shape;51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9" name="Google Shape;519;p1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20" name="Google Shape;520;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7"/>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523" name="Google Shape;523;p17"/>
          <p:cNvSpPr/>
          <p:nvPr/>
        </p:nvSpPr>
        <p:spPr>
          <a:xfrm>
            <a:off x="2946768" y="562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4" name="Google Shape;524;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525" name="Google Shape;525;p17"/>
          <p:cNvSpPr/>
          <p:nvPr/>
        </p:nvSpPr>
        <p:spPr>
          <a:xfrm>
            <a:off x="2895962" y="1854200"/>
            <a:ext cx="11418727"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7"/>
          <p:cNvSpPr/>
          <p:nvPr/>
        </p:nvSpPr>
        <p:spPr>
          <a:xfrm>
            <a:off x="3658057" y="21590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527" name="Google Shape;527;p17"/>
          <p:cNvPicPr preferRelativeResize="0"/>
          <p:nvPr/>
        </p:nvPicPr>
        <p:blipFill rotWithShape="1">
          <a:blip r:embed="rId12">
            <a:alphaModFix/>
          </a:blip>
          <a:srcRect b="0" l="0" r="0" t="0"/>
          <a:stretch/>
        </p:blipFill>
        <p:spPr>
          <a:xfrm>
            <a:off x="15457832" y="1028700"/>
            <a:ext cx="5474384" cy="11849100"/>
          </a:xfrm>
          <a:prstGeom prst="rect">
            <a:avLst/>
          </a:prstGeom>
          <a:noFill/>
          <a:ln>
            <a:noFill/>
          </a:ln>
        </p:spPr>
      </p:pic>
      <p:pic>
        <p:nvPicPr>
          <p:cNvPr descr="preencoded.png" id="528" name="Google Shape;528;p17"/>
          <p:cNvPicPr preferRelativeResize="0"/>
          <p:nvPr/>
        </p:nvPicPr>
        <p:blipFill rotWithShape="1">
          <a:blip r:embed="rId13">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3" name="Shape 533"/>
        <p:cNvGrpSpPr/>
        <p:nvPr/>
      </p:nvGrpSpPr>
      <p:grpSpPr>
        <a:xfrm>
          <a:off x="0" y="0"/>
          <a:ext cx="0" cy="0"/>
          <a:chOff x="0" y="0"/>
          <a:chExt cx="0" cy="0"/>
        </a:xfrm>
      </p:grpSpPr>
      <p:pic>
        <p:nvPicPr>
          <p:cNvPr descr="preencoded.png" id="534" name="Google Shape;534;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35" name="Google Shape;535;p18"/>
          <p:cNvPicPr preferRelativeResize="0"/>
          <p:nvPr/>
        </p:nvPicPr>
        <p:blipFill rotWithShape="1">
          <a:blip r:embed="rId4">
            <a:alphaModFix/>
          </a:blip>
          <a:srcRect b="0" l="0" r="0" t="0"/>
          <a:stretch/>
        </p:blipFill>
        <p:spPr>
          <a:xfrm>
            <a:off x="939917" y="850900"/>
            <a:ext cx="1050824" cy="1050702"/>
          </a:xfrm>
          <a:prstGeom prst="rect">
            <a:avLst/>
          </a:prstGeom>
          <a:noFill/>
          <a:ln>
            <a:noFill/>
          </a:ln>
        </p:spPr>
      </p:pic>
      <p:pic>
        <p:nvPicPr>
          <p:cNvPr descr="preencoded.png" id="536" name="Google Shape;536;p18"/>
          <p:cNvPicPr preferRelativeResize="0"/>
          <p:nvPr/>
        </p:nvPicPr>
        <p:blipFill rotWithShape="1">
          <a:blip r:embed="rId5">
            <a:alphaModFix/>
          </a:blip>
          <a:srcRect b="0" l="0" r="0" t="0"/>
          <a:stretch/>
        </p:blipFill>
        <p:spPr>
          <a:xfrm>
            <a:off x="3264308" y="2413000"/>
            <a:ext cx="965321" cy="965200"/>
          </a:xfrm>
          <a:prstGeom prst="rect">
            <a:avLst/>
          </a:prstGeom>
          <a:noFill/>
          <a:ln>
            <a:noFill/>
          </a:ln>
        </p:spPr>
      </p:pic>
      <p:sp>
        <p:nvSpPr>
          <p:cNvPr id="537" name="Google Shape;537;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8" name="Google Shape;538;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9" name="Google Shape;539;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8"/>
          <p:cNvSpPr/>
          <p:nvPr/>
        </p:nvSpPr>
        <p:spPr>
          <a:xfrm>
            <a:off x="876410" y="83693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42" name="Google Shape;542;p18"/>
          <p:cNvSpPr/>
          <p:nvPr/>
        </p:nvSpPr>
        <p:spPr>
          <a:xfrm>
            <a:off x="876410" y="93345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3" name="Google Shape;543;p18"/>
          <p:cNvSpPr/>
          <p:nvPr/>
        </p:nvSpPr>
        <p:spPr>
          <a:xfrm>
            <a:off x="825603" y="1231900"/>
            <a:ext cx="7849581" cy="568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8"/>
          <p:cNvSpPr/>
          <p:nvPr/>
        </p:nvSpPr>
        <p:spPr>
          <a:xfrm>
            <a:off x="1587698" y="1536700"/>
            <a:ext cx="6664100"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545" name="Google Shape;545;p18"/>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preencoded.png" id="546" name="Google Shape;546;p18"/>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preencoded.png" id="547" name="Google Shape;547;p18"/>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2" name="Shape 552"/>
        <p:cNvGrpSpPr/>
        <p:nvPr/>
      </p:nvGrpSpPr>
      <p:grpSpPr>
        <a:xfrm>
          <a:off x="0" y="0"/>
          <a:ext cx="0" cy="0"/>
          <a:chOff x="0" y="0"/>
          <a:chExt cx="0" cy="0"/>
        </a:xfrm>
      </p:grpSpPr>
      <p:pic>
        <p:nvPicPr>
          <p:cNvPr descr="preencoded.png" id="553" name="Google Shape;553;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4" name="Google Shape;554;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5" name="Google Shape;555;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6" name="Google Shape;556;p19"/>
          <p:cNvSpPr/>
          <p:nvPr/>
        </p:nvSpPr>
        <p:spPr>
          <a:xfrm>
            <a:off x="14797349" y="698500"/>
            <a:ext cx="8941918"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19"/>
          <p:cNvSpPr/>
          <p:nvPr/>
        </p:nvSpPr>
        <p:spPr>
          <a:xfrm>
            <a:off x="15559445" y="10033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 name="Shape 33"/>
        <p:cNvGrpSpPr/>
        <p:nvPr/>
      </p:nvGrpSpPr>
      <p:grpSpPr>
        <a:xfrm>
          <a:off x="0" y="0"/>
          <a:ext cx="0" cy="0"/>
          <a:chOff x="0" y="0"/>
          <a:chExt cx="0" cy="0"/>
        </a:xfrm>
      </p:grpSpPr>
      <p:pic>
        <p:nvPicPr>
          <p:cNvPr descr="preencoded.png" id="34" name="Google Shape;34;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5" name="Google Shape;35;p2"/>
          <p:cNvPicPr preferRelativeResize="0"/>
          <p:nvPr/>
        </p:nvPicPr>
        <p:blipFill rotWithShape="1">
          <a:blip r:embed="rId4">
            <a:alphaModFix/>
          </a:blip>
          <a:srcRect b="0" l="0" r="0" t="0"/>
          <a:stretch/>
        </p:blipFill>
        <p:spPr>
          <a:xfrm>
            <a:off x="4039105" y="10007600"/>
            <a:ext cx="17138343" cy="3338038"/>
          </a:xfrm>
          <a:prstGeom prst="rect">
            <a:avLst/>
          </a:prstGeom>
          <a:noFill/>
          <a:ln>
            <a:noFill/>
          </a:ln>
        </p:spPr>
      </p:pic>
      <p:pic>
        <p:nvPicPr>
          <p:cNvPr descr="preencoded.png" id="36" name="Google Shape;36;p2"/>
          <p:cNvPicPr preferRelativeResize="0"/>
          <p:nvPr/>
        </p:nvPicPr>
        <p:blipFill rotWithShape="1">
          <a:blip r:embed="rId5">
            <a:alphaModFix/>
          </a:blip>
          <a:srcRect b="0" l="0" r="0" t="0"/>
          <a:stretch/>
        </p:blipFill>
        <p:spPr>
          <a:xfrm>
            <a:off x="2489511" y="2679700"/>
            <a:ext cx="14565800" cy="364867"/>
          </a:xfrm>
          <a:prstGeom prst="rect">
            <a:avLst/>
          </a:prstGeom>
          <a:noFill/>
          <a:ln>
            <a:noFill/>
          </a:ln>
        </p:spPr>
      </p:pic>
      <p:pic>
        <p:nvPicPr>
          <p:cNvPr descr="preencoded.png" id="37" name="Google Shape;37;p2"/>
          <p:cNvPicPr preferRelativeResize="0"/>
          <p:nvPr/>
        </p:nvPicPr>
        <p:blipFill rotWithShape="1">
          <a:blip r:embed="rId6">
            <a:alphaModFix/>
          </a:blip>
          <a:srcRect b="0" l="0" r="0" t="0"/>
          <a:stretch/>
        </p:blipFill>
        <p:spPr>
          <a:xfrm>
            <a:off x="18455407" y="1155700"/>
            <a:ext cx="5428242" cy="2461240"/>
          </a:xfrm>
          <a:prstGeom prst="rect">
            <a:avLst/>
          </a:prstGeom>
          <a:noFill/>
          <a:ln>
            <a:noFill/>
          </a:ln>
        </p:spPr>
      </p:pic>
      <p:sp>
        <p:nvSpPr>
          <p:cNvPr id="38" name="Google Shape;3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 name="Google Shape;39;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 name="Google Shape;40;p2"/>
          <p:cNvSpPr/>
          <p:nvPr/>
        </p:nvSpPr>
        <p:spPr>
          <a:xfrm>
            <a:off x="7944843" y="3619500"/>
            <a:ext cx="8510064" cy="26543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8706938" y="39243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6994341" y="6921500"/>
            <a:ext cx="10411068"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43" name="Google Shape;43;p2"/>
          <p:cNvPicPr preferRelativeResize="0"/>
          <p:nvPr/>
        </p:nvPicPr>
        <p:blipFill rotWithShape="1">
          <a:blip r:embed="rId8">
            <a:alphaModFix/>
          </a:blip>
          <a:srcRect b="0" l="0" r="0" t="0"/>
          <a:stretch/>
        </p:blipFill>
        <p:spPr>
          <a:xfrm>
            <a:off x="774797" y="8343900"/>
            <a:ext cx="5355899" cy="526789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2" name="Shape 562"/>
        <p:cNvGrpSpPr/>
        <p:nvPr/>
      </p:nvGrpSpPr>
      <p:grpSpPr>
        <a:xfrm>
          <a:off x="0" y="0"/>
          <a:ext cx="0" cy="0"/>
          <a:chOff x="0" y="0"/>
          <a:chExt cx="0" cy="0"/>
        </a:xfrm>
      </p:grpSpPr>
      <p:pic>
        <p:nvPicPr>
          <p:cNvPr descr="preencoded.png" id="563" name="Google Shape;563;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4" name="Google Shape;56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5" name="Google Shape;565;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66" name="Google Shape;566;p20"/>
          <p:cNvPicPr preferRelativeResize="0"/>
          <p:nvPr/>
        </p:nvPicPr>
        <p:blipFill rotWithShape="1">
          <a:blip r:embed="rId5">
            <a:alphaModFix/>
          </a:blip>
          <a:srcRect b="0" l="0" r="0" t="0"/>
          <a:stretch/>
        </p:blipFill>
        <p:spPr>
          <a:xfrm>
            <a:off x="0" y="0"/>
            <a:ext cx="24387048" cy="5867400"/>
          </a:xfrm>
          <a:prstGeom prst="rect">
            <a:avLst/>
          </a:prstGeom>
          <a:noFill/>
          <a:ln>
            <a:noFill/>
          </a:ln>
        </p:spPr>
      </p:pic>
      <p:sp>
        <p:nvSpPr>
          <p:cNvPr id="567" name="Google Shape;567;p20"/>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0"/>
          <p:cNvSpPr/>
          <p:nvPr/>
        </p:nvSpPr>
        <p:spPr>
          <a:xfrm>
            <a:off x="1244756" y="6870700"/>
            <a:ext cx="2006851" cy="26543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0"/>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70" name="Google Shape;570;p20"/>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0"/>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72" name="Google Shape;572;p20"/>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3" name="Google Shape;573;p20"/>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0"/>
          <p:cNvSpPr/>
          <p:nvPr/>
        </p:nvSpPr>
        <p:spPr>
          <a:xfrm>
            <a:off x="5525191" y="10668000"/>
            <a:ext cx="2349794" cy="26543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0"/>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576" name="Google Shape;576;p20"/>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0"/>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578" name="Google Shape;578;p20"/>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9" name="Google Shape;579;p20"/>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0"/>
          <p:cNvSpPr/>
          <p:nvPr/>
        </p:nvSpPr>
        <p:spPr>
          <a:xfrm>
            <a:off x="14289286" y="10668000"/>
            <a:ext cx="2464108" cy="26543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0"/>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582" name="Google Shape;582;p20"/>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0"/>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84" name="Google Shape;584;p20"/>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5" name="Google Shape;585;p20"/>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0"/>
          <p:cNvSpPr/>
          <p:nvPr/>
        </p:nvSpPr>
        <p:spPr>
          <a:xfrm>
            <a:off x="10008851" y="6870700"/>
            <a:ext cx="2400600" cy="26543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0"/>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88" name="Google Shape;588;p20"/>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0"/>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90" name="Google Shape;590;p20"/>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5" name="Shape 595"/>
        <p:cNvGrpSpPr/>
        <p:nvPr/>
      </p:nvGrpSpPr>
      <p:grpSpPr>
        <a:xfrm>
          <a:off x="0" y="0"/>
          <a:ext cx="0" cy="0"/>
          <a:chOff x="0" y="0"/>
          <a:chExt cx="0" cy="0"/>
        </a:xfrm>
      </p:grpSpPr>
      <p:pic>
        <p:nvPicPr>
          <p:cNvPr descr="preencoded.png" id="596" name="Google Shape;596;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97" name="Google Shape;597;p21"/>
          <p:cNvPicPr preferRelativeResize="0"/>
          <p:nvPr/>
        </p:nvPicPr>
        <p:blipFill rotWithShape="1">
          <a:blip r:embed="rId4">
            <a:alphaModFix/>
          </a:blip>
          <a:srcRect b="0" l="0" r="0" t="0"/>
          <a:stretch/>
        </p:blipFill>
        <p:spPr>
          <a:xfrm>
            <a:off x="520765" y="11203136"/>
            <a:ext cx="1577533" cy="1574329"/>
          </a:xfrm>
          <a:prstGeom prst="rect">
            <a:avLst/>
          </a:prstGeom>
          <a:noFill/>
          <a:ln>
            <a:noFill/>
          </a:ln>
        </p:spPr>
      </p:pic>
      <p:pic>
        <p:nvPicPr>
          <p:cNvPr descr="preencoded.png" id="598" name="Google Shape;598;p21"/>
          <p:cNvPicPr preferRelativeResize="0"/>
          <p:nvPr/>
        </p:nvPicPr>
        <p:blipFill rotWithShape="1">
          <a:blip r:embed="rId5">
            <a:alphaModFix/>
          </a:blip>
          <a:srcRect b="0" l="0" r="0" t="0"/>
          <a:stretch/>
        </p:blipFill>
        <p:spPr>
          <a:xfrm>
            <a:off x="2050500" y="9944100"/>
            <a:ext cx="881157" cy="879277"/>
          </a:xfrm>
          <a:prstGeom prst="rect">
            <a:avLst/>
          </a:prstGeom>
          <a:noFill/>
          <a:ln>
            <a:noFill/>
          </a:ln>
        </p:spPr>
      </p:pic>
      <p:pic>
        <p:nvPicPr>
          <p:cNvPr descr="preencoded.png" id="599" name="Google Shape;599;p21"/>
          <p:cNvPicPr preferRelativeResize="0"/>
          <p:nvPr/>
        </p:nvPicPr>
        <p:blipFill rotWithShape="1">
          <a:blip r:embed="rId6">
            <a:alphaModFix/>
          </a:blip>
          <a:srcRect b="0" l="0" r="0" t="0"/>
          <a:stretch/>
        </p:blipFill>
        <p:spPr>
          <a:xfrm>
            <a:off x="3694946" y="11085264"/>
            <a:ext cx="386508" cy="298376"/>
          </a:xfrm>
          <a:prstGeom prst="rect">
            <a:avLst/>
          </a:prstGeom>
          <a:noFill/>
          <a:ln>
            <a:noFill/>
          </a:ln>
        </p:spPr>
      </p:pic>
      <p:pic>
        <p:nvPicPr>
          <p:cNvPr descr="preencoded.png" id="600" name="Google Shape;600;p21"/>
          <p:cNvPicPr preferRelativeResize="0"/>
          <p:nvPr/>
        </p:nvPicPr>
        <p:blipFill rotWithShape="1">
          <a:blip r:embed="rId7">
            <a:alphaModFix/>
          </a:blip>
          <a:srcRect b="0" l="0" r="0" t="0"/>
          <a:stretch/>
        </p:blipFill>
        <p:spPr>
          <a:xfrm>
            <a:off x="21787285" y="5551438"/>
            <a:ext cx="1880300" cy="1945109"/>
          </a:xfrm>
          <a:prstGeom prst="rect">
            <a:avLst/>
          </a:prstGeom>
          <a:noFill/>
          <a:ln>
            <a:noFill/>
          </a:ln>
        </p:spPr>
      </p:pic>
      <p:pic>
        <p:nvPicPr>
          <p:cNvPr descr="preencoded.png" id="601" name="Google Shape;601;p21"/>
          <p:cNvPicPr preferRelativeResize="0"/>
          <p:nvPr/>
        </p:nvPicPr>
        <p:blipFill rotWithShape="1">
          <a:blip r:embed="rId8">
            <a:alphaModFix/>
          </a:blip>
          <a:srcRect b="0" l="0" r="0" t="0"/>
          <a:stretch/>
        </p:blipFill>
        <p:spPr>
          <a:xfrm>
            <a:off x="23167156" y="4051151"/>
            <a:ext cx="751220" cy="749672"/>
          </a:xfrm>
          <a:prstGeom prst="rect">
            <a:avLst/>
          </a:prstGeom>
          <a:noFill/>
          <a:ln>
            <a:noFill/>
          </a:ln>
        </p:spPr>
      </p:pic>
      <p:pic>
        <p:nvPicPr>
          <p:cNvPr descr="preencoded.png" id="602" name="Google Shape;602;p21"/>
          <p:cNvPicPr preferRelativeResize="0"/>
          <p:nvPr/>
        </p:nvPicPr>
        <p:blipFill rotWithShape="1">
          <a:blip r:embed="rId9">
            <a:alphaModFix/>
          </a:blip>
          <a:srcRect b="0" l="0" r="0" t="0"/>
          <a:stretch/>
        </p:blipFill>
        <p:spPr>
          <a:xfrm>
            <a:off x="21915712" y="3461345"/>
            <a:ext cx="401759" cy="310158"/>
          </a:xfrm>
          <a:prstGeom prst="rect">
            <a:avLst/>
          </a:prstGeom>
          <a:noFill/>
          <a:ln>
            <a:noFill/>
          </a:ln>
        </p:spPr>
      </p:pic>
      <p:pic>
        <p:nvPicPr>
          <p:cNvPr descr="preencoded.png" id="603" name="Google Shape;603;p21"/>
          <p:cNvPicPr preferRelativeResize="0"/>
          <p:nvPr/>
        </p:nvPicPr>
        <p:blipFill rotWithShape="1">
          <a:blip r:embed="rId10">
            <a:alphaModFix/>
          </a:blip>
          <a:srcRect b="0" l="0" r="0" t="0"/>
          <a:stretch/>
        </p:blipFill>
        <p:spPr>
          <a:xfrm>
            <a:off x="23068660" y="2235845"/>
            <a:ext cx="398472" cy="387499"/>
          </a:xfrm>
          <a:prstGeom prst="rect">
            <a:avLst/>
          </a:prstGeom>
          <a:noFill/>
          <a:ln>
            <a:noFill/>
          </a:ln>
        </p:spPr>
      </p:pic>
      <p:sp>
        <p:nvSpPr>
          <p:cNvPr id="604" name="Google Shape;604;p21"/>
          <p:cNvSpPr/>
          <p:nvPr/>
        </p:nvSpPr>
        <p:spPr>
          <a:xfrm>
            <a:off x="15419727" y="0"/>
            <a:ext cx="8103613" cy="137160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6" name="Google Shape;606;p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preencoded.png" id="607" name="Google Shape;607;p21"/>
          <p:cNvPicPr preferRelativeResize="0"/>
          <p:nvPr/>
        </p:nvPicPr>
        <p:blipFill rotWithShape="1">
          <a:blip r:embed="rId12">
            <a:alphaModFix/>
          </a:blip>
          <a:srcRect b="0" l="0" r="0" t="0"/>
          <a:stretch/>
        </p:blipFill>
        <p:spPr>
          <a:xfrm>
            <a:off x="508063" y="3911600"/>
            <a:ext cx="14479810" cy="7861300"/>
          </a:xfrm>
          <a:prstGeom prst="rect">
            <a:avLst/>
          </a:prstGeom>
          <a:noFill/>
          <a:ln>
            <a:noFill/>
          </a:ln>
        </p:spPr>
      </p:pic>
      <p:sp>
        <p:nvSpPr>
          <p:cNvPr id="608" name="Google Shape;608;p21"/>
          <p:cNvSpPr/>
          <p:nvPr/>
        </p:nvSpPr>
        <p:spPr>
          <a:xfrm>
            <a:off x="5429929" y="946150"/>
            <a:ext cx="13514489"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6192024" y="125095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610" name="Google Shape;610;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1"/>
          <p:cNvSpPr/>
          <p:nvPr/>
        </p:nvSpPr>
        <p:spPr>
          <a:xfrm>
            <a:off x="16118315"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613" name="Google Shape;613;p21"/>
          <p:cNvSpPr/>
          <p:nvPr/>
        </p:nvSpPr>
        <p:spPr>
          <a:xfrm>
            <a:off x="16118315"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14" name="Google Shape;614;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1"/>
          <p:cNvSpPr/>
          <p:nvPr/>
        </p:nvSpPr>
        <p:spPr>
          <a:xfrm>
            <a:off x="16118315"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617" name="Google Shape;617;p21"/>
          <p:cNvSpPr/>
          <p:nvPr/>
        </p:nvSpPr>
        <p:spPr>
          <a:xfrm>
            <a:off x="16118315"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18" name="Google Shape;618;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1"/>
          <p:cNvSpPr/>
          <p:nvPr/>
        </p:nvSpPr>
        <p:spPr>
          <a:xfrm>
            <a:off x="16118315"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621" name="Google Shape;621;p21"/>
          <p:cNvSpPr/>
          <p:nvPr/>
        </p:nvSpPr>
        <p:spPr>
          <a:xfrm>
            <a:off x="16118315"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6" name="Shape 626"/>
        <p:cNvGrpSpPr/>
        <p:nvPr/>
      </p:nvGrpSpPr>
      <p:grpSpPr>
        <a:xfrm>
          <a:off x="0" y="0"/>
          <a:ext cx="0" cy="0"/>
          <a:chOff x="0" y="0"/>
          <a:chExt cx="0" cy="0"/>
        </a:xfrm>
      </p:grpSpPr>
      <p:pic>
        <p:nvPicPr>
          <p:cNvPr descr="preencoded.png" id="627" name="Google Shape;627;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28" name="Google Shape;628;p22"/>
          <p:cNvPicPr preferRelativeResize="0"/>
          <p:nvPr/>
        </p:nvPicPr>
        <p:blipFill rotWithShape="1">
          <a:blip r:embed="rId4">
            <a:alphaModFix/>
          </a:blip>
          <a:srcRect b="0" l="0" r="0" t="0"/>
          <a:stretch/>
        </p:blipFill>
        <p:spPr>
          <a:xfrm>
            <a:off x="2813383" y="2301850"/>
            <a:ext cx="981564" cy="744017"/>
          </a:xfrm>
          <a:prstGeom prst="rect">
            <a:avLst/>
          </a:prstGeom>
          <a:noFill/>
          <a:ln>
            <a:noFill/>
          </a:ln>
        </p:spPr>
      </p:pic>
      <p:pic>
        <p:nvPicPr>
          <p:cNvPr descr="preencoded.png" id="629" name="Google Shape;629;p22"/>
          <p:cNvPicPr preferRelativeResize="0"/>
          <p:nvPr/>
        </p:nvPicPr>
        <p:blipFill rotWithShape="1">
          <a:blip r:embed="rId5">
            <a:alphaModFix/>
          </a:blip>
          <a:srcRect b="0" l="0" r="0" t="0"/>
          <a:stretch/>
        </p:blipFill>
        <p:spPr>
          <a:xfrm>
            <a:off x="4041927" y="1676251"/>
            <a:ext cx="615115" cy="474266"/>
          </a:xfrm>
          <a:prstGeom prst="rect">
            <a:avLst/>
          </a:prstGeom>
          <a:noFill/>
          <a:ln>
            <a:noFill/>
          </a:ln>
        </p:spPr>
      </p:pic>
      <p:pic>
        <p:nvPicPr>
          <p:cNvPr descr="preencoded.png" id="630" name="Google Shape;630;p22"/>
          <p:cNvPicPr preferRelativeResize="0"/>
          <p:nvPr/>
        </p:nvPicPr>
        <p:blipFill rotWithShape="1">
          <a:blip r:embed="rId6">
            <a:alphaModFix/>
          </a:blip>
          <a:srcRect b="0" l="0" r="0" t="0"/>
          <a:stretch/>
        </p:blipFill>
        <p:spPr>
          <a:xfrm>
            <a:off x="1824253" y="1511523"/>
            <a:ext cx="719367" cy="554211"/>
          </a:xfrm>
          <a:prstGeom prst="rect">
            <a:avLst/>
          </a:prstGeom>
          <a:noFill/>
          <a:ln>
            <a:noFill/>
          </a:ln>
        </p:spPr>
      </p:pic>
      <p:pic>
        <p:nvPicPr>
          <p:cNvPr descr="preencoded.png" id="631" name="Google Shape;631;p22"/>
          <p:cNvPicPr preferRelativeResize="0"/>
          <p:nvPr/>
        </p:nvPicPr>
        <p:blipFill rotWithShape="1">
          <a:blip r:embed="rId7">
            <a:alphaModFix/>
          </a:blip>
          <a:srcRect b="0" l="0" r="0" t="0"/>
          <a:stretch/>
        </p:blipFill>
        <p:spPr>
          <a:xfrm>
            <a:off x="368346" y="1676524"/>
            <a:ext cx="412026" cy="317872"/>
          </a:xfrm>
          <a:prstGeom prst="rect">
            <a:avLst/>
          </a:prstGeom>
          <a:noFill/>
          <a:ln>
            <a:noFill/>
          </a:ln>
        </p:spPr>
      </p:pic>
      <p:pic>
        <p:nvPicPr>
          <p:cNvPr descr="preencoded.png" id="632" name="Google Shape;632;p22"/>
          <p:cNvPicPr preferRelativeResize="0"/>
          <p:nvPr/>
        </p:nvPicPr>
        <p:blipFill rotWithShape="1">
          <a:blip r:embed="rId8">
            <a:alphaModFix/>
          </a:blip>
          <a:srcRect b="0" l="0" r="0" t="0"/>
          <a:stretch/>
        </p:blipFill>
        <p:spPr>
          <a:xfrm>
            <a:off x="1801306" y="2981796"/>
            <a:ext cx="412216" cy="317872"/>
          </a:xfrm>
          <a:prstGeom prst="rect">
            <a:avLst/>
          </a:prstGeom>
          <a:noFill/>
          <a:ln>
            <a:noFill/>
          </a:ln>
        </p:spPr>
      </p:pic>
      <p:pic>
        <p:nvPicPr>
          <p:cNvPr descr="preencoded.png" id="633" name="Google Shape;633;p22"/>
          <p:cNvPicPr preferRelativeResize="0"/>
          <p:nvPr/>
        </p:nvPicPr>
        <p:blipFill rotWithShape="1">
          <a:blip r:embed="rId9">
            <a:alphaModFix/>
          </a:blip>
          <a:srcRect b="0" l="0" r="0" t="0"/>
          <a:stretch/>
        </p:blipFill>
        <p:spPr>
          <a:xfrm>
            <a:off x="3052828" y="508000"/>
            <a:ext cx="412026" cy="317872"/>
          </a:xfrm>
          <a:prstGeom prst="rect">
            <a:avLst/>
          </a:prstGeom>
          <a:noFill/>
          <a:ln>
            <a:noFill/>
          </a:ln>
        </p:spPr>
      </p:pic>
      <p:sp>
        <p:nvSpPr>
          <p:cNvPr id="634" name="Google Shape;63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5" name="Google Shape;635;p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36" name="Google Shape;636;p22"/>
          <p:cNvSpPr/>
          <p:nvPr/>
        </p:nvSpPr>
        <p:spPr>
          <a:xfrm>
            <a:off x="9170546" y="488950"/>
            <a:ext cx="6058657"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2"/>
          <p:cNvSpPr/>
          <p:nvPr/>
        </p:nvSpPr>
        <p:spPr>
          <a:xfrm>
            <a:off x="9932641" y="793750"/>
            <a:ext cx="487317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Team</a:t>
            </a:r>
            <a:endParaRPr b="0" i="0" sz="8000" u="none" cap="none" strike="noStrike">
              <a:solidFill>
                <a:schemeClr val="dk1"/>
              </a:solidFill>
              <a:latin typeface="Calibri"/>
              <a:ea typeface="Calibri"/>
              <a:cs typeface="Calibri"/>
              <a:sym typeface="Calibri"/>
            </a:endParaRPr>
          </a:p>
        </p:txBody>
      </p:sp>
      <p:sp>
        <p:nvSpPr>
          <p:cNvPr id="638" name="Google Shape;638;p22"/>
          <p:cNvSpPr/>
          <p:nvPr/>
        </p:nvSpPr>
        <p:spPr>
          <a:xfrm>
            <a:off x="3556445" y="2876550"/>
            <a:ext cx="4788498"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9" name="Google Shape;639;p22"/>
          <p:cNvPicPr preferRelativeResize="0"/>
          <p:nvPr/>
        </p:nvPicPr>
        <p:blipFill rotWithShape="1">
          <a:blip r:embed="rId11">
            <a:alphaModFix/>
          </a:blip>
          <a:srcRect b="0" l="0" r="0" t="0"/>
          <a:stretch/>
        </p:blipFill>
        <p:spPr>
          <a:xfrm>
            <a:off x="3556445" y="2876550"/>
            <a:ext cx="4788498" cy="8229600"/>
          </a:xfrm>
          <a:prstGeom prst="rect">
            <a:avLst/>
          </a:prstGeom>
          <a:noFill/>
          <a:ln>
            <a:noFill/>
          </a:ln>
        </p:spPr>
      </p:pic>
      <p:sp>
        <p:nvSpPr>
          <p:cNvPr id="640" name="Google Shape;640;p22"/>
          <p:cNvSpPr/>
          <p:nvPr/>
        </p:nvSpPr>
        <p:spPr>
          <a:xfrm>
            <a:off x="35564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2"/>
          <p:cNvSpPr/>
          <p:nvPr/>
        </p:nvSpPr>
        <p:spPr>
          <a:xfrm>
            <a:off x="35564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2"/>
          <p:cNvSpPr/>
          <p:nvPr/>
        </p:nvSpPr>
        <p:spPr>
          <a:xfrm>
            <a:off x="3454832" y="1130935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43" name="Google Shape;643;p22"/>
          <p:cNvSpPr/>
          <p:nvPr/>
        </p:nvSpPr>
        <p:spPr>
          <a:xfrm>
            <a:off x="3488703" y="122237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44" name="Google Shape;644;p22"/>
          <p:cNvSpPr/>
          <p:nvPr/>
        </p:nvSpPr>
        <p:spPr>
          <a:xfrm>
            <a:off x="9157845" y="2876550"/>
            <a:ext cx="4788498"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5" name="Google Shape;645;p22"/>
          <p:cNvPicPr preferRelativeResize="0"/>
          <p:nvPr/>
        </p:nvPicPr>
        <p:blipFill rotWithShape="1">
          <a:blip r:embed="rId12">
            <a:alphaModFix/>
          </a:blip>
          <a:srcRect b="0" l="0" r="0" t="0"/>
          <a:stretch/>
        </p:blipFill>
        <p:spPr>
          <a:xfrm>
            <a:off x="9157845" y="2876550"/>
            <a:ext cx="4788498" cy="8229600"/>
          </a:xfrm>
          <a:prstGeom prst="rect">
            <a:avLst/>
          </a:prstGeom>
          <a:noFill/>
          <a:ln>
            <a:noFill/>
          </a:ln>
        </p:spPr>
      </p:pic>
      <p:sp>
        <p:nvSpPr>
          <p:cNvPr id="646" name="Google Shape;646;p22"/>
          <p:cNvSpPr/>
          <p:nvPr/>
        </p:nvSpPr>
        <p:spPr>
          <a:xfrm>
            <a:off x="91578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2"/>
          <p:cNvSpPr/>
          <p:nvPr/>
        </p:nvSpPr>
        <p:spPr>
          <a:xfrm>
            <a:off x="91578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2"/>
          <p:cNvSpPr/>
          <p:nvPr/>
        </p:nvSpPr>
        <p:spPr>
          <a:xfrm>
            <a:off x="9056232" y="1130935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49" name="Google Shape;649;p22"/>
          <p:cNvSpPr/>
          <p:nvPr/>
        </p:nvSpPr>
        <p:spPr>
          <a:xfrm>
            <a:off x="9090103" y="122237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50" name="Google Shape;650;p22"/>
          <p:cNvSpPr/>
          <p:nvPr/>
        </p:nvSpPr>
        <p:spPr>
          <a:xfrm>
            <a:off x="14759245" y="2876550"/>
            <a:ext cx="4788498"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1" name="Google Shape;651;p22"/>
          <p:cNvPicPr preferRelativeResize="0"/>
          <p:nvPr/>
        </p:nvPicPr>
        <p:blipFill rotWithShape="1">
          <a:blip r:embed="rId13">
            <a:alphaModFix/>
          </a:blip>
          <a:srcRect b="0" l="0" r="0" t="0"/>
          <a:stretch/>
        </p:blipFill>
        <p:spPr>
          <a:xfrm>
            <a:off x="14759245" y="2876550"/>
            <a:ext cx="4788498" cy="8229600"/>
          </a:xfrm>
          <a:prstGeom prst="rect">
            <a:avLst/>
          </a:prstGeom>
          <a:noFill/>
          <a:ln>
            <a:noFill/>
          </a:ln>
        </p:spPr>
      </p:pic>
      <p:sp>
        <p:nvSpPr>
          <p:cNvPr id="652" name="Google Shape;652;p22"/>
          <p:cNvSpPr/>
          <p:nvPr/>
        </p:nvSpPr>
        <p:spPr>
          <a:xfrm>
            <a:off x="147592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2"/>
          <p:cNvSpPr/>
          <p:nvPr/>
        </p:nvSpPr>
        <p:spPr>
          <a:xfrm>
            <a:off x="14759245" y="11309350"/>
            <a:ext cx="4788498"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2"/>
          <p:cNvSpPr/>
          <p:nvPr/>
        </p:nvSpPr>
        <p:spPr>
          <a:xfrm>
            <a:off x="14657632" y="1130935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55" name="Google Shape;655;p22"/>
          <p:cNvSpPr/>
          <p:nvPr/>
        </p:nvSpPr>
        <p:spPr>
          <a:xfrm>
            <a:off x="14691503" y="122237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0" name="Shape 660"/>
        <p:cNvGrpSpPr/>
        <p:nvPr/>
      </p:nvGrpSpPr>
      <p:grpSpPr>
        <a:xfrm>
          <a:off x="0" y="0"/>
          <a:ext cx="0" cy="0"/>
          <a:chOff x="0" y="0"/>
          <a:chExt cx="0" cy="0"/>
        </a:xfrm>
      </p:grpSpPr>
      <p:pic>
        <p:nvPicPr>
          <p:cNvPr descr="preencoded.png" id="661" name="Google Shape;661;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62" name="Google Shape;662;p23"/>
          <p:cNvPicPr preferRelativeResize="0"/>
          <p:nvPr/>
        </p:nvPicPr>
        <p:blipFill rotWithShape="1">
          <a:blip r:embed="rId4">
            <a:alphaModFix/>
          </a:blip>
          <a:srcRect b="0" l="0" r="0" t="0"/>
          <a:stretch/>
        </p:blipFill>
        <p:spPr>
          <a:xfrm>
            <a:off x="520765" y="11203136"/>
            <a:ext cx="1577533" cy="1574329"/>
          </a:xfrm>
          <a:prstGeom prst="rect">
            <a:avLst/>
          </a:prstGeom>
          <a:noFill/>
          <a:ln>
            <a:noFill/>
          </a:ln>
        </p:spPr>
      </p:pic>
      <p:pic>
        <p:nvPicPr>
          <p:cNvPr descr="preencoded.png" id="663" name="Google Shape;663;p23"/>
          <p:cNvPicPr preferRelativeResize="0"/>
          <p:nvPr/>
        </p:nvPicPr>
        <p:blipFill rotWithShape="1">
          <a:blip r:embed="rId5">
            <a:alphaModFix/>
          </a:blip>
          <a:srcRect b="0" l="0" r="0" t="0"/>
          <a:stretch/>
        </p:blipFill>
        <p:spPr>
          <a:xfrm>
            <a:off x="2050500" y="9944100"/>
            <a:ext cx="881157" cy="879277"/>
          </a:xfrm>
          <a:prstGeom prst="rect">
            <a:avLst/>
          </a:prstGeom>
          <a:noFill/>
          <a:ln>
            <a:noFill/>
          </a:ln>
        </p:spPr>
      </p:pic>
      <p:pic>
        <p:nvPicPr>
          <p:cNvPr descr="preencoded.png" id="664" name="Google Shape;664;p23"/>
          <p:cNvPicPr preferRelativeResize="0"/>
          <p:nvPr/>
        </p:nvPicPr>
        <p:blipFill rotWithShape="1">
          <a:blip r:embed="rId6">
            <a:alphaModFix/>
          </a:blip>
          <a:srcRect b="0" l="0" r="0" t="0"/>
          <a:stretch/>
        </p:blipFill>
        <p:spPr>
          <a:xfrm>
            <a:off x="3694946" y="11085264"/>
            <a:ext cx="386508" cy="298376"/>
          </a:xfrm>
          <a:prstGeom prst="rect">
            <a:avLst/>
          </a:prstGeom>
          <a:noFill/>
          <a:ln>
            <a:noFill/>
          </a:ln>
        </p:spPr>
      </p:pic>
      <p:pic>
        <p:nvPicPr>
          <p:cNvPr descr="preencoded.png" id="665" name="Google Shape;665;p23"/>
          <p:cNvPicPr preferRelativeResize="0"/>
          <p:nvPr/>
        </p:nvPicPr>
        <p:blipFill rotWithShape="1">
          <a:blip r:embed="rId7">
            <a:alphaModFix/>
          </a:blip>
          <a:srcRect b="0" l="0" r="0" t="0"/>
          <a:stretch/>
        </p:blipFill>
        <p:spPr>
          <a:xfrm>
            <a:off x="21787285" y="5551438"/>
            <a:ext cx="1880300" cy="1945109"/>
          </a:xfrm>
          <a:prstGeom prst="rect">
            <a:avLst/>
          </a:prstGeom>
          <a:noFill/>
          <a:ln>
            <a:noFill/>
          </a:ln>
        </p:spPr>
      </p:pic>
      <p:pic>
        <p:nvPicPr>
          <p:cNvPr descr="preencoded.png" id="666" name="Google Shape;666;p23"/>
          <p:cNvPicPr preferRelativeResize="0"/>
          <p:nvPr/>
        </p:nvPicPr>
        <p:blipFill rotWithShape="1">
          <a:blip r:embed="rId8">
            <a:alphaModFix/>
          </a:blip>
          <a:srcRect b="0" l="0" r="0" t="0"/>
          <a:stretch/>
        </p:blipFill>
        <p:spPr>
          <a:xfrm>
            <a:off x="23167156" y="4051151"/>
            <a:ext cx="751220" cy="749672"/>
          </a:xfrm>
          <a:prstGeom prst="rect">
            <a:avLst/>
          </a:prstGeom>
          <a:noFill/>
          <a:ln>
            <a:noFill/>
          </a:ln>
        </p:spPr>
      </p:pic>
      <p:pic>
        <p:nvPicPr>
          <p:cNvPr descr="preencoded.png" id="667" name="Google Shape;667;p23"/>
          <p:cNvPicPr preferRelativeResize="0"/>
          <p:nvPr/>
        </p:nvPicPr>
        <p:blipFill rotWithShape="1">
          <a:blip r:embed="rId9">
            <a:alphaModFix/>
          </a:blip>
          <a:srcRect b="0" l="0" r="0" t="0"/>
          <a:stretch/>
        </p:blipFill>
        <p:spPr>
          <a:xfrm>
            <a:off x="21915712" y="3461345"/>
            <a:ext cx="401759" cy="310158"/>
          </a:xfrm>
          <a:prstGeom prst="rect">
            <a:avLst/>
          </a:prstGeom>
          <a:noFill/>
          <a:ln>
            <a:noFill/>
          </a:ln>
        </p:spPr>
      </p:pic>
      <p:pic>
        <p:nvPicPr>
          <p:cNvPr descr="preencoded.png" id="668" name="Google Shape;668;p23"/>
          <p:cNvPicPr preferRelativeResize="0"/>
          <p:nvPr/>
        </p:nvPicPr>
        <p:blipFill rotWithShape="1">
          <a:blip r:embed="rId10">
            <a:alphaModFix/>
          </a:blip>
          <a:srcRect b="0" l="0" r="0" t="0"/>
          <a:stretch/>
        </p:blipFill>
        <p:spPr>
          <a:xfrm>
            <a:off x="23068660" y="2235845"/>
            <a:ext cx="398472" cy="387499"/>
          </a:xfrm>
          <a:prstGeom prst="rect">
            <a:avLst/>
          </a:prstGeom>
          <a:noFill/>
          <a:ln>
            <a:noFill/>
          </a:ln>
        </p:spPr>
      </p:pic>
      <p:sp>
        <p:nvSpPr>
          <p:cNvPr id="669" name="Google Shape;66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0" name="Google Shape;670;p2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71" name="Google Shape;671;p23"/>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1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2" name="Google Shape;672;p23"/>
          <p:cNvSpPr/>
          <p:nvPr/>
        </p:nvSpPr>
        <p:spPr>
          <a:xfrm>
            <a:off x="7417727" y="736600"/>
            <a:ext cx="9551594" cy="1879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3"/>
          <p:cNvSpPr/>
          <p:nvPr/>
        </p:nvSpPr>
        <p:spPr>
          <a:xfrm>
            <a:off x="8179822" y="1041400"/>
            <a:ext cx="83661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674" name="Google Shape;674;p23"/>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3"/>
          <p:cNvSpPr/>
          <p:nvPr/>
        </p:nvSpPr>
        <p:spPr>
          <a:xfrm>
            <a:off x="10173972" y="31242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6" name="Google Shape;676;p23"/>
          <p:cNvPicPr preferRelativeResize="0"/>
          <p:nvPr/>
        </p:nvPicPr>
        <p:blipFill rotWithShape="1">
          <a:blip r:embed="rId13">
            <a:alphaModFix/>
          </a:blip>
          <a:srcRect b="0" l="0" r="0" t="0"/>
          <a:stretch/>
        </p:blipFill>
        <p:spPr>
          <a:xfrm>
            <a:off x="10478810" y="3365500"/>
            <a:ext cx="1117740" cy="1117600"/>
          </a:xfrm>
          <a:prstGeom prst="rect">
            <a:avLst/>
          </a:prstGeom>
          <a:noFill/>
          <a:ln>
            <a:noFill/>
          </a:ln>
        </p:spPr>
      </p:pic>
      <p:sp>
        <p:nvSpPr>
          <p:cNvPr id="677" name="Google Shape;677;p23"/>
          <p:cNvSpPr/>
          <p:nvPr/>
        </p:nvSpPr>
        <p:spPr>
          <a:xfrm>
            <a:off x="11799775" y="3327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3"/>
          <p:cNvSpPr/>
          <p:nvPr/>
        </p:nvSpPr>
        <p:spPr>
          <a:xfrm>
            <a:off x="11799775" y="3327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79" name="Google Shape;679;p23"/>
          <p:cNvSpPr/>
          <p:nvPr/>
        </p:nvSpPr>
        <p:spPr>
          <a:xfrm>
            <a:off x="11799775" y="4000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80" name="Google Shape;680;p23"/>
          <p:cNvSpPr/>
          <p:nvPr/>
        </p:nvSpPr>
        <p:spPr>
          <a:xfrm>
            <a:off x="787498" y="54864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1" name="Google Shape;681;p23"/>
          <p:cNvPicPr preferRelativeResize="0"/>
          <p:nvPr/>
        </p:nvPicPr>
        <p:blipFill rotWithShape="1">
          <a:blip r:embed="rId14">
            <a:alphaModFix/>
          </a:blip>
          <a:srcRect b="0" l="0" r="0" t="0"/>
          <a:stretch/>
        </p:blipFill>
        <p:spPr>
          <a:xfrm>
            <a:off x="1092337" y="5727700"/>
            <a:ext cx="1117740" cy="1117600"/>
          </a:xfrm>
          <a:prstGeom prst="rect">
            <a:avLst/>
          </a:prstGeom>
          <a:noFill/>
          <a:ln>
            <a:noFill/>
          </a:ln>
        </p:spPr>
      </p:pic>
      <p:sp>
        <p:nvSpPr>
          <p:cNvPr id="682" name="Google Shape;682;p23"/>
          <p:cNvSpPr/>
          <p:nvPr/>
        </p:nvSpPr>
        <p:spPr>
          <a:xfrm>
            <a:off x="2413302" y="5689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3"/>
          <p:cNvSpPr/>
          <p:nvPr/>
        </p:nvSpPr>
        <p:spPr>
          <a:xfrm>
            <a:off x="2413302"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684" name="Google Shape;684;p23"/>
          <p:cNvSpPr/>
          <p:nvPr/>
        </p:nvSpPr>
        <p:spPr>
          <a:xfrm>
            <a:off x="2413302" y="636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685" name="Google Shape;685;p23"/>
          <p:cNvSpPr/>
          <p:nvPr/>
        </p:nvSpPr>
        <p:spPr>
          <a:xfrm>
            <a:off x="3835879" y="78232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6" name="Google Shape;686;p23"/>
          <p:cNvPicPr preferRelativeResize="0"/>
          <p:nvPr/>
        </p:nvPicPr>
        <p:blipFill rotWithShape="1">
          <a:blip r:embed="rId15">
            <a:alphaModFix/>
          </a:blip>
          <a:srcRect b="0" l="0" r="0" t="0"/>
          <a:stretch/>
        </p:blipFill>
        <p:spPr>
          <a:xfrm>
            <a:off x="4140718" y="8064500"/>
            <a:ext cx="1117740" cy="1117600"/>
          </a:xfrm>
          <a:prstGeom prst="rect">
            <a:avLst/>
          </a:prstGeom>
          <a:noFill/>
          <a:ln>
            <a:noFill/>
          </a:ln>
        </p:spPr>
      </p:pic>
      <p:sp>
        <p:nvSpPr>
          <p:cNvPr id="687" name="Google Shape;687;p23"/>
          <p:cNvSpPr/>
          <p:nvPr/>
        </p:nvSpPr>
        <p:spPr>
          <a:xfrm>
            <a:off x="5461683" y="8026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3"/>
          <p:cNvSpPr/>
          <p:nvPr/>
        </p:nvSpPr>
        <p:spPr>
          <a:xfrm>
            <a:off x="5461683" y="8026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689" name="Google Shape;689;p23"/>
          <p:cNvSpPr/>
          <p:nvPr/>
        </p:nvSpPr>
        <p:spPr>
          <a:xfrm>
            <a:off x="5461683" y="8699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90" name="Google Shape;690;p23"/>
          <p:cNvSpPr/>
          <p:nvPr/>
        </p:nvSpPr>
        <p:spPr>
          <a:xfrm>
            <a:off x="3835879" y="102108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1" name="Google Shape;691;p23"/>
          <p:cNvPicPr preferRelativeResize="0"/>
          <p:nvPr/>
        </p:nvPicPr>
        <p:blipFill rotWithShape="1">
          <a:blip r:embed="rId16">
            <a:alphaModFix/>
          </a:blip>
          <a:srcRect b="0" l="0" r="0" t="0"/>
          <a:stretch/>
        </p:blipFill>
        <p:spPr>
          <a:xfrm>
            <a:off x="4140718" y="10452100"/>
            <a:ext cx="1117740" cy="1117600"/>
          </a:xfrm>
          <a:prstGeom prst="rect">
            <a:avLst/>
          </a:prstGeom>
          <a:noFill/>
          <a:ln>
            <a:noFill/>
          </a:ln>
        </p:spPr>
      </p:pic>
      <p:sp>
        <p:nvSpPr>
          <p:cNvPr id="692" name="Google Shape;692;p23"/>
          <p:cNvSpPr/>
          <p:nvPr/>
        </p:nvSpPr>
        <p:spPr>
          <a:xfrm>
            <a:off x="5461683" y="10414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3"/>
          <p:cNvSpPr/>
          <p:nvPr/>
        </p:nvSpPr>
        <p:spPr>
          <a:xfrm>
            <a:off x="5461683" y="10414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694" name="Google Shape;694;p23"/>
          <p:cNvSpPr/>
          <p:nvPr/>
        </p:nvSpPr>
        <p:spPr>
          <a:xfrm>
            <a:off x="5461683" y="11087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95" name="Google Shape;695;p23"/>
          <p:cNvSpPr/>
          <p:nvPr/>
        </p:nvSpPr>
        <p:spPr>
          <a:xfrm>
            <a:off x="15343518" y="78486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6" name="Google Shape;696;p23"/>
          <p:cNvPicPr preferRelativeResize="0"/>
          <p:nvPr/>
        </p:nvPicPr>
        <p:blipFill rotWithShape="1">
          <a:blip r:embed="rId17">
            <a:alphaModFix/>
          </a:blip>
          <a:srcRect b="0" l="0" r="0" t="0"/>
          <a:stretch/>
        </p:blipFill>
        <p:spPr>
          <a:xfrm>
            <a:off x="15648356" y="8089900"/>
            <a:ext cx="1117740" cy="1117600"/>
          </a:xfrm>
          <a:prstGeom prst="rect">
            <a:avLst/>
          </a:prstGeom>
          <a:noFill/>
          <a:ln>
            <a:noFill/>
          </a:ln>
        </p:spPr>
      </p:pic>
      <p:sp>
        <p:nvSpPr>
          <p:cNvPr id="697" name="Google Shape;697;p23"/>
          <p:cNvSpPr/>
          <p:nvPr/>
        </p:nvSpPr>
        <p:spPr>
          <a:xfrm>
            <a:off x="16969321" y="80518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23"/>
          <p:cNvSpPr/>
          <p:nvPr/>
        </p:nvSpPr>
        <p:spPr>
          <a:xfrm>
            <a:off x="16969321" y="8051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699" name="Google Shape;699;p23"/>
          <p:cNvSpPr/>
          <p:nvPr/>
        </p:nvSpPr>
        <p:spPr>
          <a:xfrm>
            <a:off x="16969321" y="87249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700" name="Google Shape;700;p23"/>
          <p:cNvSpPr/>
          <p:nvPr/>
        </p:nvSpPr>
        <p:spPr>
          <a:xfrm>
            <a:off x="15343518" y="102108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1" name="Google Shape;701;p23"/>
          <p:cNvPicPr preferRelativeResize="0"/>
          <p:nvPr/>
        </p:nvPicPr>
        <p:blipFill rotWithShape="1">
          <a:blip r:embed="rId18">
            <a:alphaModFix/>
          </a:blip>
          <a:srcRect b="0" l="0" r="0" t="0"/>
          <a:stretch/>
        </p:blipFill>
        <p:spPr>
          <a:xfrm>
            <a:off x="15648356" y="10452100"/>
            <a:ext cx="1117740" cy="1117600"/>
          </a:xfrm>
          <a:prstGeom prst="rect">
            <a:avLst/>
          </a:prstGeom>
          <a:noFill/>
          <a:ln>
            <a:noFill/>
          </a:ln>
        </p:spPr>
      </p:pic>
      <p:sp>
        <p:nvSpPr>
          <p:cNvPr id="702" name="Google Shape;702;p23"/>
          <p:cNvSpPr/>
          <p:nvPr/>
        </p:nvSpPr>
        <p:spPr>
          <a:xfrm>
            <a:off x="16969321" y="10414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3"/>
          <p:cNvSpPr/>
          <p:nvPr/>
        </p:nvSpPr>
        <p:spPr>
          <a:xfrm>
            <a:off x="16969321" y="10414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04" name="Google Shape;704;p23"/>
          <p:cNvSpPr/>
          <p:nvPr/>
        </p:nvSpPr>
        <p:spPr>
          <a:xfrm>
            <a:off x="16969321" y="11087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705" name="Google Shape;705;p23"/>
          <p:cNvSpPr/>
          <p:nvPr/>
        </p:nvSpPr>
        <p:spPr>
          <a:xfrm>
            <a:off x="6681035" y="54864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6" name="Google Shape;706;p23"/>
          <p:cNvPicPr preferRelativeResize="0"/>
          <p:nvPr/>
        </p:nvPicPr>
        <p:blipFill rotWithShape="1">
          <a:blip r:embed="rId19">
            <a:alphaModFix/>
          </a:blip>
          <a:srcRect b="0" l="0" r="0" t="0"/>
          <a:stretch/>
        </p:blipFill>
        <p:spPr>
          <a:xfrm>
            <a:off x="6985873" y="5727700"/>
            <a:ext cx="1117740" cy="1117600"/>
          </a:xfrm>
          <a:prstGeom prst="rect">
            <a:avLst/>
          </a:prstGeom>
          <a:noFill/>
          <a:ln>
            <a:noFill/>
          </a:ln>
        </p:spPr>
      </p:pic>
      <p:sp>
        <p:nvSpPr>
          <p:cNvPr id="707" name="Google Shape;707;p23"/>
          <p:cNvSpPr/>
          <p:nvPr/>
        </p:nvSpPr>
        <p:spPr>
          <a:xfrm>
            <a:off x="8306838" y="5689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3"/>
          <p:cNvSpPr/>
          <p:nvPr/>
        </p:nvSpPr>
        <p:spPr>
          <a:xfrm>
            <a:off x="8306838"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09" name="Google Shape;709;p23"/>
          <p:cNvSpPr/>
          <p:nvPr/>
        </p:nvSpPr>
        <p:spPr>
          <a:xfrm>
            <a:off x="8306838" y="636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710" name="Google Shape;710;p23"/>
          <p:cNvSpPr/>
          <p:nvPr/>
        </p:nvSpPr>
        <p:spPr>
          <a:xfrm>
            <a:off x="18468108" y="54864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1" name="Google Shape;711;p23"/>
          <p:cNvPicPr preferRelativeResize="0"/>
          <p:nvPr/>
        </p:nvPicPr>
        <p:blipFill rotWithShape="1">
          <a:blip r:embed="rId20">
            <a:alphaModFix/>
          </a:blip>
          <a:srcRect b="0" l="0" r="0" t="0"/>
          <a:stretch/>
        </p:blipFill>
        <p:spPr>
          <a:xfrm>
            <a:off x="18772946" y="5727700"/>
            <a:ext cx="1117740" cy="1117600"/>
          </a:xfrm>
          <a:prstGeom prst="rect">
            <a:avLst/>
          </a:prstGeom>
          <a:noFill/>
          <a:ln>
            <a:noFill/>
          </a:ln>
        </p:spPr>
      </p:pic>
      <p:sp>
        <p:nvSpPr>
          <p:cNvPr id="712" name="Google Shape;712;p23"/>
          <p:cNvSpPr/>
          <p:nvPr/>
        </p:nvSpPr>
        <p:spPr>
          <a:xfrm>
            <a:off x="20093911" y="5689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3"/>
          <p:cNvSpPr/>
          <p:nvPr/>
        </p:nvSpPr>
        <p:spPr>
          <a:xfrm>
            <a:off x="20093911"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14" name="Google Shape;714;p23"/>
          <p:cNvSpPr/>
          <p:nvPr/>
        </p:nvSpPr>
        <p:spPr>
          <a:xfrm>
            <a:off x="20093911" y="636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715" name="Google Shape;715;p23"/>
          <p:cNvSpPr/>
          <p:nvPr/>
        </p:nvSpPr>
        <p:spPr>
          <a:xfrm>
            <a:off x="12574572" y="5486400"/>
            <a:ext cx="5487086" cy="16002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6" name="Google Shape;716;p23"/>
          <p:cNvPicPr preferRelativeResize="0"/>
          <p:nvPr/>
        </p:nvPicPr>
        <p:blipFill rotWithShape="1">
          <a:blip r:embed="rId21">
            <a:alphaModFix/>
          </a:blip>
          <a:srcRect b="0" l="0" r="0" t="0"/>
          <a:stretch/>
        </p:blipFill>
        <p:spPr>
          <a:xfrm>
            <a:off x="12879410" y="5727700"/>
            <a:ext cx="1117740" cy="1117600"/>
          </a:xfrm>
          <a:prstGeom prst="rect">
            <a:avLst/>
          </a:prstGeom>
          <a:noFill/>
          <a:ln>
            <a:noFill/>
          </a:ln>
        </p:spPr>
      </p:pic>
      <p:sp>
        <p:nvSpPr>
          <p:cNvPr id="717" name="Google Shape;717;p23"/>
          <p:cNvSpPr/>
          <p:nvPr/>
        </p:nvSpPr>
        <p:spPr>
          <a:xfrm>
            <a:off x="14200375" y="5689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23"/>
          <p:cNvSpPr/>
          <p:nvPr/>
        </p:nvSpPr>
        <p:spPr>
          <a:xfrm>
            <a:off x="14200375"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19" name="Google Shape;719;p23"/>
          <p:cNvSpPr/>
          <p:nvPr/>
        </p:nvSpPr>
        <p:spPr>
          <a:xfrm>
            <a:off x="14200375" y="636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preencoded.png" id="720" name="Google Shape;720;p23"/>
          <p:cNvPicPr preferRelativeResize="0"/>
          <p:nvPr/>
        </p:nvPicPr>
        <p:blipFill rotWithShape="1">
          <a:blip r:embed="rId22">
            <a:alphaModFix/>
          </a:blip>
          <a:srcRect b="0" l="0" r="0" t="0"/>
          <a:stretch/>
        </p:blipFill>
        <p:spPr>
          <a:xfrm>
            <a:off x="3353219" y="5067300"/>
            <a:ext cx="17680610" cy="12700"/>
          </a:xfrm>
          <a:prstGeom prst="rect">
            <a:avLst/>
          </a:prstGeom>
          <a:noFill/>
          <a:ln>
            <a:noFill/>
          </a:ln>
        </p:spPr>
      </p:pic>
      <p:pic>
        <p:nvPicPr>
          <p:cNvPr descr="preencoded.png" id="721" name="Google Shape;721;p23"/>
          <p:cNvPicPr preferRelativeResize="0"/>
          <p:nvPr/>
        </p:nvPicPr>
        <p:blipFill rotWithShape="1">
          <a:blip r:embed="rId23">
            <a:alphaModFix/>
          </a:blip>
          <a:srcRect b="0" l="0" r="0" t="0"/>
          <a:stretch/>
        </p:blipFill>
        <p:spPr>
          <a:xfrm>
            <a:off x="13006426" y="4673600"/>
            <a:ext cx="12702" cy="406400"/>
          </a:xfrm>
          <a:prstGeom prst="rect">
            <a:avLst/>
          </a:prstGeom>
          <a:noFill/>
          <a:ln>
            <a:noFill/>
          </a:ln>
        </p:spPr>
      </p:pic>
      <p:pic>
        <p:nvPicPr>
          <p:cNvPr descr="preencoded.png" id="722" name="Google Shape;722;p23"/>
          <p:cNvPicPr preferRelativeResize="0"/>
          <p:nvPr/>
        </p:nvPicPr>
        <p:blipFill rotWithShape="1">
          <a:blip r:embed="rId24">
            <a:alphaModFix/>
          </a:blip>
          <a:srcRect b="0" l="0" r="0" t="0"/>
          <a:stretch/>
        </p:blipFill>
        <p:spPr>
          <a:xfrm>
            <a:off x="3353219" y="5080000"/>
            <a:ext cx="12702" cy="419100"/>
          </a:xfrm>
          <a:prstGeom prst="rect">
            <a:avLst/>
          </a:prstGeom>
          <a:noFill/>
          <a:ln>
            <a:noFill/>
          </a:ln>
        </p:spPr>
      </p:pic>
      <p:pic>
        <p:nvPicPr>
          <p:cNvPr descr="preencoded.png" id="723" name="Google Shape;723;p23"/>
          <p:cNvPicPr preferRelativeResize="0"/>
          <p:nvPr/>
        </p:nvPicPr>
        <p:blipFill rotWithShape="1">
          <a:blip r:embed="rId24">
            <a:alphaModFix/>
          </a:blip>
          <a:srcRect b="0" l="0" r="0" t="0"/>
          <a:stretch/>
        </p:blipFill>
        <p:spPr>
          <a:xfrm>
            <a:off x="9513489" y="5080000"/>
            <a:ext cx="12702" cy="419100"/>
          </a:xfrm>
          <a:prstGeom prst="rect">
            <a:avLst/>
          </a:prstGeom>
          <a:noFill/>
          <a:ln>
            <a:noFill/>
          </a:ln>
        </p:spPr>
      </p:pic>
      <p:pic>
        <p:nvPicPr>
          <p:cNvPr descr="preencoded.png" id="724" name="Google Shape;724;p23"/>
          <p:cNvPicPr preferRelativeResize="0"/>
          <p:nvPr/>
        </p:nvPicPr>
        <p:blipFill rotWithShape="1">
          <a:blip r:embed="rId24">
            <a:alphaModFix/>
          </a:blip>
          <a:srcRect b="0" l="0" r="0" t="0"/>
          <a:stretch/>
        </p:blipFill>
        <p:spPr>
          <a:xfrm>
            <a:off x="15407026" y="5080000"/>
            <a:ext cx="12702" cy="419100"/>
          </a:xfrm>
          <a:prstGeom prst="rect">
            <a:avLst/>
          </a:prstGeom>
          <a:noFill/>
          <a:ln>
            <a:noFill/>
          </a:ln>
        </p:spPr>
      </p:pic>
      <p:pic>
        <p:nvPicPr>
          <p:cNvPr descr="preencoded.png" id="725" name="Google Shape;725;p23"/>
          <p:cNvPicPr preferRelativeResize="0"/>
          <p:nvPr/>
        </p:nvPicPr>
        <p:blipFill rotWithShape="1">
          <a:blip r:embed="rId24">
            <a:alphaModFix/>
          </a:blip>
          <a:srcRect b="0" l="0" r="0" t="0"/>
          <a:stretch/>
        </p:blipFill>
        <p:spPr>
          <a:xfrm>
            <a:off x="21021127" y="5080000"/>
            <a:ext cx="12702" cy="419100"/>
          </a:xfrm>
          <a:prstGeom prst="rect">
            <a:avLst/>
          </a:prstGeom>
          <a:noFill/>
          <a:ln>
            <a:noFill/>
          </a:ln>
        </p:spPr>
      </p:pic>
      <p:pic>
        <p:nvPicPr>
          <p:cNvPr descr="preencoded.png" id="726" name="Google Shape;726;p23"/>
          <p:cNvPicPr preferRelativeResize="0"/>
          <p:nvPr/>
        </p:nvPicPr>
        <p:blipFill rotWithShape="1">
          <a:blip r:embed="rId25">
            <a:alphaModFix/>
          </a:blip>
          <a:srcRect b="0" l="0" r="0" t="0"/>
          <a:stretch/>
        </p:blipFill>
        <p:spPr>
          <a:xfrm>
            <a:off x="9513489" y="6896100"/>
            <a:ext cx="12702" cy="4165600"/>
          </a:xfrm>
          <a:prstGeom prst="rect">
            <a:avLst/>
          </a:prstGeom>
          <a:noFill/>
          <a:ln>
            <a:noFill/>
          </a:ln>
        </p:spPr>
      </p:pic>
      <p:pic>
        <p:nvPicPr>
          <p:cNvPr descr="preencoded.png" id="727" name="Google Shape;727;p23"/>
          <p:cNvPicPr preferRelativeResize="0"/>
          <p:nvPr/>
        </p:nvPicPr>
        <p:blipFill rotWithShape="1">
          <a:blip r:embed="rId26">
            <a:alphaModFix/>
          </a:blip>
          <a:srcRect b="0" l="0" r="0" t="0"/>
          <a:stretch/>
        </p:blipFill>
        <p:spPr>
          <a:xfrm>
            <a:off x="9322965" y="8585200"/>
            <a:ext cx="203225" cy="12700"/>
          </a:xfrm>
          <a:prstGeom prst="rect">
            <a:avLst/>
          </a:prstGeom>
          <a:noFill/>
          <a:ln>
            <a:noFill/>
          </a:ln>
        </p:spPr>
      </p:pic>
      <p:pic>
        <p:nvPicPr>
          <p:cNvPr descr="preencoded.png" id="728" name="Google Shape;728;p23"/>
          <p:cNvPicPr preferRelativeResize="0"/>
          <p:nvPr/>
        </p:nvPicPr>
        <p:blipFill rotWithShape="1">
          <a:blip r:embed="rId26">
            <a:alphaModFix/>
          </a:blip>
          <a:srcRect b="0" l="0" r="0" t="0"/>
          <a:stretch/>
        </p:blipFill>
        <p:spPr>
          <a:xfrm>
            <a:off x="20830603" y="8585200"/>
            <a:ext cx="203225" cy="12700"/>
          </a:xfrm>
          <a:prstGeom prst="rect">
            <a:avLst/>
          </a:prstGeom>
          <a:noFill/>
          <a:ln>
            <a:noFill/>
          </a:ln>
        </p:spPr>
      </p:pic>
      <p:pic>
        <p:nvPicPr>
          <p:cNvPr descr="preencoded.png" id="729" name="Google Shape;729;p23"/>
          <p:cNvPicPr preferRelativeResize="0"/>
          <p:nvPr/>
        </p:nvPicPr>
        <p:blipFill rotWithShape="1">
          <a:blip r:embed="rId26">
            <a:alphaModFix/>
          </a:blip>
          <a:srcRect b="0" l="0" r="0" t="0"/>
          <a:stretch/>
        </p:blipFill>
        <p:spPr>
          <a:xfrm>
            <a:off x="9322965" y="11049000"/>
            <a:ext cx="203225" cy="12700"/>
          </a:xfrm>
          <a:prstGeom prst="rect">
            <a:avLst/>
          </a:prstGeom>
          <a:noFill/>
          <a:ln>
            <a:noFill/>
          </a:ln>
        </p:spPr>
      </p:pic>
      <p:pic>
        <p:nvPicPr>
          <p:cNvPr descr="preencoded.png" id="730" name="Google Shape;730;p23"/>
          <p:cNvPicPr preferRelativeResize="0"/>
          <p:nvPr/>
        </p:nvPicPr>
        <p:blipFill rotWithShape="1">
          <a:blip r:embed="rId26">
            <a:alphaModFix/>
          </a:blip>
          <a:srcRect b="0" l="0" r="0" t="0"/>
          <a:stretch/>
        </p:blipFill>
        <p:spPr>
          <a:xfrm>
            <a:off x="20830603" y="11049000"/>
            <a:ext cx="203225" cy="12700"/>
          </a:xfrm>
          <a:prstGeom prst="rect">
            <a:avLst/>
          </a:prstGeom>
          <a:noFill/>
          <a:ln>
            <a:noFill/>
          </a:ln>
        </p:spPr>
      </p:pic>
      <p:pic>
        <p:nvPicPr>
          <p:cNvPr descr="preencoded.png" id="731" name="Google Shape;731;p23"/>
          <p:cNvPicPr preferRelativeResize="0"/>
          <p:nvPr/>
        </p:nvPicPr>
        <p:blipFill rotWithShape="1">
          <a:blip r:embed="rId27">
            <a:alphaModFix/>
          </a:blip>
          <a:srcRect b="0" l="0" r="0" t="0"/>
          <a:stretch/>
        </p:blipFill>
        <p:spPr>
          <a:xfrm>
            <a:off x="21021127" y="70358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6" name="Shape 736"/>
        <p:cNvGrpSpPr/>
        <p:nvPr/>
      </p:nvGrpSpPr>
      <p:grpSpPr>
        <a:xfrm>
          <a:off x="0" y="0"/>
          <a:ext cx="0" cy="0"/>
          <a:chOff x="0" y="0"/>
          <a:chExt cx="0" cy="0"/>
        </a:xfrm>
      </p:grpSpPr>
      <p:pic>
        <p:nvPicPr>
          <p:cNvPr descr="preencoded.png" id="737" name="Google Shape;737;p24"/>
          <p:cNvPicPr preferRelativeResize="0"/>
          <p:nvPr/>
        </p:nvPicPr>
        <p:blipFill rotWithShape="1">
          <a:blip r:embed="rId3">
            <a:alphaModFix/>
          </a:blip>
          <a:srcRect b="0" l="0" r="0" t="0"/>
          <a:stretch/>
        </p:blipFill>
        <p:spPr>
          <a:xfrm>
            <a:off x="0" y="863600"/>
            <a:ext cx="24387048" cy="12852400"/>
          </a:xfrm>
          <a:prstGeom prst="rect">
            <a:avLst/>
          </a:prstGeom>
          <a:noFill/>
          <a:ln>
            <a:noFill/>
          </a:ln>
        </p:spPr>
      </p:pic>
      <p:pic>
        <p:nvPicPr>
          <p:cNvPr descr="preencoded.png" id="738" name="Google Shape;738;p24"/>
          <p:cNvPicPr preferRelativeResize="0"/>
          <p:nvPr/>
        </p:nvPicPr>
        <p:blipFill rotWithShape="1">
          <a:blip r:embed="rId4">
            <a:alphaModFix/>
          </a:blip>
          <a:srcRect b="0" l="0" r="0" t="0"/>
          <a:stretch/>
        </p:blipFill>
        <p:spPr>
          <a:xfrm>
            <a:off x="1686375" y="12029480"/>
            <a:ext cx="19119961" cy="1686520"/>
          </a:xfrm>
          <a:prstGeom prst="rect">
            <a:avLst/>
          </a:prstGeom>
          <a:noFill/>
          <a:ln>
            <a:noFill/>
          </a:ln>
        </p:spPr>
      </p:pic>
      <p:pic>
        <p:nvPicPr>
          <p:cNvPr descr="preencoded.png" id="739" name="Google Shape;739;p24"/>
          <p:cNvPicPr preferRelativeResize="0"/>
          <p:nvPr/>
        </p:nvPicPr>
        <p:blipFill rotWithShape="1">
          <a:blip r:embed="rId5">
            <a:alphaModFix/>
          </a:blip>
          <a:srcRect b="0" l="0" r="0" t="0"/>
          <a:stretch/>
        </p:blipFill>
        <p:spPr>
          <a:xfrm>
            <a:off x="0" y="3853458"/>
            <a:ext cx="16207576" cy="407095"/>
          </a:xfrm>
          <a:prstGeom prst="rect">
            <a:avLst/>
          </a:prstGeom>
          <a:noFill/>
          <a:ln>
            <a:noFill/>
          </a:ln>
        </p:spPr>
      </p:pic>
      <p:sp>
        <p:nvSpPr>
          <p:cNvPr id="740" name="Google Shape;74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1" name="Google Shape;741;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42" name="Google Shape;742;p24"/>
          <p:cNvSpPr/>
          <p:nvPr/>
        </p:nvSpPr>
        <p:spPr>
          <a:xfrm>
            <a:off x="1054232" y="2349500"/>
            <a:ext cx="10885260" cy="9017000"/>
          </a:xfrm>
          <a:prstGeom prst="roundRect">
            <a:avLst>
              <a:gd fmla="val 140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4"/>
          <p:cNvSpPr/>
          <p:nvPr/>
        </p:nvSpPr>
        <p:spPr>
          <a:xfrm>
            <a:off x="1867133" y="3162300"/>
            <a:ext cx="9500787" cy="314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4"/>
          <p:cNvSpPr/>
          <p:nvPr/>
        </p:nvSpPr>
        <p:spPr>
          <a:xfrm>
            <a:off x="2629229" y="3467100"/>
            <a:ext cx="83153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45" name="Google Shape;745;p24"/>
          <p:cNvSpPr/>
          <p:nvPr/>
        </p:nvSpPr>
        <p:spPr>
          <a:xfrm>
            <a:off x="1867133" y="6921500"/>
            <a:ext cx="9394941"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6" name="Google Shape;746;p24"/>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preencoded.png" id="747" name="Google Shape;747;p24"/>
          <p:cNvPicPr preferRelativeResize="0"/>
          <p:nvPr/>
        </p:nvPicPr>
        <p:blipFill rotWithShape="1">
          <a:blip r:embed="rId8">
            <a:alphaModFix/>
          </a:blip>
          <a:srcRect b="0" l="0" r="0" t="0"/>
          <a:stretch/>
        </p:blipFill>
        <p:spPr>
          <a:xfrm>
            <a:off x="11367921" y="2120900"/>
            <a:ext cx="12511064" cy="948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 name="Shape 48"/>
        <p:cNvGrpSpPr/>
        <p:nvPr/>
      </p:nvGrpSpPr>
      <p:grpSpPr>
        <a:xfrm>
          <a:off x="0" y="0"/>
          <a:ext cx="0" cy="0"/>
          <a:chOff x="0" y="0"/>
          <a:chExt cx="0" cy="0"/>
        </a:xfrm>
      </p:grpSpPr>
      <p:pic>
        <p:nvPicPr>
          <p:cNvPr descr="preencoded.png" id="49" name="Google Shape;49;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 name="Google Shape;50;p3"/>
          <p:cNvPicPr preferRelativeResize="0"/>
          <p:nvPr/>
        </p:nvPicPr>
        <p:blipFill rotWithShape="1">
          <a:blip r:embed="rId4">
            <a:alphaModFix/>
          </a:blip>
          <a:srcRect b="0" l="0" r="0" t="0"/>
          <a:stretch/>
        </p:blipFill>
        <p:spPr>
          <a:xfrm>
            <a:off x="520765" y="11203133"/>
            <a:ext cx="1577533" cy="1574319"/>
          </a:xfrm>
          <a:prstGeom prst="rect">
            <a:avLst/>
          </a:prstGeom>
          <a:noFill/>
          <a:ln>
            <a:noFill/>
          </a:ln>
        </p:spPr>
      </p:pic>
      <p:pic>
        <p:nvPicPr>
          <p:cNvPr descr="preencoded.png" id="51" name="Google Shape;51;p3"/>
          <p:cNvPicPr preferRelativeResize="0"/>
          <p:nvPr/>
        </p:nvPicPr>
        <p:blipFill rotWithShape="1">
          <a:blip r:embed="rId5">
            <a:alphaModFix/>
          </a:blip>
          <a:srcRect b="0" l="0" r="0" t="0"/>
          <a:stretch/>
        </p:blipFill>
        <p:spPr>
          <a:xfrm>
            <a:off x="2050500" y="9944100"/>
            <a:ext cx="881157" cy="879264"/>
          </a:xfrm>
          <a:prstGeom prst="rect">
            <a:avLst/>
          </a:prstGeom>
          <a:noFill/>
          <a:ln>
            <a:noFill/>
          </a:ln>
        </p:spPr>
      </p:pic>
      <p:pic>
        <p:nvPicPr>
          <p:cNvPr descr="preencoded.png" id="52" name="Google Shape;52;p3"/>
          <p:cNvPicPr preferRelativeResize="0"/>
          <p:nvPr/>
        </p:nvPicPr>
        <p:blipFill rotWithShape="1">
          <a:blip r:embed="rId6">
            <a:alphaModFix/>
          </a:blip>
          <a:srcRect b="0" l="0" r="0" t="0"/>
          <a:stretch/>
        </p:blipFill>
        <p:spPr>
          <a:xfrm>
            <a:off x="3694946" y="11085271"/>
            <a:ext cx="386508" cy="298376"/>
          </a:xfrm>
          <a:prstGeom prst="rect">
            <a:avLst/>
          </a:prstGeom>
          <a:noFill/>
          <a:ln>
            <a:noFill/>
          </a:ln>
        </p:spPr>
      </p:pic>
      <p:pic>
        <p:nvPicPr>
          <p:cNvPr descr="preencoded.png" id="53" name="Google Shape;53;p3"/>
          <p:cNvPicPr preferRelativeResize="0"/>
          <p:nvPr/>
        </p:nvPicPr>
        <p:blipFill rotWithShape="1">
          <a:blip r:embed="rId7">
            <a:alphaModFix/>
          </a:blip>
          <a:srcRect b="0" l="0" r="0" t="0"/>
          <a:stretch/>
        </p:blipFill>
        <p:spPr>
          <a:xfrm>
            <a:off x="21787285" y="5551435"/>
            <a:ext cx="1880300" cy="1945115"/>
          </a:xfrm>
          <a:prstGeom prst="rect">
            <a:avLst/>
          </a:prstGeom>
          <a:noFill/>
          <a:ln>
            <a:noFill/>
          </a:ln>
        </p:spPr>
      </p:pic>
      <p:pic>
        <p:nvPicPr>
          <p:cNvPr descr="preencoded.png" id="54" name="Google Shape;54;p3"/>
          <p:cNvPicPr preferRelativeResize="0"/>
          <p:nvPr/>
        </p:nvPicPr>
        <p:blipFill rotWithShape="1">
          <a:blip r:embed="rId8">
            <a:alphaModFix/>
          </a:blip>
          <a:srcRect b="0" l="0" r="0" t="0"/>
          <a:stretch/>
        </p:blipFill>
        <p:spPr>
          <a:xfrm>
            <a:off x="23167156" y="4051145"/>
            <a:ext cx="751220" cy="749663"/>
          </a:xfrm>
          <a:prstGeom prst="rect">
            <a:avLst/>
          </a:prstGeom>
          <a:noFill/>
          <a:ln>
            <a:noFill/>
          </a:ln>
        </p:spPr>
      </p:pic>
      <p:pic>
        <p:nvPicPr>
          <p:cNvPr descr="preencoded.png" id="55" name="Google Shape;55;p3"/>
          <p:cNvPicPr preferRelativeResize="0"/>
          <p:nvPr/>
        </p:nvPicPr>
        <p:blipFill rotWithShape="1">
          <a:blip r:embed="rId9">
            <a:alphaModFix/>
          </a:blip>
          <a:srcRect b="0" l="0" r="0" t="0"/>
          <a:stretch/>
        </p:blipFill>
        <p:spPr>
          <a:xfrm>
            <a:off x="21915712" y="3461345"/>
            <a:ext cx="401759" cy="310145"/>
          </a:xfrm>
          <a:prstGeom prst="rect">
            <a:avLst/>
          </a:prstGeom>
          <a:noFill/>
          <a:ln>
            <a:noFill/>
          </a:ln>
        </p:spPr>
      </p:pic>
      <p:pic>
        <p:nvPicPr>
          <p:cNvPr descr="preencoded.png" id="56" name="Google Shape;56;p3"/>
          <p:cNvPicPr preferRelativeResize="0"/>
          <p:nvPr/>
        </p:nvPicPr>
        <p:blipFill rotWithShape="1">
          <a:blip r:embed="rId10">
            <a:alphaModFix/>
          </a:blip>
          <a:srcRect b="0" l="0" r="0" t="0"/>
          <a:stretch/>
        </p:blipFill>
        <p:spPr>
          <a:xfrm>
            <a:off x="23068660" y="2235836"/>
            <a:ext cx="398472" cy="387496"/>
          </a:xfrm>
          <a:prstGeom prst="rect">
            <a:avLst/>
          </a:prstGeom>
          <a:noFill/>
          <a:ln>
            <a:noFill/>
          </a:ln>
        </p:spPr>
      </p:pic>
      <p:sp>
        <p:nvSpPr>
          <p:cNvPr id="57" name="Google Shape;5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 name="Google Shape;58;p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9" name="Google Shape;59;p3"/>
          <p:cNvSpPr/>
          <p:nvPr/>
        </p:nvSpPr>
        <p:spPr>
          <a:xfrm>
            <a:off x="978022" y="508000"/>
            <a:ext cx="14530616" cy="26543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740117" y="81280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61" name="Google Shape;61;p3"/>
          <p:cNvSpPr/>
          <p:nvPr/>
        </p:nvSpPr>
        <p:spPr>
          <a:xfrm>
            <a:off x="97802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978022" y="4521200"/>
            <a:ext cx="1625803" cy="1625600"/>
          </a:xfrm>
          <a:prstGeom prst="roundRect">
            <a:avLst>
              <a:gd fmla="val 781313" name="adj"/>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352719"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2807051"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2807051"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2807051"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8446556"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8446556" y="4521200"/>
            <a:ext cx="1625803" cy="1625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8745043"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0275584"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275584"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275584"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97802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978022" y="7505700"/>
            <a:ext cx="1625803" cy="1625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89211"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2807051"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2807051"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2807051"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8446556"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446556" y="7505700"/>
            <a:ext cx="1625803" cy="1625600"/>
          </a:xfrm>
          <a:prstGeom prst="roundRect">
            <a:avLst>
              <a:gd fmla="val 781313" name="adj"/>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732341"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0275584"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0275584"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275584"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pic>
        <p:nvPicPr>
          <p:cNvPr descr="preencoded.png" id="85" name="Google Shape;85;p3"/>
          <p:cNvPicPr preferRelativeResize="0"/>
          <p:nvPr/>
        </p:nvPicPr>
        <p:blipFill rotWithShape="1">
          <a:blip r:embed="rId12">
            <a:alphaModFix/>
          </a:blip>
          <a:srcRect b="0" l="0" r="0" t="0"/>
          <a:stretch/>
        </p:blipFill>
        <p:spPr>
          <a:xfrm>
            <a:off x="14301988" y="3619500"/>
            <a:ext cx="9247962" cy="8124149"/>
          </a:xfrm>
          <a:prstGeom prst="rect">
            <a:avLst/>
          </a:prstGeom>
          <a:noFill/>
          <a:ln>
            <a:noFill/>
          </a:ln>
        </p:spPr>
      </p:pic>
      <p:sp>
        <p:nvSpPr>
          <p:cNvPr id="86" name="Google Shape;86;p3"/>
          <p:cNvSpPr/>
          <p:nvPr/>
        </p:nvSpPr>
        <p:spPr>
          <a:xfrm>
            <a:off x="97802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978022" y="10490200"/>
            <a:ext cx="1625803" cy="1625600"/>
          </a:xfrm>
          <a:prstGeom prst="roundRect">
            <a:avLst>
              <a:gd fmla="val 781313" name="adj"/>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295562"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2807051"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2807051"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2807051"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92" name="Google Shape;92;p3"/>
          <p:cNvSpPr/>
          <p:nvPr/>
        </p:nvSpPr>
        <p:spPr>
          <a:xfrm>
            <a:off x="8446556"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8446556" y="10490200"/>
            <a:ext cx="1625803" cy="1625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8738692"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0275584"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0275584"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10275584"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2" name="Shape 102"/>
        <p:cNvGrpSpPr/>
        <p:nvPr/>
      </p:nvGrpSpPr>
      <p:grpSpPr>
        <a:xfrm>
          <a:off x="0" y="0"/>
          <a:ext cx="0" cy="0"/>
          <a:chOff x="0" y="0"/>
          <a:chExt cx="0" cy="0"/>
        </a:xfrm>
      </p:grpSpPr>
      <p:pic>
        <p:nvPicPr>
          <p:cNvPr descr="preencoded.png" id="103" name="Google Shape;103;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4" name="Google Shape;104;p4"/>
          <p:cNvPicPr preferRelativeResize="0"/>
          <p:nvPr/>
        </p:nvPicPr>
        <p:blipFill rotWithShape="1">
          <a:blip r:embed="rId4">
            <a:alphaModFix/>
          </a:blip>
          <a:srcRect b="0" l="0" r="0" t="0"/>
          <a:stretch/>
        </p:blipFill>
        <p:spPr>
          <a:xfrm>
            <a:off x="939917" y="850900"/>
            <a:ext cx="1050824" cy="1050692"/>
          </a:xfrm>
          <a:prstGeom prst="rect">
            <a:avLst/>
          </a:prstGeom>
          <a:noFill/>
          <a:ln>
            <a:noFill/>
          </a:ln>
        </p:spPr>
      </p:pic>
      <p:pic>
        <p:nvPicPr>
          <p:cNvPr descr="preencoded.png" id="105" name="Google Shape;105;p4"/>
          <p:cNvPicPr preferRelativeResize="0"/>
          <p:nvPr/>
        </p:nvPicPr>
        <p:blipFill rotWithShape="1">
          <a:blip r:embed="rId5">
            <a:alphaModFix/>
          </a:blip>
          <a:srcRect b="0" l="0" r="0" t="0"/>
          <a:stretch/>
        </p:blipFill>
        <p:spPr>
          <a:xfrm>
            <a:off x="3264308" y="2413000"/>
            <a:ext cx="965321" cy="965200"/>
          </a:xfrm>
          <a:prstGeom prst="rect">
            <a:avLst/>
          </a:prstGeom>
          <a:noFill/>
          <a:ln>
            <a:noFill/>
          </a:ln>
        </p:spPr>
      </p:pic>
      <p:sp>
        <p:nvSpPr>
          <p:cNvPr id="106" name="Google Shape;10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7" name="Google Shape;107;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8" name="Google Shape;108;p4"/>
          <p:cNvSpPr/>
          <p:nvPr/>
        </p:nvSpPr>
        <p:spPr>
          <a:xfrm>
            <a:off x="2667333" y="2895600"/>
            <a:ext cx="15978597"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
          <p:cNvSpPr/>
          <p:nvPr/>
        </p:nvSpPr>
        <p:spPr>
          <a:xfrm>
            <a:off x="3429429" y="320040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p4"/>
          <p:cNvSpPr/>
          <p:nvPr/>
        </p:nvSpPr>
        <p:spPr>
          <a:xfrm>
            <a:off x="2667333"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p4"/>
          <p:cNvSpPr/>
          <p:nvPr/>
        </p:nvSpPr>
        <p:spPr>
          <a:xfrm>
            <a:off x="12282435"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preencoded.png" id="117" name="Google Shape;117;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18" name="Google Shape;118;p5"/>
          <p:cNvPicPr preferRelativeResize="0"/>
          <p:nvPr/>
        </p:nvPicPr>
        <p:blipFill rotWithShape="1">
          <a:blip r:embed="rId4">
            <a:alphaModFix/>
          </a:blip>
          <a:srcRect b="0" l="0" r="0" t="0"/>
          <a:stretch/>
        </p:blipFill>
        <p:spPr>
          <a:xfrm>
            <a:off x="2813383" y="2301863"/>
            <a:ext cx="981564" cy="744010"/>
          </a:xfrm>
          <a:prstGeom prst="rect">
            <a:avLst/>
          </a:prstGeom>
          <a:noFill/>
          <a:ln>
            <a:noFill/>
          </a:ln>
        </p:spPr>
      </p:pic>
      <p:pic>
        <p:nvPicPr>
          <p:cNvPr descr="preencoded.png" id="119" name="Google Shape;119;p5"/>
          <p:cNvPicPr preferRelativeResize="0"/>
          <p:nvPr/>
        </p:nvPicPr>
        <p:blipFill rotWithShape="1">
          <a:blip r:embed="rId5">
            <a:alphaModFix/>
          </a:blip>
          <a:srcRect b="0" l="0" r="0" t="0"/>
          <a:stretch/>
        </p:blipFill>
        <p:spPr>
          <a:xfrm>
            <a:off x="4041927" y="1676257"/>
            <a:ext cx="615115" cy="474253"/>
          </a:xfrm>
          <a:prstGeom prst="rect">
            <a:avLst/>
          </a:prstGeom>
          <a:noFill/>
          <a:ln>
            <a:noFill/>
          </a:ln>
        </p:spPr>
      </p:pic>
      <p:pic>
        <p:nvPicPr>
          <p:cNvPr descr="preencoded.png" id="120" name="Google Shape;120;p5"/>
          <p:cNvPicPr preferRelativeResize="0"/>
          <p:nvPr/>
        </p:nvPicPr>
        <p:blipFill rotWithShape="1">
          <a:blip r:embed="rId6">
            <a:alphaModFix/>
          </a:blip>
          <a:srcRect b="0" l="0" r="0" t="0"/>
          <a:stretch/>
        </p:blipFill>
        <p:spPr>
          <a:xfrm>
            <a:off x="1824253" y="1511523"/>
            <a:ext cx="719367" cy="554205"/>
          </a:xfrm>
          <a:prstGeom prst="rect">
            <a:avLst/>
          </a:prstGeom>
          <a:noFill/>
          <a:ln>
            <a:noFill/>
          </a:ln>
        </p:spPr>
      </p:pic>
      <p:pic>
        <p:nvPicPr>
          <p:cNvPr descr="preencoded.png" id="121" name="Google Shape;121;p5"/>
          <p:cNvPicPr preferRelativeResize="0"/>
          <p:nvPr/>
        </p:nvPicPr>
        <p:blipFill rotWithShape="1">
          <a:blip r:embed="rId7">
            <a:alphaModFix/>
          </a:blip>
          <a:srcRect b="0" l="0" r="0" t="0"/>
          <a:stretch/>
        </p:blipFill>
        <p:spPr>
          <a:xfrm>
            <a:off x="368346" y="1676524"/>
            <a:ext cx="412026" cy="317884"/>
          </a:xfrm>
          <a:prstGeom prst="rect">
            <a:avLst/>
          </a:prstGeom>
          <a:noFill/>
          <a:ln>
            <a:noFill/>
          </a:ln>
        </p:spPr>
      </p:pic>
      <p:pic>
        <p:nvPicPr>
          <p:cNvPr descr="preencoded.png" id="122" name="Google Shape;122;p5"/>
          <p:cNvPicPr preferRelativeResize="0"/>
          <p:nvPr/>
        </p:nvPicPr>
        <p:blipFill rotWithShape="1">
          <a:blip r:embed="rId8">
            <a:alphaModFix/>
          </a:blip>
          <a:srcRect b="0" l="0" r="0" t="0"/>
          <a:stretch/>
        </p:blipFill>
        <p:spPr>
          <a:xfrm>
            <a:off x="1801306" y="2981790"/>
            <a:ext cx="412216" cy="317884"/>
          </a:xfrm>
          <a:prstGeom prst="rect">
            <a:avLst/>
          </a:prstGeom>
          <a:noFill/>
          <a:ln>
            <a:noFill/>
          </a:ln>
        </p:spPr>
      </p:pic>
      <p:pic>
        <p:nvPicPr>
          <p:cNvPr descr="preencoded.png" id="123" name="Google Shape;123;p5"/>
          <p:cNvPicPr preferRelativeResize="0"/>
          <p:nvPr/>
        </p:nvPicPr>
        <p:blipFill rotWithShape="1">
          <a:blip r:embed="rId9">
            <a:alphaModFix/>
          </a:blip>
          <a:srcRect b="0" l="0" r="0" t="0"/>
          <a:stretch/>
        </p:blipFill>
        <p:spPr>
          <a:xfrm>
            <a:off x="3052828" y="508000"/>
            <a:ext cx="412026" cy="317884"/>
          </a:xfrm>
          <a:prstGeom prst="rect">
            <a:avLst/>
          </a:prstGeom>
          <a:noFill/>
          <a:ln>
            <a:noFill/>
          </a:ln>
        </p:spPr>
      </p:pic>
      <p:pic>
        <p:nvPicPr>
          <p:cNvPr descr="preencoded.png" id="124" name="Google Shape;124;p5"/>
          <p:cNvPicPr preferRelativeResize="0"/>
          <p:nvPr/>
        </p:nvPicPr>
        <p:blipFill rotWithShape="1">
          <a:blip r:embed="rId10">
            <a:alphaModFix/>
          </a:blip>
          <a:srcRect b="0" l="0" r="0" t="0"/>
          <a:stretch/>
        </p:blipFill>
        <p:spPr>
          <a:xfrm>
            <a:off x="0" y="0"/>
            <a:ext cx="24387048" cy="10121900"/>
          </a:xfrm>
          <a:prstGeom prst="rect">
            <a:avLst/>
          </a:prstGeom>
          <a:noFill/>
          <a:ln>
            <a:noFill/>
          </a:ln>
        </p:spPr>
      </p:pic>
      <p:sp>
        <p:nvSpPr>
          <p:cNvPr id="125" name="Google Shape;12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6" name="Google Shape;126;p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27" name="Google Shape;127;p5"/>
          <p:cNvSpPr/>
          <p:nvPr/>
        </p:nvSpPr>
        <p:spPr>
          <a:xfrm>
            <a:off x="3467533" y="7886700"/>
            <a:ext cx="7874984" cy="49657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 name="Google Shape;128;p5"/>
          <p:cNvPicPr preferRelativeResize="0"/>
          <p:nvPr/>
        </p:nvPicPr>
        <p:blipFill rotWithShape="1">
          <a:blip r:embed="rId12">
            <a:alphaModFix/>
          </a:blip>
          <a:srcRect b="0" l="0" r="0" t="0"/>
          <a:stretch/>
        </p:blipFill>
        <p:spPr>
          <a:xfrm>
            <a:off x="6521595" y="8191500"/>
            <a:ext cx="1766857" cy="1625600"/>
          </a:xfrm>
          <a:prstGeom prst="rect">
            <a:avLst/>
          </a:prstGeom>
          <a:noFill/>
          <a:ln>
            <a:noFill/>
          </a:ln>
        </p:spPr>
      </p:pic>
      <p:sp>
        <p:nvSpPr>
          <p:cNvPr id="129" name="Google Shape;129;p5"/>
          <p:cNvSpPr/>
          <p:nvPr/>
        </p:nvSpPr>
        <p:spPr>
          <a:xfrm>
            <a:off x="3873984" y="101219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p:nvPr/>
        </p:nvSpPr>
        <p:spPr>
          <a:xfrm>
            <a:off x="3772371" y="101219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p5"/>
          <p:cNvSpPr/>
          <p:nvPr/>
        </p:nvSpPr>
        <p:spPr>
          <a:xfrm>
            <a:off x="3806242" y="109855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p5"/>
          <p:cNvSpPr/>
          <p:nvPr/>
        </p:nvSpPr>
        <p:spPr>
          <a:xfrm>
            <a:off x="13819327" y="7886700"/>
            <a:ext cx="7874984" cy="49657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3" name="Google Shape;133;p5"/>
          <p:cNvPicPr preferRelativeResize="0"/>
          <p:nvPr/>
        </p:nvPicPr>
        <p:blipFill rotWithShape="1">
          <a:blip r:embed="rId13">
            <a:alphaModFix/>
          </a:blip>
          <a:srcRect b="0" l="0" r="0" t="0"/>
          <a:stretch/>
        </p:blipFill>
        <p:spPr>
          <a:xfrm>
            <a:off x="16931514" y="8191500"/>
            <a:ext cx="1650611" cy="1625600"/>
          </a:xfrm>
          <a:prstGeom prst="rect">
            <a:avLst/>
          </a:prstGeom>
          <a:noFill/>
          <a:ln>
            <a:noFill/>
          </a:ln>
        </p:spPr>
      </p:pic>
      <p:sp>
        <p:nvSpPr>
          <p:cNvPr id="134" name="Google Shape;134;p5"/>
          <p:cNvSpPr/>
          <p:nvPr/>
        </p:nvSpPr>
        <p:spPr>
          <a:xfrm>
            <a:off x="14225778" y="101219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14124165" y="101219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36" name="Google Shape;136;p5"/>
          <p:cNvSpPr/>
          <p:nvPr/>
        </p:nvSpPr>
        <p:spPr>
          <a:xfrm>
            <a:off x="14158036" y="109855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1" name="Shape 141"/>
        <p:cNvGrpSpPr/>
        <p:nvPr/>
      </p:nvGrpSpPr>
      <p:grpSpPr>
        <a:xfrm>
          <a:off x="0" y="0"/>
          <a:ext cx="0" cy="0"/>
          <a:chOff x="0" y="0"/>
          <a:chExt cx="0" cy="0"/>
        </a:xfrm>
      </p:grpSpPr>
      <p:pic>
        <p:nvPicPr>
          <p:cNvPr descr="preencoded.png" id="142" name="Google Shape;142;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43" name="Google Shape;143;p6"/>
          <p:cNvPicPr preferRelativeResize="0"/>
          <p:nvPr/>
        </p:nvPicPr>
        <p:blipFill rotWithShape="1">
          <a:blip r:embed="rId4">
            <a:alphaModFix/>
          </a:blip>
          <a:srcRect b="0" l="0" r="0" t="0"/>
          <a:stretch/>
        </p:blipFill>
        <p:spPr>
          <a:xfrm>
            <a:off x="520765" y="11203136"/>
            <a:ext cx="1577533" cy="1574323"/>
          </a:xfrm>
          <a:prstGeom prst="rect">
            <a:avLst/>
          </a:prstGeom>
          <a:noFill/>
          <a:ln>
            <a:noFill/>
          </a:ln>
        </p:spPr>
      </p:pic>
      <p:pic>
        <p:nvPicPr>
          <p:cNvPr descr="preencoded.png" id="144" name="Google Shape;144;p6"/>
          <p:cNvPicPr preferRelativeResize="0"/>
          <p:nvPr/>
        </p:nvPicPr>
        <p:blipFill rotWithShape="1">
          <a:blip r:embed="rId5">
            <a:alphaModFix/>
          </a:blip>
          <a:srcRect b="0" l="0" r="0" t="0"/>
          <a:stretch/>
        </p:blipFill>
        <p:spPr>
          <a:xfrm>
            <a:off x="2050500" y="9944100"/>
            <a:ext cx="881157" cy="879264"/>
          </a:xfrm>
          <a:prstGeom prst="rect">
            <a:avLst/>
          </a:prstGeom>
          <a:noFill/>
          <a:ln>
            <a:noFill/>
          </a:ln>
        </p:spPr>
      </p:pic>
      <p:pic>
        <p:nvPicPr>
          <p:cNvPr descr="preencoded.png" id="145" name="Google Shape;145;p6"/>
          <p:cNvPicPr preferRelativeResize="0"/>
          <p:nvPr/>
        </p:nvPicPr>
        <p:blipFill rotWithShape="1">
          <a:blip r:embed="rId6">
            <a:alphaModFix/>
          </a:blip>
          <a:srcRect b="0" l="0" r="0" t="0"/>
          <a:stretch/>
        </p:blipFill>
        <p:spPr>
          <a:xfrm>
            <a:off x="3694946" y="11085271"/>
            <a:ext cx="386508" cy="298376"/>
          </a:xfrm>
          <a:prstGeom prst="rect">
            <a:avLst/>
          </a:prstGeom>
          <a:noFill/>
          <a:ln>
            <a:noFill/>
          </a:ln>
        </p:spPr>
      </p:pic>
      <p:pic>
        <p:nvPicPr>
          <p:cNvPr descr="preencoded.png" id="146" name="Google Shape;146;p6"/>
          <p:cNvPicPr preferRelativeResize="0"/>
          <p:nvPr/>
        </p:nvPicPr>
        <p:blipFill rotWithShape="1">
          <a:blip r:embed="rId7">
            <a:alphaModFix/>
          </a:blip>
          <a:srcRect b="0" l="0" r="0" t="0"/>
          <a:stretch/>
        </p:blipFill>
        <p:spPr>
          <a:xfrm>
            <a:off x="21787285" y="5551438"/>
            <a:ext cx="1880300" cy="1945115"/>
          </a:xfrm>
          <a:prstGeom prst="rect">
            <a:avLst/>
          </a:prstGeom>
          <a:noFill/>
          <a:ln>
            <a:noFill/>
          </a:ln>
        </p:spPr>
      </p:pic>
      <p:pic>
        <p:nvPicPr>
          <p:cNvPr descr="preencoded.png" id="147" name="Google Shape;147;p6"/>
          <p:cNvPicPr preferRelativeResize="0"/>
          <p:nvPr/>
        </p:nvPicPr>
        <p:blipFill rotWithShape="1">
          <a:blip r:embed="rId8">
            <a:alphaModFix/>
          </a:blip>
          <a:srcRect b="0" l="0" r="0" t="0"/>
          <a:stretch/>
        </p:blipFill>
        <p:spPr>
          <a:xfrm>
            <a:off x="23167156" y="4051145"/>
            <a:ext cx="751220" cy="749660"/>
          </a:xfrm>
          <a:prstGeom prst="rect">
            <a:avLst/>
          </a:prstGeom>
          <a:noFill/>
          <a:ln>
            <a:noFill/>
          </a:ln>
        </p:spPr>
      </p:pic>
      <p:pic>
        <p:nvPicPr>
          <p:cNvPr descr="preencoded.png" id="148" name="Google Shape;148;p6"/>
          <p:cNvPicPr preferRelativeResize="0"/>
          <p:nvPr/>
        </p:nvPicPr>
        <p:blipFill rotWithShape="1">
          <a:blip r:embed="rId9">
            <a:alphaModFix/>
          </a:blip>
          <a:srcRect b="0" l="0" r="0" t="0"/>
          <a:stretch/>
        </p:blipFill>
        <p:spPr>
          <a:xfrm>
            <a:off x="21915712" y="3461345"/>
            <a:ext cx="401759" cy="310145"/>
          </a:xfrm>
          <a:prstGeom prst="rect">
            <a:avLst/>
          </a:prstGeom>
          <a:noFill/>
          <a:ln>
            <a:noFill/>
          </a:ln>
        </p:spPr>
      </p:pic>
      <p:pic>
        <p:nvPicPr>
          <p:cNvPr descr="preencoded.png" id="149" name="Google Shape;149;p6"/>
          <p:cNvPicPr preferRelativeResize="0"/>
          <p:nvPr/>
        </p:nvPicPr>
        <p:blipFill rotWithShape="1">
          <a:blip r:embed="rId10">
            <a:alphaModFix/>
          </a:blip>
          <a:srcRect b="0" l="0" r="0" t="0"/>
          <a:stretch/>
        </p:blipFill>
        <p:spPr>
          <a:xfrm>
            <a:off x="23068660" y="2235833"/>
            <a:ext cx="398472" cy="387499"/>
          </a:xfrm>
          <a:prstGeom prst="rect">
            <a:avLst/>
          </a:prstGeom>
          <a:noFill/>
          <a:ln>
            <a:noFill/>
          </a:ln>
        </p:spPr>
      </p:pic>
      <p:sp>
        <p:nvSpPr>
          <p:cNvPr id="150" name="Google Shape;15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1" name="Google Shape;151;p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52" name="Google Shape;152;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3" name="Google Shape;153;p6"/>
          <p:cNvPicPr preferRelativeResize="0"/>
          <p:nvPr/>
        </p:nvPicPr>
        <p:blipFill rotWithShape="1">
          <a:blip r:embed="rId12">
            <a:alphaModFix/>
          </a:blip>
          <a:srcRect b="0" l="0" r="0" t="0"/>
          <a:stretch/>
        </p:blipFill>
        <p:spPr>
          <a:xfrm>
            <a:off x="2934067" y="1384300"/>
            <a:ext cx="8129016" cy="7581900"/>
          </a:xfrm>
          <a:prstGeom prst="rect">
            <a:avLst/>
          </a:prstGeom>
          <a:noFill/>
          <a:ln>
            <a:noFill/>
          </a:ln>
        </p:spPr>
      </p:pic>
      <p:sp>
        <p:nvSpPr>
          <p:cNvPr id="154" name="Google Shape;154;p6"/>
          <p:cNvSpPr/>
          <p:nvPr/>
        </p:nvSpPr>
        <p:spPr>
          <a:xfrm>
            <a:off x="2934067" y="9575800"/>
            <a:ext cx="8129016" cy="1371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8" name="Google Shape;158;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9" name="Google Shape;159;p6"/>
          <p:cNvPicPr preferRelativeResize="0"/>
          <p:nvPr/>
        </p:nvPicPr>
        <p:blipFill rotWithShape="1">
          <a:blip r:embed="rId13">
            <a:alphaModFix/>
          </a:blip>
          <a:srcRect b="0" l="0" r="0" t="0"/>
          <a:stretch/>
        </p:blipFill>
        <p:spPr>
          <a:xfrm>
            <a:off x="13323965" y="1384300"/>
            <a:ext cx="8129016" cy="7581900"/>
          </a:xfrm>
          <a:prstGeom prst="rect">
            <a:avLst/>
          </a:prstGeom>
          <a:noFill/>
          <a:ln>
            <a:noFill/>
          </a:ln>
        </p:spPr>
      </p:pic>
      <p:sp>
        <p:nvSpPr>
          <p:cNvPr id="160" name="Google Shape;160;p6"/>
          <p:cNvSpPr/>
          <p:nvPr/>
        </p:nvSpPr>
        <p:spPr>
          <a:xfrm>
            <a:off x="13323965" y="9575800"/>
            <a:ext cx="8129016" cy="1371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62" name="Google Shape;162;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pic>
        <p:nvPicPr>
          <p:cNvPr descr="preencoded.png" id="169" name="Google Shape;169;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0" name="Google Shape;170;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1" name="Google Shape;171;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72" name="Google Shape;172;p7"/>
          <p:cNvPicPr preferRelativeResize="0"/>
          <p:nvPr/>
        </p:nvPicPr>
        <p:blipFill rotWithShape="1">
          <a:blip r:embed="rId5">
            <a:alphaModFix/>
          </a:blip>
          <a:srcRect b="0" l="0" r="0" t="0"/>
          <a:stretch/>
        </p:blipFill>
        <p:spPr>
          <a:xfrm>
            <a:off x="863708" y="1316515"/>
            <a:ext cx="6068311" cy="4556472"/>
          </a:xfrm>
          <a:prstGeom prst="rect">
            <a:avLst/>
          </a:prstGeom>
          <a:noFill/>
          <a:ln>
            <a:noFill/>
          </a:ln>
        </p:spPr>
      </p:pic>
      <p:sp>
        <p:nvSpPr>
          <p:cNvPr id="173" name="Google Shape;173;p7"/>
          <p:cNvSpPr/>
          <p:nvPr/>
        </p:nvSpPr>
        <p:spPr>
          <a:xfrm>
            <a:off x="5842730" y="4699000"/>
            <a:ext cx="136034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7"/>
          <p:cNvSpPr/>
          <p:nvPr/>
        </p:nvSpPr>
        <p:spPr>
          <a:xfrm>
            <a:off x="5842730" y="4699000"/>
            <a:ext cx="13806626" cy="401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5" name="Google Shape;175;p7"/>
          <p:cNvSpPr/>
          <p:nvPr/>
        </p:nvSpPr>
        <p:spPr>
          <a:xfrm>
            <a:off x="15419727" y="88138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0" name="Shape 180"/>
        <p:cNvGrpSpPr/>
        <p:nvPr/>
      </p:nvGrpSpPr>
      <p:grpSpPr>
        <a:xfrm>
          <a:off x="0" y="0"/>
          <a:ext cx="0" cy="0"/>
          <a:chOff x="0" y="0"/>
          <a:chExt cx="0" cy="0"/>
        </a:xfrm>
      </p:grpSpPr>
      <p:pic>
        <p:nvPicPr>
          <p:cNvPr descr="preencoded.png" id="181" name="Google Shape;181;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2" name="Google Shape;182;p8"/>
          <p:cNvPicPr preferRelativeResize="0"/>
          <p:nvPr/>
        </p:nvPicPr>
        <p:blipFill rotWithShape="1">
          <a:blip r:embed="rId4">
            <a:alphaModFix/>
          </a:blip>
          <a:srcRect b="0" l="0" r="0" t="0"/>
          <a:stretch/>
        </p:blipFill>
        <p:spPr>
          <a:xfrm>
            <a:off x="939917" y="850900"/>
            <a:ext cx="1050824" cy="1050689"/>
          </a:xfrm>
          <a:prstGeom prst="rect">
            <a:avLst/>
          </a:prstGeom>
          <a:noFill/>
          <a:ln>
            <a:noFill/>
          </a:ln>
        </p:spPr>
      </p:pic>
      <p:pic>
        <p:nvPicPr>
          <p:cNvPr descr="preencoded.png" id="183" name="Google Shape;183;p8"/>
          <p:cNvPicPr preferRelativeResize="0"/>
          <p:nvPr/>
        </p:nvPicPr>
        <p:blipFill rotWithShape="1">
          <a:blip r:embed="rId5">
            <a:alphaModFix/>
          </a:blip>
          <a:srcRect b="0" l="0" r="0" t="0"/>
          <a:stretch/>
        </p:blipFill>
        <p:spPr>
          <a:xfrm>
            <a:off x="3264308" y="2413000"/>
            <a:ext cx="965321" cy="965200"/>
          </a:xfrm>
          <a:prstGeom prst="rect">
            <a:avLst/>
          </a:prstGeom>
          <a:noFill/>
          <a:ln>
            <a:noFill/>
          </a:ln>
        </p:spPr>
      </p:pic>
      <p:pic>
        <p:nvPicPr>
          <p:cNvPr descr="preencoded.png" id="184" name="Google Shape;184;p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preencoded.png" id="185" name="Google Shape;185;p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86" name="Google Shape;18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7" name="Google Shape;187;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88" name="Google Shape;188;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1079635" y="2247900"/>
            <a:ext cx="7049381" cy="1371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91" name="Google Shape;191;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2" name="Google Shape;192;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p:nvPr/>
        </p:nvSpPr>
        <p:spPr>
          <a:xfrm>
            <a:off x="8675184" y="2247900"/>
            <a:ext cx="7049381" cy="1371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95" name="Google Shape;195;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96" name="Google Shape;196;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16270734" y="2247900"/>
            <a:ext cx="7049381" cy="1371600"/>
          </a:xfrm>
          <a:prstGeom prst="rect">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99" name="Google Shape;199;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4" name="Shape 204"/>
        <p:cNvGrpSpPr/>
        <p:nvPr/>
      </p:nvGrpSpPr>
      <p:grpSpPr>
        <a:xfrm>
          <a:off x="0" y="0"/>
          <a:ext cx="0" cy="0"/>
          <a:chOff x="0" y="0"/>
          <a:chExt cx="0" cy="0"/>
        </a:xfrm>
      </p:grpSpPr>
      <p:pic>
        <p:nvPicPr>
          <p:cNvPr descr="preencoded.png" id="205" name="Google Shape;205;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06" name="Google Shape;206;p9"/>
          <p:cNvPicPr preferRelativeResize="0"/>
          <p:nvPr/>
        </p:nvPicPr>
        <p:blipFill rotWithShape="1">
          <a:blip r:embed="rId4">
            <a:alphaModFix/>
          </a:blip>
          <a:srcRect b="0" l="0" r="0" t="0"/>
          <a:stretch/>
        </p:blipFill>
        <p:spPr>
          <a:xfrm>
            <a:off x="2813383" y="2301863"/>
            <a:ext cx="981564" cy="744004"/>
          </a:xfrm>
          <a:prstGeom prst="rect">
            <a:avLst/>
          </a:prstGeom>
          <a:noFill/>
          <a:ln>
            <a:noFill/>
          </a:ln>
        </p:spPr>
      </p:pic>
      <p:pic>
        <p:nvPicPr>
          <p:cNvPr descr="preencoded.png" id="207" name="Google Shape;207;p9"/>
          <p:cNvPicPr preferRelativeResize="0"/>
          <p:nvPr/>
        </p:nvPicPr>
        <p:blipFill rotWithShape="1">
          <a:blip r:embed="rId5">
            <a:alphaModFix/>
          </a:blip>
          <a:srcRect b="0" l="0" r="0" t="0"/>
          <a:stretch/>
        </p:blipFill>
        <p:spPr>
          <a:xfrm>
            <a:off x="4041927" y="1676264"/>
            <a:ext cx="615115" cy="474253"/>
          </a:xfrm>
          <a:prstGeom prst="rect">
            <a:avLst/>
          </a:prstGeom>
          <a:noFill/>
          <a:ln>
            <a:noFill/>
          </a:ln>
        </p:spPr>
      </p:pic>
      <p:pic>
        <p:nvPicPr>
          <p:cNvPr descr="preencoded.png" id="208" name="Google Shape;208;p9"/>
          <p:cNvPicPr preferRelativeResize="0"/>
          <p:nvPr/>
        </p:nvPicPr>
        <p:blipFill rotWithShape="1">
          <a:blip r:embed="rId6">
            <a:alphaModFix/>
          </a:blip>
          <a:srcRect b="0" l="0" r="0" t="0"/>
          <a:stretch/>
        </p:blipFill>
        <p:spPr>
          <a:xfrm>
            <a:off x="1824253" y="1511523"/>
            <a:ext cx="719367" cy="554199"/>
          </a:xfrm>
          <a:prstGeom prst="rect">
            <a:avLst/>
          </a:prstGeom>
          <a:noFill/>
          <a:ln>
            <a:noFill/>
          </a:ln>
        </p:spPr>
      </p:pic>
      <p:pic>
        <p:nvPicPr>
          <p:cNvPr descr="preencoded.png" id="209" name="Google Shape;209;p9"/>
          <p:cNvPicPr preferRelativeResize="0"/>
          <p:nvPr/>
        </p:nvPicPr>
        <p:blipFill rotWithShape="1">
          <a:blip r:embed="rId7">
            <a:alphaModFix/>
          </a:blip>
          <a:srcRect b="0" l="0" r="0" t="0"/>
          <a:stretch/>
        </p:blipFill>
        <p:spPr>
          <a:xfrm>
            <a:off x="368346" y="1676524"/>
            <a:ext cx="412026" cy="317884"/>
          </a:xfrm>
          <a:prstGeom prst="rect">
            <a:avLst/>
          </a:prstGeom>
          <a:noFill/>
          <a:ln>
            <a:noFill/>
          </a:ln>
        </p:spPr>
      </p:pic>
      <p:pic>
        <p:nvPicPr>
          <p:cNvPr descr="preencoded.png" id="210" name="Google Shape;210;p9"/>
          <p:cNvPicPr preferRelativeResize="0"/>
          <p:nvPr/>
        </p:nvPicPr>
        <p:blipFill rotWithShape="1">
          <a:blip r:embed="rId8">
            <a:alphaModFix/>
          </a:blip>
          <a:srcRect b="0" l="0" r="0" t="0"/>
          <a:stretch/>
        </p:blipFill>
        <p:spPr>
          <a:xfrm>
            <a:off x="1801306" y="2981796"/>
            <a:ext cx="412216" cy="317884"/>
          </a:xfrm>
          <a:prstGeom prst="rect">
            <a:avLst/>
          </a:prstGeom>
          <a:noFill/>
          <a:ln>
            <a:noFill/>
          </a:ln>
        </p:spPr>
      </p:pic>
      <p:pic>
        <p:nvPicPr>
          <p:cNvPr descr="preencoded.png" id="211" name="Google Shape;211;p9"/>
          <p:cNvPicPr preferRelativeResize="0"/>
          <p:nvPr/>
        </p:nvPicPr>
        <p:blipFill rotWithShape="1">
          <a:blip r:embed="rId9">
            <a:alphaModFix/>
          </a:blip>
          <a:srcRect b="0" l="0" r="0" t="0"/>
          <a:stretch/>
        </p:blipFill>
        <p:spPr>
          <a:xfrm>
            <a:off x="3052828" y="508000"/>
            <a:ext cx="412026" cy="317884"/>
          </a:xfrm>
          <a:prstGeom prst="rect">
            <a:avLst/>
          </a:prstGeom>
          <a:noFill/>
          <a:ln>
            <a:noFill/>
          </a:ln>
        </p:spPr>
      </p:pic>
      <p:sp>
        <p:nvSpPr>
          <p:cNvPr id="212" name="Google Shape;212;p9"/>
          <p:cNvSpPr/>
          <p:nvPr/>
        </p:nvSpPr>
        <p:spPr>
          <a:xfrm>
            <a:off x="3499287" y="1092200"/>
            <a:ext cx="17413876" cy="1879600"/>
          </a:xfrm>
          <a:prstGeom prst="rect">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4261383" y="13970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214" name="Google Shape;214;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14200375" y="4406900"/>
            <a:ext cx="8205226" cy="8204200"/>
          </a:xfrm>
          <a:prstGeom prst="ellipse">
            <a:avLst/>
          </a:prstGeom>
          <a:solidFill>
            <a:srgbClr val="81E0D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15229203" y="6299200"/>
            <a:ext cx="6160270" cy="61595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16258032" y="8178800"/>
            <a:ext cx="4089911" cy="4089400"/>
          </a:xfrm>
          <a:prstGeom prst="ellipse">
            <a:avLst/>
          </a:prstGeom>
          <a:solidFill>
            <a:srgbClr val="FCE46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219" name="Google Shape;219;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220" name="Google Shape;220;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2" name="Google Shape;222;p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23" name="Google Shape;223;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4" name="Google Shape;224;p9"/>
          <p:cNvPicPr preferRelativeResize="0"/>
          <p:nvPr/>
        </p:nvPicPr>
        <p:blipFill rotWithShape="1">
          <a:blip r:embed="rId11">
            <a:alphaModFix/>
          </a:blip>
          <a:srcRect b="0" l="0" r="0" t="0"/>
          <a:stretch/>
        </p:blipFill>
        <p:spPr>
          <a:xfrm>
            <a:off x="3734267" y="3594100"/>
            <a:ext cx="1005996" cy="1016000"/>
          </a:xfrm>
          <a:prstGeom prst="rect">
            <a:avLst/>
          </a:prstGeom>
          <a:noFill/>
          <a:ln>
            <a:noFill/>
          </a:ln>
        </p:spPr>
      </p:pic>
      <p:sp>
        <p:nvSpPr>
          <p:cNvPr id="225" name="Google Shape;225;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7" name="Google Shape;227;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9"/>
          <p:cNvPicPr preferRelativeResize="0"/>
          <p:nvPr/>
        </p:nvPicPr>
        <p:blipFill rotWithShape="1">
          <a:blip r:embed="rId12">
            <a:alphaModFix/>
          </a:blip>
          <a:srcRect b="0" l="0" r="0" t="0"/>
          <a:stretch/>
        </p:blipFill>
        <p:spPr>
          <a:xfrm>
            <a:off x="3734267" y="6946900"/>
            <a:ext cx="909605" cy="1016000"/>
          </a:xfrm>
          <a:prstGeom prst="rect">
            <a:avLst/>
          </a:prstGeom>
          <a:noFill/>
          <a:ln>
            <a:noFill/>
          </a:ln>
        </p:spPr>
      </p:pic>
      <p:sp>
        <p:nvSpPr>
          <p:cNvPr id="229" name="Google Shape;229;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1" name="Google Shape;231;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2" name="Google Shape;232;p9"/>
          <p:cNvPicPr preferRelativeResize="0"/>
          <p:nvPr/>
        </p:nvPicPr>
        <p:blipFill rotWithShape="1">
          <a:blip r:embed="rId13">
            <a:alphaModFix/>
          </a:blip>
          <a:srcRect b="0" l="0" r="0" t="0"/>
          <a:stretch/>
        </p:blipFill>
        <p:spPr>
          <a:xfrm>
            <a:off x="3734267" y="10299700"/>
            <a:ext cx="1028351" cy="1016000"/>
          </a:xfrm>
          <a:prstGeom prst="rect">
            <a:avLst/>
          </a:prstGeom>
          <a:noFill/>
          <a:ln>
            <a:noFill/>
          </a:ln>
        </p:spPr>
      </p:pic>
      <p:sp>
        <p:nvSpPr>
          <p:cNvPr id="233" name="Google Shape;233;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2023-06-23T08:06:38Z</dcterms:created>
  <dc:creator>PptxGenJS</dc:creator>
</cp:coreProperties>
</file>