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bold r:id="rId28"/>
      <p:boldItalic r:id="rId29"/>
    </p:embeddedFont>
    <p:embeddedFont>
      <p:font typeface="Montserrat"/>
      <p:regular r:id="rId30"/>
      <p:bold r:id="rId31"/>
      <p:italic r:id="rId32"/>
      <p:boldItalic r:id="rId33"/>
    </p:embeddedFont>
    <p:embeddedFont>
      <p:font typeface="Russo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X/WpS7RmXbVmsFsYu2xIvtPRi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RussoOn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11e5d663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11e5d663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11e5d663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11e5d663c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711e5d663c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711e5d663c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11e5d663c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711e5d663c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711e5d663c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11e5d663c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711e5d663c_0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711e5d663c_0_2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11e5d663c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711e5d663c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2711e5d663c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11e5d663c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711e5d663c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711e5d663c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711e5d663c_0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2711e5d663c_0_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2711e5d663c_0_3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711e5d663c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711e5d663c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2711e5d663c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711e5d663c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2711e5d663c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2711e5d663c_0_4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711e5d663c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2711e5d663c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2711e5d663c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711e5d663c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2711e5d663c_0_4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2711e5d663c_0_4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711e5d663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711e5d663c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711e5d663c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711e5d663c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2711e5d663c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2711e5d663c_0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711e5d663c_0_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2711e5d663c_0_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2711e5d663c_0_4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711e5d663c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2711e5d663c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g2711e5d663c_0_5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711e5d663c_0_5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2711e5d663c_0_5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g2711e5d663c_0_5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711e5d663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711e5d663c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711e5d663c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711e5d663c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2711e5d663c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2711e5d663c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11e5d663c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711e5d663c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711e5d663c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11e5d663c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711e5d663c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711e5d663c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11e5d663c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2711e5d663c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2711e5d663c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11e5d663c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711e5d663c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711e5d663c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11e5d663c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711e5d663c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711e5d663c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5.png"/><Relationship Id="rId11" Type="http://schemas.openxmlformats.org/officeDocument/2006/relationships/image" Target="../media/image68.png"/><Relationship Id="rId10" Type="http://schemas.openxmlformats.org/officeDocument/2006/relationships/image" Target="../media/image45.png"/><Relationship Id="rId9" Type="http://schemas.openxmlformats.org/officeDocument/2006/relationships/image" Target="../media/image67.png"/><Relationship Id="rId5" Type="http://schemas.openxmlformats.org/officeDocument/2006/relationships/image" Target="../media/image3.png"/><Relationship Id="rId6" Type="http://schemas.openxmlformats.org/officeDocument/2006/relationships/image" Target="../media/image88.png"/><Relationship Id="rId7" Type="http://schemas.openxmlformats.org/officeDocument/2006/relationships/image" Target="../media/image54.png"/><Relationship Id="rId8" Type="http://schemas.openxmlformats.org/officeDocument/2006/relationships/image" Target="../media/image6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20" Type="http://schemas.openxmlformats.org/officeDocument/2006/relationships/image" Target="../media/image77.png"/><Relationship Id="rId22" Type="http://schemas.openxmlformats.org/officeDocument/2006/relationships/image" Target="../media/image89.png"/><Relationship Id="rId21" Type="http://schemas.openxmlformats.org/officeDocument/2006/relationships/image" Target="../media/image76.png"/><Relationship Id="rId24" Type="http://schemas.openxmlformats.org/officeDocument/2006/relationships/image" Target="../media/image102.png"/><Relationship Id="rId23" Type="http://schemas.openxmlformats.org/officeDocument/2006/relationships/image" Target="../media/image7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61.png"/><Relationship Id="rId26" Type="http://schemas.openxmlformats.org/officeDocument/2006/relationships/image" Target="../media/image81.png"/><Relationship Id="rId25" Type="http://schemas.openxmlformats.org/officeDocument/2006/relationships/image" Target="../media/image78.png"/><Relationship Id="rId28" Type="http://schemas.openxmlformats.org/officeDocument/2006/relationships/image" Target="../media/image80.png"/><Relationship Id="rId27" Type="http://schemas.openxmlformats.org/officeDocument/2006/relationships/image" Target="../media/image82.png"/><Relationship Id="rId5" Type="http://schemas.openxmlformats.org/officeDocument/2006/relationships/image" Target="../media/image3.png"/><Relationship Id="rId6" Type="http://schemas.openxmlformats.org/officeDocument/2006/relationships/image" Target="../media/image65.png"/><Relationship Id="rId29" Type="http://schemas.openxmlformats.org/officeDocument/2006/relationships/image" Target="../media/image94.png"/><Relationship Id="rId7" Type="http://schemas.openxmlformats.org/officeDocument/2006/relationships/image" Target="../media/image84.png"/><Relationship Id="rId8" Type="http://schemas.openxmlformats.org/officeDocument/2006/relationships/image" Target="../media/image64.png"/><Relationship Id="rId11" Type="http://schemas.openxmlformats.org/officeDocument/2006/relationships/image" Target="../media/image63.png"/><Relationship Id="rId10" Type="http://schemas.openxmlformats.org/officeDocument/2006/relationships/image" Target="../media/image116.png"/><Relationship Id="rId13" Type="http://schemas.openxmlformats.org/officeDocument/2006/relationships/image" Target="../media/image121.png"/><Relationship Id="rId12" Type="http://schemas.openxmlformats.org/officeDocument/2006/relationships/image" Target="../media/image118.png"/><Relationship Id="rId15" Type="http://schemas.openxmlformats.org/officeDocument/2006/relationships/image" Target="../media/image71.png"/><Relationship Id="rId14" Type="http://schemas.openxmlformats.org/officeDocument/2006/relationships/image" Target="../media/image70.png"/><Relationship Id="rId17" Type="http://schemas.openxmlformats.org/officeDocument/2006/relationships/image" Target="../media/image72.png"/><Relationship Id="rId16" Type="http://schemas.openxmlformats.org/officeDocument/2006/relationships/image" Target="../media/image110.png"/><Relationship Id="rId19" Type="http://schemas.openxmlformats.org/officeDocument/2006/relationships/image" Target="../media/image73.png"/><Relationship Id="rId18" Type="http://schemas.openxmlformats.org/officeDocument/2006/relationships/image" Target="../media/image7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49.png"/><Relationship Id="rId7" Type="http://schemas.openxmlformats.org/officeDocument/2006/relationships/image" Target="../media/image9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96.png"/><Relationship Id="rId7" Type="http://schemas.openxmlformats.org/officeDocument/2006/relationships/image" Target="../media/image9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99.png"/><Relationship Id="rId7" Type="http://schemas.openxmlformats.org/officeDocument/2006/relationships/image" Target="../media/image9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20.png"/><Relationship Id="rId5" Type="http://schemas.openxmlformats.org/officeDocument/2006/relationships/image" Target="../media/image3.png"/><Relationship Id="rId6" Type="http://schemas.openxmlformats.org/officeDocument/2006/relationships/image" Target="../media/image106.png"/><Relationship Id="rId7" Type="http://schemas.openxmlformats.org/officeDocument/2006/relationships/image" Target="../media/image113.png"/><Relationship Id="rId8" Type="http://schemas.openxmlformats.org/officeDocument/2006/relationships/image" Target="../media/image115.png"/><Relationship Id="rId11" Type="http://schemas.openxmlformats.org/officeDocument/2006/relationships/image" Target="../media/image122.png"/><Relationship Id="rId10" Type="http://schemas.openxmlformats.org/officeDocument/2006/relationships/image" Target="../media/image119.png"/><Relationship Id="rId12" Type="http://schemas.openxmlformats.org/officeDocument/2006/relationships/image" Target="../media/image1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60.png"/><Relationship Id="rId7" Type="http://schemas.openxmlformats.org/officeDocument/2006/relationships/image" Target="../media/image143.png"/><Relationship Id="rId8" Type="http://schemas.openxmlformats.org/officeDocument/2006/relationships/image" Target="../media/image145.png"/></Relationships>
</file>

<file path=ppt/slides/_rels/slide22.xml.rels><?xml version="1.0" encoding="UTF-8" standalone="yes"?><Relationships xmlns="http://schemas.openxmlformats.org/package/2006/relationships"><Relationship Id="rId20" Type="http://schemas.openxmlformats.org/officeDocument/2006/relationships/image" Target="../media/image156.png"/><Relationship Id="rId21" Type="http://schemas.openxmlformats.org/officeDocument/2006/relationships/image" Target="../media/image151.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31.png"/><Relationship Id="rId5" Type="http://schemas.openxmlformats.org/officeDocument/2006/relationships/image" Target="../media/image3.png"/><Relationship Id="rId6" Type="http://schemas.openxmlformats.org/officeDocument/2006/relationships/hyperlink" Target="https://eatemp.com/powerpoint-org-chart-template/" TargetMode="External"/><Relationship Id="rId7" Type="http://schemas.openxmlformats.org/officeDocument/2006/relationships/image" Target="../media/image127.png"/><Relationship Id="rId8" Type="http://schemas.openxmlformats.org/officeDocument/2006/relationships/image" Target="../media/image130.png"/><Relationship Id="rId11" Type="http://schemas.openxmlformats.org/officeDocument/2006/relationships/image" Target="../media/image135.png"/><Relationship Id="rId10" Type="http://schemas.openxmlformats.org/officeDocument/2006/relationships/image" Target="../media/image157.png"/><Relationship Id="rId13" Type="http://schemas.openxmlformats.org/officeDocument/2006/relationships/image" Target="../media/image158.png"/><Relationship Id="rId12" Type="http://schemas.openxmlformats.org/officeDocument/2006/relationships/image" Target="../media/image132.png"/><Relationship Id="rId15" Type="http://schemas.openxmlformats.org/officeDocument/2006/relationships/image" Target="../media/image140.png"/><Relationship Id="rId14" Type="http://schemas.openxmlformats.org/officeDocument/2006/relationships/image" Target="../media/image141.png"/><Relationship Id="rId17" Type="http://schemas.openxmlformats.org/officeDocument/2006/relationships/image" Target="../media/image137.png"/><Relationship Id="rId16" Type="http://schemas.openxmlformats.org/officeDocument/2006/relationships/image" Target="../media/image136.png"/><Relationship Id="rId19" Type="http://schemas.openxmlformats.org/officeDocument/2006/relationships/image" Target="../media/image150.png"/><Relationship Id="rId18" Type="http://schemas.openxmlformats.org/officeDocument/2006/relationships/image" Target="../media/image1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hyperlink" Target="https://unsplash.com/" TargetMode="External"/><Relationship Id="rId7" Type="http://schemas.openxmlformats.org/officeDocument/2006/relationships/image" Target="../media/image1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59.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35.png"/><Relationship Id="rId7" Type="http://schemas.openxmlformats.org/officeDocument/2006/relationships/image" Target="../media/image32.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34.png"/><Relationship Id="rId7" Type="http://schemas.openxmlformats.org/officeDocument/2006/relationships/image" Target="../media/image39.png"/><Relationship Id="rId8"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15" name="Shape 15"/>
        <p:cNvGrpSpPr/>
        <p:nvPr/>
      </p:nvGrpSpPr>
      <p:grpSpPr>
        <a:xfrm>
          <a:off x="0" y="0"/>
          <a:ext cx="0" cy="0"/>
          <a:chOff x="0" y="0"/>
          <a:chExt cx="0" cy="0"/>
        </a:xfrm>
      </p:grpSpPr>
      <p:pic>
        <p:nvPicPr>
          <p:cNvPr descr=" " id="16" name="Google Shape;16;g2711e5d663c_0_0"/>
          <p:cNvPicPr preferRelativeResize="0"/>
          <p:nvPr/>
        </p:nvPicPr>
        <p:blipFill rotWithShape="1">
          <a:blip r:embed="rId3">
            <a:alphaModFix/>
          </a:blip>
          <a:srcRect b="0" l="0" r="0" t="0"/>
          <a:stretch/>
        </p:blipFill>
        <p:spPr>
          <a:xfrm>
            <a:off x="-1424756" y="7948022"/>
            <a:ext cx="8230216" cy="8229187"/>
          </a:xfrm>
          <a:prstGeom prst="rect">
            <a:avLst/>
          </a:prstGeom>
          <a:noFill/>
          <a:ln>
            <a:noFill/>
          </a:ln>
        </p:spPr>
      </p:pic>
      <p:pic>
        <p:nvPicPr>
          <p:cNvPr descr=" " id="17" name="Google Shape;17;g2711e5d663c_0_0"/>
          <p:cNvPicPr preferRelativeResize="0"/>
          <p:nvPr/>
        </p:nvPicPr>
        <p:blipFill rotWithShape="1">
          <a:blip r:embed="rId4">
            <a:alphaModFix/>
          </a:blip>
          <a:srcRect b="0" l="0" r="0" t="0"/>
          <a:stretch/>
        </p:blipFill>
        <p:spPr>
          <a:xfrm>
            <a:off x="17312264" y="-279400"/>
            <a:ext cx="7811476" cy="7797800"/>
          </a:xfrm>
          <a:prstGeom prst="rect">
            <a:avLst/>
          </a:prstGeom>
          <a:noFill/>
          <a:ln>
            <a:noFill/>
          </a:ln>
        </p:spPr>
      </p:pic>
      <p:sp>
        <p:nvSpPr>
          <p:cNvPr id="18" name="Google Shape;18;g2711e5d663c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2711e5d663c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 name="Google Shape;20;g2711e5d663c_0_0"/>
          <p:cNvSpPr/>
          <p:nvPr/>
        </p:nvSpPr>
        <p:spPr>
          <a:xfrm>
            <a:off x="3772371" y="736600"/>
            <a:ext cx="17858400" cy="468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24000"/>
              <a:buFont typeface="Russo One"/>
              <a:buNone/>
            </a:pPr>
            <a:r>
              <a:rPr b="0" i="0" lang="en-US" sz="24000" u="none" cap="none" strike="noStrike">
                <a:solidFill>
                  <a:srgbClr val="091E57"/>
                </a:solidFill>
                <a:latin typeface="Russo One"/>
                <a:ea typeface="Russo One"/>
                <a:cs typeface="Russo One"/>
                <a:sym typeface="Russo One"/>
              </a:rPr>
              <a:t>Antibiotics</a:t>
            </a:r>
            <a:endParaRPr b="0" i="0" sz="24000" u="none" cap="none" strike="noStrike">
              <a:solidFill>
                <a:schemeClr val="dk1"/>
              </a:solidFill>
              <a:latin typeface="Calibri"/>
              <a:ea typeface="Calibri"/>
              <a:cs typeface="Calibri"/>
              <a:sym typeface="Calibri"/>
            </a:endParaRPr>
          </a:p>
        </p:txBody>
      </p:sp>
      <p:pic>
        <p:nvPicPr>
          <p:cNvPr descr=" " id="21" name="Google Shape;21;g2711e5d663c_0_0"/>
          <p:cNvPicPr preferRelativeResize="0"/>
          <p:nvPr/>
        </p:nvPicPr>
        <p:blipFill rotWithShape="1">
          <a:blip r:embed="rId6">
            <a:alphaModFix/>
          </a:blip>
          <a:srcRect b="0" l="0" r="0" t="0"/>
          <a:stretch/>
        </p:blipFill>
        <p:spPr>
          <a:xfrm>
            <a:off x="6655632" y="3657600"/>
            <a:ext cx="11075784" cy="9753600"/>
          </a:xfrm>
          <a:prstGeom prst="rect">
            <a:avLst/>
          </a:prstGeom>
          <a:noFill/>
          <a:ln>
            <a:noFill/>
          </a:ln>
        </p:spPr>
      </p:pic>
      <p:sp>
        <p:nvSpPr>
          <p:cNvPr id="22" name="Google Shape;22;g2711e5d663c_0_0"/>
          <p:cNvSpPr/>
          <p:nvPr/>
        </p:nvSpPr>
        <p:spPr>
          <a:xfrm>
            <a:off x="3188098" y="254000"/>
            <a:ext cx="182817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194" name="Shape 194"/>
        <p:cNvGrpSpPr/>
        <p:nvPr/>
      </p:nvGrpSpPr>
      <p:grpSpPr>
        <a:xfrm>
          <a:off x="0" y="0"/>
          <a:ext cx="0" cy="0"/>
          <a:chOff x="0" y="0"/>
          <a:chExt cx="0" cy="0"/>
        </a:xfrm>
      </p:grpSpPr>
      <p:pic>
        <p:nvPicPr>
          <p:cNvPr descr=" " id="195" name="Google Shape;195;g2711e5d663c_0_170"/>
          <p:cNvPicPr preferRelativeResize="0"/>
          <p:nvPr/>
        </p:nvPicPr>
        <p:blipFill rotWithShape="1">
          <a:blip r:embed="rId3">
            <a:alphaModFix/>
          </a:blip>
          <a:srcRect b="0" l="0" r="0" t="0"/>
          <a:stretch/>
        </p:blipFill>
        <p:spPr>
          <a:xfrm>
            <a:off x="14467108" y="4292600"/>
            <a:ext cx="9462683" cy="9169400"/>
          </a:xfrm>
          <a:prstGeom prst="rect">
            <a:avLst/>
          </a:prstGeom>
          <a:noFill/>
          <a:ln>
            <a:noFill/>
          </a:ln>
        </p:spPr>
      </p:pic>
      <p:pic>
        <p:nvPicPr>
          <p:cNvPr descr=" " id="196" name="Google Shape;196;g2711e5d663c_0_170"/>
          <p:cNvPicPr preferRelativeResize="0"/>
          <p:nvPr/>
        </p:nvPicPr>
        <p:blipFill rotWithShape="1">
          <a:blip r:embed="rId4">
            <a:alphaModFix/>
          </a:blip>
          <a:srcRect b="0" l="0" r="0" t="0"/>
          <a:stretch/>
        </p:blipFill>
        <p:spPr>
          <a:xfrm>
            <a:off x="-480454" y="-1103226"/>
            <a:ext cx="8137299" cy="8124651"/>
          </a:xfrm>
          <a:prstGeom prst="rect">
            <a:avLst/>
          </a:prstGeom>
          <a:noFill/>
          <a:ln>
            <a:noFill/>
          </a:ln>
        </p:spPr>
      </p:pic>
      <p:sp>
        <p:nvSpPr>
          <p:cNvPr id="197" name="Google Shape;197;g2711e5d663c_0_1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2711e5d663c_0_1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99" name="Google Shape;199;g2711e5d663c_0_170"/>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00" name="Google Shape;200;g2711e5d663c_0_170"/>
          <p:cNvSpPr/>
          <p:nvPr/>
        </p:nvSpPr>
        <p:spPr>
          <a:xfrm>
            <a:off x="381048" y="3606800"/>
            <a:ext cx="5347500" cy="75819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711e5d663c_0_170"/>
          <p:cNvSpPr/>
          <p:nvPr/>
        </p:nvSpPr>
        <p:spPr>
          <a:xfrm>
            <a:off x="685886"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711e5d663c_0_170"/>
          <p:cNvSpPr/>
          <p:nvPr/>
        </p:nvSpPr>
        <p:spPr>
          <a:xfrm>
            <a:off x="685886"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711e5d663c_0_170"/>
          <p:cNvSpPr/>
          <p:nvPr/>
        </p:nvSpPr>
        <p:spPr>
          <a:xfrm>
            <a:off x="685886"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711e5d663c_0_170"/>
          <p:cNvSpPr/>
          <p:nvPr/>
        </p:nvSpPr>
        <p:spPr>
          <a:xfrm>
            <a:off x="609676"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Eclipse</a:t>
            </a:r>
            <a:endParaRPr b="0" i="0" sz="3600" u="none" cap="none" strike="noStrike">
              <a:solidFill>
                <a:schemeClr val="dk1"/>
              </a:solidFill>
              <a:latin typeface="Calibri"/>
              <a:ea typeface="Calibri"/>
              <a:cs typeface="Calibri"/>
              <a:sym typeface="Calibri"/>
            </a:endParaRPr>
          </a:p>
        </p:txBody>
      </p:sp>
      <p:sp>
        <p:nvSpPr>
          <p:cNvPr id="205" name="Google Shape;205;g2711e5d663c_0_170"/>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06" name="Google Shape;206;g2711e5d663c_0_170"/>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07" name="Google Shape;207;g2711e5d663c_0_170"/>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08" name="Google Shape;208;g2711e5d663c_0_170"/>
          <p:cNvSpPr/>
          <p:nvPr/>
        </p:nvSpPr>
        <p:spPr>
          <a:xfrm>
            <a:off x="685886"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711e5d663c_0_170"/>
          <p:cNvSpPr/>
          <p:nvPr/>
        </p:nvSpPr>
        <p:spPr>
          <a:xfrm>
            <a:off x="685886"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711e5d663c_0_170"/>
          <p:cNvSpPr/>
          <p:nvPr/>
        </p:nvSpPr>
        <p:spPr>
          <a:xfrm>
            <a:off x="609676"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Quest</a:t>
            </a:r>
            <a:endParaRPr b="0" i="0" sz="3600" u="none" cap="none" strike="noStrike">
              <a:solidFill>
                <a:schemeClr val="dk1"/>
              </a:solidFill>
              <a:latin typeface="Calibri"/>
              <a:ea typeface="Calibri"/>
              <a:cs typeface="Calibri"/>
              <a:sym typeface="Calibri"/>
            </a:endParaRPr>
          </a:p>
        </p:txBody>
      </p:sp>
      <p:sp>
        <p:nvSpPr>
          <p:cNvPr id="211" name="Google Shape;211;g2711e5d663c_0_170"/>
          <p:cNvSpPr/>
          <p:nvPr/>
        </p:nvSpPr>
        <p:spPr>
          <a:xfrm>
            <a:off x="618144"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12" name="Google Shape;212;g2711e5d663c_0_170"/>
          <p:cNvSpPr/>
          <p:nvPr/>
        </p:nvSpPr>
        <p:spPr>
          <a:xfrm>
            <a:off x="6477810" y="3606800"/>
            <a:ext cx="5347500" cy="75819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711e5d663c_0_170"/>
          <p:cNvSpPr/>
          <p:nvPr/>
        </p:nvSpPr>
        <p:spPr>
          <a:xfrm>
            <a:off x="6782648"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711e5d663c_0_170"/>
          <p:cNvSpPr/>
          <p:nvPr/>
        </p:nvSpPr>
        <p:spPr>
          <a:xfrm>
            <a:off x="6782648"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711e5d663c_0_170"/>
          <p:cNvSpPr/>
          <p:nvPr/>
        </p:nvSpPr>
        <p:spPr>
          <a:xfrm>
            <a:off x="6782648"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711e5d663c_0_170"/>
          <p:cNvSpPr/>
          <p:nvPr/>
        </p:nvSpPr>
        <p:spPr>
          <a:xfrm>
            <a:off x="6706438"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Eclipse</a:t>
            </a:r>
            <a:endParaRPr b="0" i="0" sz="3600" u="none" cap="none" strike="noStrike">
              <a:solidFill>
                <a:schemeClr val="dk1"/>
              </a:solidFill>
              <a:latin typeface="Calibri"/>
              <a:ea typeface="Calibri"/>
              <a:cs typeface="Calibri"/>
              <a:sym typeface="Calibri"/>
            </a:endParaRPr>
          </a:p>
        </p:txBody>
      </p:sp>
      <p:sp>
        <p:nvSpPr>
          <p:cNvPr id="217" name="Google Shape;217;g2711e5d663c_0_170"/>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18" name="Google Shape;218;g2711e5d663c_0_170"/>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19" name="Google Shape;219;g2711e5d663c_0_170"/>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20" name="Google Shape;220;g2711e5d663c_0_170"/>
          <p:cNvSpPr/>
          <p:nvPr/>
        </p:nvSpPr>
        <p:spPr>
          <a:xfrm>
            <a:off x="6782648"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711e5d663c_0_170"/>
          <p:cNvSpPr/>
          <p:nvPr/>
        </p:nvSpPr>
        <p:spPr>
          <a:xfrm>
            <a:off x="6782648"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711e5d663c_0_170"/>
          <p:cNvSpPr/>
          <p:nvPr/>
        </p:nvSpPr>
        <p:spPr>
          <a:xfrm>
            <a:off x="6706438"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Quest</a:t>
            </a:r>
            <a:endParaRPr b="0" i="0" sz="3600" u="none" cap="none" strike="noStrike">
              <a:solidFill>
                <a:schemeClr val="dk1"/>
              </a:solidFill>
              <a:latin typeface="Calibri"/>
              <a:ea typeface="Calibri"/>
              <a:cs typeface="Calibri"/>
              <a:sym typeface="Calibri"/>
            </a:endParaRPr>
          </a:p>
        </p:txBody>
      </p:sp>
      <p:sp>
        <p:nvSpPr>
          <p:cNvPr id="223" name="Google Shape;223;g2711e5d663c_0_170"/>
          <p:cNvSpPr/>
          <p:nvPr/>
        </p:nvSpPr>
        <p:spPr>
          <a:xfrm>
            <a:off x="6714906"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24" name="Google Shape;224;g2711e5d663c_0_170"/>
          <p:cNvSpPr/>
          <p:nvPr/>
        </p:nvSpPr>
        <p:spPr>
          <a:xfrm>
            <a:off x="12574572" y="3606800"/>
            <a:ext cx="5347500" cy="75819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711e5d663c_0_170"/>
          <p:cNvSpPr/>
          <p:nvPr/>
        </p:nvSpPr>
        <p:spPr>
          <a:xfrm>
            <a:off x="12879410"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711e5d663c_0_170"/>
          <p:cNvSpPr/>
          <p:nvPr/>
        </p:nvSpPr>
        <p:spPr>
          <a:xfrm>
            <a:off x="12879410"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711e5d663c_0_170"/>
          <p:cNvSpPr/>
          <p:nvPr/>
        </p:nvSpPr>
        <p:spPr>
          <a:xfrm>
            <a:off x="12879410"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711e5d663c_0_170"/>
          <p:cNvSpPr/>
          <p:nvPr/>
        </p:nvSpPr>
        <p:spPr>
          <a:xfrm>
            <a:off x="12803200"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Eclipse</a:t>
            </a:r>
            <a:endParaRPr b="0" i="0" sz="3600" u="none" cap="none" strike="noStrike">
              <a:solidFill>
                <a:schemeClr val="dk1"/>
              </a:solidFill>
              <a:latin typeface="Calibri"/>
              <a:ea typeface="Calibri"/>
              <a:cs typeface="Calibri"/>
              <a:sym typeface="Calibri"/>
            </a:endParaRPr>
          </a:p>
        </p:txBody>
      </p:sp>
      <p:sp>
        <p:nvSpPr>
          <p:cNvPr id="229" name="Google Shape;229;g2711e5d663c_0_170"/>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0" name="Google Shape;230;g2711e5d663c_0_170"/>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31" name="Google Shape;231;g2711e5d663c_0_170"/>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32" name="Google Shape;232;g2711e5d663c_0_170"/>
          <p:cNvSpPr/>
          <p:nvPr/>
        </p:nvSpPr>
        <p:spPr>
          <a:xfrm>
            <a:off x="12879410"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711e5d663c_0_170"/>
          <p:cNvSpPr/>
          <p:nvPr/>
        </p:nvSpPr>
        <p:spPr>
          <a:xfrm>
            <a:off x="12879410"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711e5d663c_0_170"/>
          <p:cNvSpPr/>
          <p:nvPr/>
        </p:nvSpPr>
        <p:spPr>
          <a:xfrm>
            <a:off x="12803200"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Quest</a:t>
            </a:r>
            <a:endParaRPr b="0" i="0" sz="3600" u="none" cap="none" strike="noStrike">
              <a:solidFill>
                <a:schemeClr val="dk1"/>
              </a:solidFill>
              <a:latin typeface="Calibri"/>
              <a:ea typeface="Calibri"/>
              <a:cs typeface="Calibri"/>
              <a:sym typeface="Calibri"/>
            </a:endParaRPr>
          </a:p>
        </p:txBody>
      </p:sp>
      <p:sp>
        <p:nvSpPr>
          <p:cNvPr id="235" name="Google Shape;235;g2711e5d663c_0_170"/>
          <p:cNvSpPr/>
          <p:nvPr/>
        </p:nvSpPr>
        <p:spPr>
          <a:xfrm>
            <a:off x="12811668"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6" name="Google Shape;236;g2711e5d663c_0_170"/>
          <p:cNvSpPr/>
          <p:nvPr/>
        </p:nvSpPr>
        <p:spPr>
          <a:xfrm>
            <a:off x="18671334" y="3606800"/>
            <a:ext cx="5347500" cy="75819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711e5d663c_0_170"/>
          <p:cNvSpPr/>
          <p:nvPr/>
        </p:nvSpPr>
        <p:spPr>
          <a:xfrm>
            <a:off x="18976172"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711e5d663c_0_170"/>
          <p:cNvSpPr/>
          <p:nvPr/>
        </p:nvSpPr>
        <p:spPr>
          <a:xfrm>
            <a:off x="18976172"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711e5d663c_0_170"/>
          <p:cNvSpPr/>
          <p:nvPr/>
        </p:nvSpPr>
        <p:spPr>
          <a:xfrm>
            <a:off x="18976172"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711e5d663c_0_170"/>
          <p:cNvSpPr/>
          <p:nvPr/>
        </p:nvSpPr>
        <p:spPr>
          <a:xfrm>
            <a:off x="18899962"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Eclipse</a:t>
            </a:r>
            <a:endParaRPr b="0" i="0" sz="3600" u="none" cap="none" strike="noStrike">
              <a:solidFill>
                <a:schemeClr val="dk1"/>
              </a:solidFill>
              <a:latin typeface="Calibri"/>
              <a:ea typeface="Calibri"/>
              <a:cs typeface="Calibri"/>
              <a:sym typeface="Calibri"/>
            </a:endParaRPr>
          </a:p>
        </p:txBody>
      </p:sp>
      <p:sp>
        <p:nvSpPr>
          <p:cNvPr id="241" name="Google Shape;241;g2711e5d663c_0_170"/>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2" name="Google Shape;242;g2711e5d663c_0_170"/>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43" name="Google Shape;243;g2711e5d663c_0_170"/>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44" name="Google Shape;244;g2711e5d663c_0_170"/>
          <p:cNvSpPr/>
          <p:nvPr/>
        </p:nvSpPr>
        <p:spPr>
          <a:xfrm>
            <a:off x="18976172"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711e5d663c_0_170"/>
          <p:cNvSpPr/>
          <p:nvPr/>
        </p:nvSpPr>
        <p:spPr>
          <a:xfrm>
            <a:off x="18976172"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711e5d663c_0_170"/>
          <p:cNvSpPr/>
          <p:nvPr/>
        </p:nvSpPr>
        <p:spPr>
          <a:xfrm>
            <a:off x="18899962"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Quest</a:t>
            </a:r>
            <a:endParaRPr b="0" i="0" sz="3600" u="none" cap="none" strike="noStrike">
              <a:solidFill>
                <a:schemeClr val="dk1"/>
              </a:solidFill>
              <a:latin typeface="Calibri"/>
              <a:ea typeface="Calibri"/>
              <a:cs typeface="Calibri"/>
              <a:sym typeface="Calibri"/>
            </a:endParaRPr>
          </a:p>
        </p:txBody>
      </p:sp>
      <p:sp>
        <p:nvSpPr>
          <p:cNvPr id="247" name="Google Shape;247;g2711e5d663c_0_170"/>
          <p:cNvSpPr/>
          <p:nvPr/>
        </p:nvSpPr>
        <p:spPr>
          <a:xfrm>
            <a:off x="18908430"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8" name="Google Shape;248;g2711e5d663c_0_170"/>
          <p:cNvSpPr/>
          <p:nvPr/>
        </p:nvSpPr>
        <p:spPr>
          <a:xfrm>
            <a:off x="1994149" y="2146300"/>
            <a:ext cx="2133900" cy="2133600"/>
          </a:xfrm>
          <a:prstGeom prst="roundRect">
            <a:avLst>
              <a:gd fmla="val 198429" name="adj"/>
            </a:avLst>
          </a:prstGeom>
          <a:solidFill>
            <a:srgbClr val="0A1E57"/>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711e5d663c_0_170"/>
          <p:cNvSpPr/>
          <p:nvPr/>
        </p:nvSpPr>
        <p:spPr>
          <a:xfrm>
            <a:off x="2718140" y="2603500"/>
            <a:ext cx="1024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usso One"/>
              <a:buNone/>
            </a:pPr>
            <a:r>
              <a:rPr b="0" i="0" lang="en-US" sz="8000" u="none" cap="none" strike="noStrike">
                <a:solidFill>
                  <a:srgbClr val="FFFFFF"/>
                </a:solidFill>
                <a:latin typeface="Russo One"/>
                <a:ea typeface="Russo One"/>
                <a:cs typeface="Russo One"/>
                <a:sym typeface="Russo One"/>
              </a:rPr>
              <a:t>S</a:t>
            </a:r>
            <a:endParaRPr b="0" i="0" sz="8000" u="none" cap="none" strike="noStrike">
              <a:solidFill>
                <a:schemeClr val="dk1"/>
              </a:solidFill>
              <a:latin typeface="Calibri"/>
              <a:ea typeface="Calibri"/>
              <a:cs typeface="Calibri"/>
              <a:sym typeface="Calibri"/>
            </a:endParaRPr>
          </a:p>
        </p:txBody>
      </p:sp>
      <p:sp>
        <p:nvSpPr>
          <p:cNvPr id="250" name="Google Shape;250;g2711e5d663c_0_170"/>
          <p:cNvSpPr/>
          <p:nvPr/>
        </p:nvSpPr>
        <p:spPr>
          <a:xfrm>
            <a:off x="8090911" y="2146300"/>
            <a:ext cx="2133900" cy="2133600"/>
          </a:xfrm>
          <a:prstGeom prst="roundRect">
            <a:avLst>
              <a:gd fmla="val 198429" name="adj"/>
            </a:avLst>
          </a:prstGeom>
          <a:solidFill>
            <a:srgbClr val="0A1E57"/>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711e5d663c_0_170"/>
          <p:cNvSpPr/>
          <p:nvPr/>
        </p:nvSpPr>
        <p:spPr>
          <a:xfrm>
            <a:off x="8656132" y="2603500"/>
            <a:ext cx="1342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usso One"/>
              <a:buNone/>
            </a:pPr>
            <a:r>
              <a:rPr b="0" i="0" lang="en-US" sz="8000" u="none" cap="none" strike="noStrike">
                <a:solidFill>
                  <a:srgbClr val="FFFFFF"/>
                </a:solidFill>
                <a:latin typeface="Russo One"/>
                <a:ea typeface="Russo One"/>
                <a:cs typeface="Russo One"/>
                <a:sym typeface="Russo One"/>
              </a:rPr>
              <a:t>W</a:t>
            </a:r>
            <a:endParaRPr b="0" i="0" sz="8000" u="none" cap="none" strike="noStrike">
              <a:solidFill>
                <a:schemeClr val="dk1"/>
              </a:solidFill>
              <a:latin typeface="Calibri"/>
              <a:ea typeface="Calibri"/>
              <a:cs typeface="Calibri"/>
              <a:sym typeface="Calibri"/>
            </a:endParaRPr>
          </a:p>
        </p:txBody>
      </p:sp>
      <p:sp>
        <p:nvSpPr>
          <p:cNvPr id="252" name="Google Shape;252;g2711e5d663c_0_170"/>
          <p:cNvSpPr/>
          <p:nvPr/>
        </p:nvSpPr>
        <p:spPr>
          <a:xfrm>
            <a:off x="14187673" y="2146300"/>
            <a:ext cx="2133900" cy="2133600"/>
          </a:xfrm>
          <a:prstGeom prst="roundRect">
            <a:avLst>
              <a:gd fmla="val 198429" name="adj"/>
            </a:avLst>
          </a:prstGeom>
          <a:solidFill>
            <a:srgbClr val="0A1E57"/>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11e5d663c_0_170"/>
          <p:cNvSpPr/>
          <p:nvPr/>
        </p:nvSpPr>
        <p:spPr>
          <a:xfrm>
            <a:off x="14879910" y="2603500"/>
            <a:ext cx="1088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usso One"/>
              <a:buNone/>
            </a:pPr>
            <a:r>
              <a:rPr b="0" i="0" lang="en-US" sz="8000" u="none" cap="none" strike="noStrike">
                <a:solidFill>
                  <a:srgbClr val="FFFFFF"/>
                </a:solidFill>
                <a:latin typeface="Russo One"/>
                <a:ea typeface="Russo One"/>
                <a:cs typeface="Russo One"/>
                <a:sym typeface="Russo One"/>
              </a:rPr>
              <a:t>O</a:t>
            </a:r>
            <a:endParaRPr b="0" i="0" sz="8000" u="none" cap="none" strike="noStrike">
              <a:solidFill>
                <a:schemeClr val="dk1"/>
              </a:solidFill>
              <a:latin typeface="Calibri"/>
              <a:ea typeface="Calibri"/>
              <a:cs typeface="Calibri"/>
              <a:sym typeface="Calibri"/>
            </a:endParaRPr>
          </a:p>
        </p:txBody>
      </p:sp>
      <p:sp>
        <p:nvSpPr>
          <p:cNvPr id="254" name="Google Shape;254;g2711e5d663c_0_170"/>
          <p:cNvSpPr/>
          <p:nvPr/>
        </p:nvSpPr>
        <p:spPr>
          <a:xfrm>
            <a:off x="20284435" y="2146300"/>
            <a:ext cx="2133900" cy="2133600"/>
          </a:xfrm>
          <a:prstGeom prst="roundRect">
            <a:avLst>
              <a:gd fmla="val 198429" name="adj"/>
            </a:avLst>
          </a:prstGeom>
          <a:solidFill>
            <a:srgbClr val="0A1E57"/>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711e5d663c_0_170"/>
          <p:cNvSpPr/>
          <p:nvPr/>
        </p:nvSpPr>
        <p:spPr>
          <a:xfrm>
            <a:off x="21033829" y="2603500"/>
            <a:ext cx="973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usso One"/>
              <a:buNone/>
            </a:pPr>
            <a:r>
              <a:rPr b="0" i="0" lang="en-US" sz="8000" u="none" cap="none" strike="noStrike">
                <a:solidFill>
                  <a:srgbClr val="FFFFFF"/>
                </a:solidFill>
                <a:latin typeface="Russo One"/>
                <a:ea typeface="Russo One"/>
                <a:cs typeface="Russo One"/>
                <a:sym typeface="Russo On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260" name="Shape 260"/>
        <p:cNvGrpSpPr/>
        <p:nvPr/>
      </p:nvGrpSpPr>
      <p:grpSpPr>
        <a:xfrm>
          <a:off x="0" y="0"/>
          <a:ext cx="0" cy="0"/>
          <a:chOff x="0" y="0"/>
          <a:chExt cx="0" cy="0"/>
        </a:xfrm>
      </p:grpSpPr>
      <p:pic>
        <p:nvPicPr>
          <p:cNvPr descr=" " id="261" name="Google Shape;261;g2711e5d663c_0_235"/>
          <p:cNvPicPr preferRelativeResize="0"/>
          <p:nvPr/>
        </p:nvPicPr>
        <p:blipFill rotWithShape="1">
          <a:blip r:embed="rId3">
            <a:alphaModFix/>
          </a:blip>
          <a:srcRect b="0" l="0" r="0" t="0"/>
          <a:stretch/>
        </p:blipFill>
        <p:spPr>
          <a:xfrm>
            <a:off x="-1424756" y="7948030"/>
            <a:ext cx="8230216" cy="8229177"/>
          </a:xfrm>
          <a:prstGeom prst="rect">
            <a:avLst/>
          </a:prstGeom>
          <a:noFill/>
          <a:ln>
            <a:noFill/>
          </a:ln>
        </p:spPr>
      </p:pic>
      <p:pic>
        <p:nvPicPr>
          <p:cNvPr descr=" " id="262" name="Google Shape;262;g2711e5d663c_0_235"/>
          <p:cNvPicPr preferRelativeResize="0"/>
          <p:nvPr/>
        </p:nvPicPr>
        <p:blipFill rotWithShape="1">
          <a:blip r:embed="rId4">
            <a:alphaModFix/>
          </a:blip>
          <a:srcRect b="0" l="0" r="0" t="0"/>
          <a:stretch/>
        </p:blipFill>
        <p:spPr>
          <a:xfrm>
            <a:off x="17312264" y="-279400"/>
            <a:ext cx="7811476" cy="7797800"/>
          </a:xfrm>
          <a:prstGeom prst="rect">
            <a:avLst/>
          </a:prstGeom>
          <a:noFill/>
          <a:ln>
            <a:noFill/>
          </a:ln>
        </p:spPr>
      </p:pic>
      <p:sp>
        <p:nvSpPr>
          <p:cNvPr id="263" name="Google Shape;263;g2711e5d663c_0_2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4" name="Google Shape;264;g2711e5d663c_0_23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65" name="Google Shape;265;g2711e5d663c_0_235"/>
          <p:cNvPicPr preferRelativeResize="0"/>
          <p:nvPr/>
        </p:nvPicPr>
        <p:blipFill rotWithShape="1">
          <a:blip r:embed="rId6">
            <a:alphaModFix/>
          </a:blip>
          <a:srcRect b="0" l="0" r="0" t="0"/>
          <a:stretch/>
        </p:blipFill>
        <p:spPr>
          <a:xfrm>
            <a:off x="685886" y="787400"/>
            <a:ext cx="9818327" cy="12369800"/>
          </a:xfrm>
          <a:prstGeom prst="rect">
            <a:avLst/>
          </a:prstGeom>
          <a:noFill/>
          <a:ln>
            <a:noFill/>
          </a:ln>
        </p:spPr>
      </p:pic>
      <p:sp>
        <p:nvSpPr>
          <p:cNvPr id="266" name="Google Shape;266;g2711e5d663c_0_235"/>
          <p:cNvSpPr/>
          <p:nvPr/>
        </p:nvSpPr>
        <p:spPr>
          <a:xfrm>
            <a:off x="11126591" y="2235200"/>
            <a:ext cx="5889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Russo One"/>
              <a:buNone/>
            </a:pPr>
            <a:r>
              <a:rPr b="0" i="0" lang="en-US" sz="8000" u="none" cap="none" strike="noStrike">
                <a:solidFill>
                  <a:srgbClr val="0E0E0E"/>
                </a:solidFill>
                <a:latin typeface="Russo One"/>
                <a:ea typeface="Russo One"/>
                <a:cs typeface="Russo One"/>
                <a:sym typeface="Russo One"/>
              </a:rPr>
              <a:t>Some Data</a:t>
            </a:r>
            <a:endParaRPr b="0" i="0" sz="8000" u="none" cap="none" strike="noStrike">
              <a:solidFill>
                <a:schemeClr val="dk1"/>
              </a:solidFill>
              <a:latin typeface="Calibri"/>
              <a:ea typeface="Calibri"/>
              <a:cs typeface="Calibri"/>
              <a:sym typeface="Calibri"/>
            </a:endParaRPr>
          </a:p>
        </p:txBody>
      </p:sp>
      <p:sp>
        <p:nvSpPr>
          <p:cNvPr id="267" name="Google Shape;267;g2711e5d663c_0_235"/>
          <p:cNvSpPr/>
          <p:nvPr/>
        </p:nvSpPr>
        <p:spPr>
          <a:xfrm>
            <a:off x="11126591" y="5029200"/>
            <a:ext cx="112917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711e5d663c_0_235"/>
          <p:cNvSpPr/>
          <p:nvPr/>
        </p:nvSpPr>
        <p:spPr>
          <a:xfrm>
            <a:off x="11126591" y="5029200"/>
            <a:ext cx="112917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711e5d663c_0_235"/>
          <p:cNvSpPr/>
          <p:nvPr/>
        </p:nvSpPr>
        <p:spPr>
          <a:xfrm>
            <a:off x="11126591" y="5029200"/>
            <a:ext cx="3658200" cy="18288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711e5d663c_0_235"/>
          <p:cNvSpPr/>
          <p:nvPr/>
        </p:nvSpPr>
        <p:spPr>
          <a:xfrm>
            <a:off x="11888686" y="5334000"/>
            <a:ext cx="2472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70%</a:t>
            </a:r>
            <a:endParaRPr b="0" i="0" sz="8000" u="none" cap="none" strike="noStrike">
              <a:solidFill>
                <a:schemeClr val="dk1"/>
              </a:solidFill>
              <a:latin typeface="Calibri"/>
              <a:ea typeface="Calibri"/>
              <a:cs typeface="Calibri"/>
              <a:sym typeface="Calibri"/>
            </a:endParaRPr>
          </a:p>
        </p:txBody>
      </p:sp>
      <p:sp>
        <p:nvSpPr>
          <p:cNvPr id="271" name="Google Shape;271;g2711e5d663c_0_235"/>
          <p:cNvSpPr/>
          <p:nvPr/>
        </p:nvSpPr>
        <p:spPr>
          <a:xfrm>
            <a:off x="14987873" y="5378450"/>
            <a:ext cx="74304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711e5d663c_0_235"/>
          <p:cNvSpPr/>
          <p:nvPr/>
        </p:nvSpPr>
        <p:spPr>
          <a:xfrm>
            <a:off x="14987873" y="5378450"/>
            <a:ext cx="7582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Enchanted Creatures</a:t>
            </a:r>
            <a:endParaRPr b="0" i="0" sz="3600" u="none" cap="none" strike="noStrike">
              <a:solidFill>
                <a:schemeClr val="dk1"/>
              </a:solidFill>
              <a:latin typeface="Calibri"/>
              <a:ea typeface="Calibri"/>
              <a:cs typeface="Calibri"/>
              <a:sym typeface="Calibri"/>
            </a:endParaRPr>
          </a:p>
        </p:txBody>
      </p:sp>
      <p:sp>
        <p:nvSpPr>
          <p:cNvPr id="273" name="Google Shape;273;g2711e5d663c_0_235"/>
          <p:cNvSpPr/>
          <p:nvPr/>
        </p:nvSpPr>
        <p:spPr>
          <a:xfrm>
            <a:off x="14987873" y="6026150"/>
            <a:ext cx="75660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74" name="Google Shape;274;g2711e5d663c_0_235"/>
          <p:cNvSpPr/>
          <p:nvPr/>
        </p:nvSpPr>
        <p:spPr>
          <a:xfrm>
            <a:off x="11126591" y="7467600"/>
            <a:ext cx="112917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711e5d663c_0_235"/>
          <p:cNvSpPr/>
          <p:nvPr/>
        </p:nvSpPr>
        <p:spPr>
          <a:xfrm>
            <a:off x="11126591" y="7467600"/>
            <a:ext cx="3721500" cy="18288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711e5d663c_0_235"/>
          <p:cNvSpPr/>
          <p:nvPr/>
        </p:nvSpPr>
        <p:spPr>
          <a:xfrm>
            <a:off x="11888686" y="7772400"/>
            <a:ext cx="2536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60%</a:t>
            </a:r>
            <a:endParaRPr b="0" i="0" sz="8000" u="none" cap="none" strike="noStrike">
              <a:solidFill>
                <a:schemeClr val="dk1"/>
              </a:solidFill>
              <a:latin typeface="Calibri"/>
              <a:ea typeface="Calibri"/>
              <a:cs typeface="Calibri"/>
              <a:sym typeface="Calibri"/>
            </a:endParaRPr>
          </a:p>
        </p:txBody>
      </p:sp>
      <p:sp>
        <p:nvSpPr>
          <p:cNvPr id="277" name="Google Shape;277;g2711e5d663c_0_235"/>
          <p:cNvSpPr/>
          <p:nvPr/>
        </p:nvSpPr>
        <p:spPr>
          <a:xfrm>
            <a:off x="15051381" y="7816850"/>
            <a:ext cx="73668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711e5d663c_0_235"/>
          <p:cNvSpPr/>
          <p:nvPr/>
        </p:nvSpPr>
        <p:spPr>
          <a:xfrm>
            <a:off x="15051381" y="7816850"/>
            <a:ext cx="75192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Magic-Wielding Individuals</a:t>
            </a:r>
            <a:endParaRPr b="0" i="0" sz="3600" u="none" cap="none" strike="noStrike">
              <a:solidFill>
                <a:schemeClr val="dk1"/>
              </a:solidFill>
              <a:latin typeface="Calibri"/>
              <a:ea typeface="Calibri"/>
              <a:cs typeface="Calibri"/>
              <a:sym typeface="Calibri"/>
            </a:endParaRPr>
          </a:p>
        </p:txBody>
      </p:sp>
      <p:sp>
        <p:nvSpPr>
          <p:cNvPr id="279" name="Google Shape;279;g2711e5d663c_0_235"/>
          <p:cNvSpPr/>
          <p:nvPr/>
        </p:nvSpPr>
        <p:spPr>
          <a:xfrm>
            <a:off x="15051381" y="8464550"/>
            <a:ext cx="7502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80" name="Google Shape;280;g2711e5d663c_0_235"/>
          <p:cNvSpPr/>
          <p:nvPr/>
        </p:nvSpPr>
        <p:spPr>
          <a:xfrm>
            <a:off x="11126591" y="9906000"/>
            <a:ext cx="112917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711e5d663c_0_235"/>
          <p:cNvSpPr/>
          <p:nvPr/>
        </p:nvSpPr>
        <p:spPr>
          <a:xfrm>
            <a:off x="11126591" y="9906000"/>
            <a:ext cx="3721500" cy="18288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711e5d663c_0_235"/>
          <p:cNvSpPr/>
          <p:nvPr/>
        </p:nvSpPr>
        <p:spPr>
          <a:xfrm>
            <a:off x="11888686" y="10210800"/>
            <a:ext cx="2536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90%</a:t>
            </a:r>
            <a:endParaRPr b="0" i="0" sz="8000" u="none" cap="none" strike="noStrike">
              <a:solidFill>
                <a:schemeClr val="dk1"/>
              </a:solidFill>
              <a:latin typeface="Calibri"/>
              <a:ea typeface="Calibri"/>
              <a:cs typeface="Calibri"/>
              <a:sym typeface="Calibri"/>
            </a:endParaRPr>
          </a:p>
        </p:txBody>
      </p:sp>
      <p:sp>
        <p:nvSpPr>
          <p:cNvPr id="283" name="Google Shape;283;g2711e5d663c_0_235"/>
          <p:cNvSpPr/>
          <p:nvPr/>
        </p:nvSpPr>
        <p:spPr>
          <a:xfrm>
            <a:off x="15051381" y="10255250"/>
            <a:ext cx="73668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711e5d663c_0_235"/>
          <p:cNvSpPr/>
          <p:nvPr/>
        </p:nvSpPr>
        <p:spPr>
          <a:xfrm>
            <a:off x="15051381" y="10255250"/>
            <a:ext cx="75192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Spells Cast</a:t>
            </a:r>
            <a:endParaRPr b="0" i="0" sz="3600" u="none" cap="none" strike="noStrike">
              <a:solidFill>
                <a:schemeClr val="dk1"/>
              </a:solidFill>
              <a:latin typeface="Calibri"/>
              <a:ea typeface="Calibri"/>
              <a:cs typeface="Calibri"/>
              <a:sym typeface="Calibri"/>
            </a:endParaRPr>
          </a:p>
        </p:txBody>
      </p:sp>
      <p:sp>
        <p:nvSpPr>
          <p:cNvPr id="285" name="Google Shape;285;g2711e5d663c_0_235"/>
          <p:cNvSpPr/>
          <p:nvPr/>
        </p:nvSpPr>
        <p:spPr>
          <a:xfrm>
            <a:off x="15051381" y="10902950"/>
            <a:ext cx="7502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290" name="Shape 290"/>
        <p:cNvGrpSpPr/>
        <p:nvPr/>
      </p:nvGrpSpPr>
      <p:grpSpPr>
        <a:xfrm>
          <a:off x="0" y="0"/>
          <a:ext cx="0" cy="0"/>
          <a:chOff x="0" y="0"/>
          <a:chExt cx="0" cy="0"/>
        </a:xfrm>
      </p:grpSpPr>
      <p:pic>
        <p:nvPicPr>
          <p:cNvPr descr=" " id="291" name="Google Shape;291;g2711e5d663c_0_264"/>
          <p:cNvPicPr preferRelativeResize="0"/>
          <p:nvPr/>
        </p:nvPicPr>
        <p:blipFill rotWithShape="1">
          <a:blip r:embed="rId3">
            <a:alphaModFix/>
          </a:blip>
          <a:srcRect b="0" l="0" r="0" t="0"/>
          <a:stretch/>
        </p:blipFill>
        <p:spPr>
          <a:xfrm>
            <a:off x="17277381" y="2612554"/>
            <a:ext cx="8110238" cy="9988042"/>
          </a:xfrm>
          <a:prstGeom prst="rect">
            <a:avLst/>
          </a:prstGeom>
          <a:noFill/>
          <a:ln>
            <a:noFill/>
          </a:ln>
        </p:spPr>
      </p:pic>
      <p:pic>
        <p:nvPicPr>
          <p:cNvPr descr=" " id="292" name="Google Shape;292;g2711e5d663c_0_264"/>
          <p:cNvPicPr preferRelativeResize="0"/>
          <p:nvPr/>
        </p:nvPicPr>
        <p:blipFill rotWithShape="1">
          <a:blip r:embed="rId4">
            <a:alphaModFix/>
          </a:blip>
          <a:srcRect b="0" l="0" r="0" t="0"/>
          <a:stretch/>
        </p:blipFill>
        <p:spPr>
          <a:xfrm>
            <a:off x="-3251606" y="2273300"/>
            <a:ext cx="9462683" cy="9169400"/>
          </a:xfrm>
          <a:prstGeom prst="rect">
            <a:avLst/>
          </a:prstGeom>
          <a:noFill/>
          <a:ln>
            <a:noFill/>
          </a:ln>
        </p:spPr>
      </p:pic>
      <p:sp>
        <p:nvSpPr>
          <p:cNvPr id="293" name="Google Shape;293;g2711e5d663c_0_2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4" name="Google Shape;294;g2711e5d663c_0_2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95" name="Google Shape;295;g2711e5d663c_0_264"/>
          <p:cNvSpPr/>
          <p:nvPr/>
        </p:nvSpPr>
        <p:spPr>
          <a:xfrm>
            <a:off x="4305838" y="3403600"/>
            <a:ext cx="15762600" cy="683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711e5d663c_0_264"/>
          <p:cNvSpPr/>
          <p:nvPr/>
        </p:nvSpPr>
        <p:spPr>
          <a:xfrm>
            <a:off x="4305838" y="3403600"/>
            <a:ext cx="15762600" cy="54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711e5d663c_0_264"/>
          <p:cNvSpPr/>
          <p:nvPr/>
        </p:nvSpPr>
        <p:spPr>
          <a:xfrm>
            <a:off x="5537892" y="3403600"/>
            <a:ext cx="13298700" cy="42798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711e5d663c_0_264"/>
          <p:cNvSpPr/>
          <p:nvPr/>
        </p:nvSpPr>
        <p:spPr>
          <a:xfrm>
            <a:off x="6299987" y="3708400"/>
            <a:ext cx="12790500" cy="468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24000"/>
              <a:buFont typeface="Russo One"/>
              <a:buNone/>
            </a:pPr>
            <a:r>
              <a:rPr b="0" i="0" lang="en-US" sz="24000" u="none" cap="none" strike="noStrike">
                <a:solidFill>
                  <a:srgbClr val="091E57"/>
                </a:solidFill>
                <a:latin typeface="Russo One"/>
                <a:ea typeface="Russo One"/>
                <a:cs typeface="Russo One"/>
                <a:sym typeface="Russo One"/>
              </a:rPr>
              <a:t>234,567</a:t>
            </a:r>
            <a:endParaRPr b="0" i="0" sz="24000" u="none" cap="none" strike="noStrike">
              <a:solidFill>
                <a:schemeClr val="dk1"/>
              </a:solidFill>
              <a:latin typeface="Calibri"/>
              <a:ea typeface="Calibri"/>
              <a:cs typeface="Calibri"/>
              <a:sym typeface="Calibri"/>
            </a:endParaRPr>
          </a:p>
        </p:txBody>
      </p:sp>
      <p:sp>
        <p:nvSpPr>
          <p:cNvPr id="299" name="Google Shape;299;g2711e5d663c_0_264"/>
          <p:cNvSpPr/>
          <p:nvPr/>
        </p:nvSpPr>
        <p:spPr>
          <a:xfrm>
            <a:off x="4170355" y="78867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00" name="Google Shape;300;g2711e5d663c_0_264"/>
          <p:cNvSpPr/>
          <p:nvPr/>
        </p:nvSpPr>
        <p:spPr>
          <a:xfrm>
            <a:off x="7483352" y="92710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305" name="Shape 305"/>
        <p:cNvGrpSpPr/>
        <p:nvPr/>
      </p:nvGrpSpPr>
      <p:grpSpPr>
        <a:xfrm>
          <a:off x="0" y="0"/>
          <a:ext cx="0" cy="0"/>
          <a:chOff x="0" y="0"/>
          <a:chExt cx="0" cy="0"/>
        </a:xfrm>
      </p:grpSpPr>
      <p:pic>
        <p:nvPicPr>
          <p:cNvPr descr=" " id="306" name="Google Shape;306;g2711e5d663c_0_278"/>
          <p:cNvPicPr preferRelativeResize="0"/>
          <p:nvPr/>
        </p:nvPicPr>
        <p:blipFill rotWithShape="1">
          <a:blip r:embed="rId3">
            <a:alphaModFix/>
          </a:blip>
          <a:srcRect b="0" l="0" r="0" t="0"/>
          <a:stretch/>
        </p:blipFill>
        <p:spPr>
          <a:xfrm>
            <a:off x="14467108" y="4292600"/>
            <a:ext cx="9462683" cy="9169400"/>
          </a:xfrm>
          <a:prstGeom prst="rect">
            <a:avLst/>
          </a:prstGeom>
          <a:noFill/>
          <a:ln>
            <a:noFill/>
          </a:ln>
        </p:spPr>
      </p:pic>
      <p:pic>
        <p:nvPicPr>
          <p:cNvPr descr=" " id="307" name="Google Shape;307;g2711e5d663c_0_278"/>
          <p:cNvPicPr preferRelativeResize="0"/>
          <p:nvPr/>
        </p:nvPicPr>
        <p:blipFill rotWithShape="1">
          <a:blip r:embed="rId4">
            <a:alphaModFix/>
          </a:blip>
          <a:srcRect b="0" l="0" r="0" t="0"/>
          <a:stretch/>
        </p:blipFill>
        <p:spPr>
          <a:xfrm>
            <a:off x="-480454" y="-1103226"/>
            <a:ext cx="8137299" cy="8124651"/>
          </a:xfrm>
          <a:prstGeom prst="rect">
            <a:avLst/>
          </a:prstGeom>
          <a:noFill/>
          <a:ln>
            <a:noFill/>
          </a:ln>
        </p:spPr>
      </p:pic>
      <p:sp>
        <p:nvSpPr>
          <p:cNvPr id="308" name="Google Shape;308;g2711e5d663c_0_2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9" name="Google Shape;309;g2711e5d663c_0_27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0" name="Google Shape;310;g2711e5d663c_0_278"/>
          <p:cNvSpPr/>
          <p:nvPr/>
        </p:nvSpPr>
        <p:spPr>
          <a:xfrm>
            <a:off x="3391324" y="24765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711e5d663c_0_278"/>
          <p:cNvSpPr/>
          <p:nvPr/>
        </p:nvSpPr>
        <p:spPr>
          <a:xfrm>
            <a:off x="2603825" y="2476500"/>
            <a:ext cx="9450000" cy="25653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711e5d663c_0_278"/>
          <p:cNvSpPr/>
          <p:nvPr/>
        </p:nvSpPr>
        <p:spPr>
          <a:xfrm>
            <a:off x="2823986" y="2781300"/>
            <a:ext cx="84678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91E57"/>
              </a:buClr>
              <a:buSzPts val="12800"/>
              <a:buFont typeface="Russo One"/>
              <a:buNone/>
            </a:pPr>
            <a:r>
              <a:rPr b="0" i="0" lang="en-US" sz="12800" u="none" cap="none" strike="noStrike">
                <a:solidFill>
                  <a:srgbClr val="091E57"/>
                </a:solidFill>
                <a:latin typeface="Russo One"/>
                <a:ea typeface="Russo One"/>
                <a:cs typeface="Russo One"/>
                <a:sym typeface="Russo One"/>
              </a:rPr>
              <a:t>233 Coins</a:t>
            </a:r>
            <a:endParaRPr b="0" i="0" sz="12800" u="none" cap="none" strike="noStrike">
              <a:solidFill>
                <a:schemeClr val="dk1"/>
              </a:solidFill>
              <a:latin typeface="Calibri"/>
              <a:ea typeface="Calibri"/>
              <a:cs typeface="Calibri"/>
              <a:sym typeface="Calibri"/>
            </a:endParaRPr>
          </a:p>
        </p:txBody>
      </p:sp>
      <p:sp>
        <p:nvSpPr>
          <p:cNvPr id="313" name="Google Shape;313;g2711e5d663c_0_278"/>
          <p:cNvSpPr/>
          <p:nvPr/>
        </p:nvSpPr>
        <p:spPr>
          <a:xfrm>
            <a:off x="3391324" y="5346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711e5d663c_0_278"/>
          <p:cNvSpPr/>
          <p:nvPr/>
        </p:nvSpPr>
        <p:spPr>
          <a:xfrm>
            <a:off x="3323582" y="5346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15" name="Google Shape;315;g2711e5d663c_0_278"/>
          <p:cNvSpPr/>
          <p:nvPr/>
        </p:nvSpPr>
        <p:spPr>
          <a:xfrm>
            <a:off x="3391324" y="72263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711e5d663c_0_278"/>
          <p:cNvSpPr/>
          <p:nvPr/>
        </p:nvSpPr>
        <p:spPr>
          <a:xfrm>
            <a:off x="2318040" y="7226300"/>
            <a:ext cx="10021500" cy="25653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711e5d663c_0_278"/>
          <p:cNvSpPr/>
          <p:nvPr/>
        </p:nvSpPr>
        <p:spPr>
          <a:xfrm>
            <a:off x="2538201" y="7531100"/>
            <a:ext cx="90393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91E57"/>
              </a:buClr>
              <a:buSzPts val="12800"/>
              <a:buFont typeface="Russo One"/>
              <a:buNone/>
            </a:pPr>
            <a:r>
              <a:rPr b="0" i="0" lang="en-US" sz="12800" u="none" cap="none" strike="noStrike">
                <a:solidFill>
                  <a:srgbClr val="091E57"/>
                </a:solidFill>
                <a:latin typeface="Russo One"/>
                <a:ea typeface="Russo One"/>
                <a:cs typeface="Russo One"/>
                <a:sym typeface="Russo One"/>
              </a:rPr>
              <a:t>456 Hours</a:t>
            </a:r>
            <a:endParaRPr b="0" i="0" sz="12800" u="none" cap="none" strike="noStrike">
              <a:solidFill>
                <a:schemeClr val="dk1"/>
              </a:solidFill>
              <a:latin typeface="Calibri"/>
              <a:ea typeface="Calibri"/>
              <a:cs typeface="Calibri"/>
              <a:sym typeface="Calibri"/>
            </a:endParaRPr>
          </a:p>
        </p:txBody>
      </p:sp>
      <p:sp>
        <p:nvSpPr>
          <p:cNvPr id="318" name="Google Shape;318;g2711e5d663c_0_278"/>
          <p:cNvSpPr/>
          <p:nvPr/>
        </p:nvSpPr>
        <p:spPr>
          <a:xfrm>
            <a:off x="3391324" y="10096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711e5d663c_0_278"/>
          <p:cNvSpPr/>
          <p:nvPr/>
        </p:nvSpPr>
        <p:spPr>
          <a:xfrm>
            <a:off x="3323582" y="10096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20" name="Google Shape;320;g2711e5d663c_0_278"/>
          <p:cNvSpPr/>
          <p:nvPr/>
        </p:nvSpPr>
        <p:spPr>
          <a:xfrm>
            <a:off x="13552594" y="24765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711e5d663c_0_278"/>
          <p:cNvSpPr/>
          <p:nvPr/>
        </p:nvSpPr>
        <p:spPr>
          <a:xfrm>
            <a:off x="14994224" y="2476500"/>
            <a:ext cx="4991700" cy="25653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711e5d663c_0_278"/>
          <p:cNvSpPr/>
          <p:nvPr/>
        </p:nvSpPr>
        <p:spPr>
          <a:xfrm>
            <a:off x="15214385" y="2781300"/>
            <a:ext cx="40095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91E57"/>
              </a:buClr>
              <a:buSzPts val="12800"/>
              <a:buFont typeface="Russo One"/>
              <a:buNone/>
            </a:pPr>
            <a:r>
              <a:rPr b="0" i="0" lang="en-US" sz="12800" u="none" cap="none" strike="noStrike">
                <a:solidFill>
                  <a:srgbClr val="091E57"/>
                </a:solidFill>
                <a:latin typeface="Russo One"/>
                <a:ea typeface="Russo One"/>
                <a:cs typeface="Russo One"/>
                <a:sym typeface="Russo One"/>
              </a:rPr>
              <a:t>85%</a:t>
            </a:r>
            <a:endParaRPr b="0" i="0" sz="12800" u="none" cap="none" strike="noStrike">
              <a:solidFill>
                <a:schemeClr val="dk1"/>
              </a:solidFill>
              <a:latin typeface="Calibri"/>
              <a:ea typeface="Calibri"/>
              <a:cs typeface="Calibri"/>
              <a:sym typeface="Calibri"/>
            </a:endParaRPr>
          </a:p>
        </p:txBody>
      </p:sp>
      <p:sp>
        <p:nvSpPr>
          <p:cNvPr id="323" name="Google Shape;323;g2711e5d663c_0_278"/>
          <p:cNvSpPr/>
          <p:nvPr/>
        </p:nvSpPr>
        <p:spPr>
          <a:xfrm>
            <a:off x="13552594" y="5346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711e5d663c_0_278"/>
          <p:cNvSpPr/>
          <p:nvPr/>
        </p:nvSpPr>
        <p:spPr>
          <a:xfrm>
            <a:off x="13484852" y="5346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25" name="Google Shape;325;g2711e5d663c_0_278"/>
          <p:cNvSpPr/>
          <p:nvPr/>
        </p:nvSpPr>
        <p:spPr>
          <a:xfrm>
            <a:off x="13552594" y="72263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711e5d663c_0_278"/>
          <p:cNvSpPr/>
          <p:nvPr/>
        </p:nvSpPr>
        <p:spPr>
          <a:xfrm>
            <a:off x="13730416" y="7226300"/>
            <a:ext cx="7519200" cy="25653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711e5d663c_0_278"/>
          <p:cNvSpPr/>
          <p:nvPr/>
        </p:nvSpPr>
        <p:spPr>
          <a:xfrm>
            <a:off x="13950577" y="7531100"/>
            <a:ext cx="65370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91E57"/>
              </a:buClr>
              <a:buSzPts val="12800"/>
              <a:buFont typeface="Russo One"/>
              <a:buNone/>
            </a:pPr>
            <a:r>
              <a:rPr b="0" i="0" lang="en-US" sz="12800" u="none" cap="none" strike="noStrike">
                <a:solidFill>
                  <a:srgbClr val="091E57"/>
                </a:solidFill>
                <a:latin typeface="Russo One"/>
                <a:ea typeface="Russo One"/>
                <a:cs typeface="Russo One"/>
                <a:sym typeface="Russo One"/>
              </a:rPr>
              <a:t>674 Km</a:t>
            </a:r>
            <a:endParaRPr b="0" i="0" sz="12800" u="none" cap="none" strike="noStrike">
              <a:solidFill>
                <a:schemeClr val="dk1"/>
              </a:solidFill>
              <a:latin typeface="Calibri"/>
              <a:ea typeface="Calibri"/>
              <a:cs typeface="Calibri"/>
              <a:sym typeface="Calibri"/>
            </a:endParaRPr>
          </a:p>
        </p:txBody>
      </p:sp>
      <p:sp>
        <p:nvSpPr>
          <p:cNvPr id="328" name="Google Shape;328;g2711e5d663c_0_278"/>
          <p:cNvSpPr/>
          <p:nvPr/>
        </p:nvSpPr>
        <p:spPr>
          <a:xfrm>
            <a:off x="13552594" y="10096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711e5d663c_0_278"/>
          <p:cNvSpPr/>
          <p:nvPr/>
        </p:nvSpPr>
        <p:spPr>
          <a:xfrm>
            <a:off x="13484852" y="10096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334" name="Shape 334"/>
        <p:cNvGrpSpPr/>
        <p:nvPr/>
      </p:nvGrpSpPr>
      <p:grpSpPr>
        <a:xfrm>
          <a:off x="0" y="0"/>
          <a:ext cx="0" cy="0"/>
          <a:chOff x="0" y="0"/>
          <a:chExt cx="0" cy="0"/>
        </a:xfrm>
      </p:grpSpPr>
      <p:pic>
        <p:nvPicPr>
          <p:cNvPr descr=" " id="335" name="Google Shape;335;g2711e5d663c_0_306"/>
          <p:cNvPicPr preferRelativeResize="0"/>
          <p:nvPr/>
        </p:nvPicPr>
        <p:blipFill rotWithShape="1">
          <a:blip r:embed="rId3">
            <a:alphaModFix/>
          </a:blip>
          <a:srcRect b="0" l="0" r="0" t="0"/>
          <a:stretch/>
        </p:blipFill>
        <p:spPr>
          <a:xfrm>
            <a:off x="-647781" y="5207000"/>
            <a:ext cx="9437280" cy="8915400"/>
          </a:xfrm>
          <a:prstGeom prst="rect">
            <a:avLst/>
          </a:prstGeom>
          <a:noFill/>
          <a:ln>
            <a:noFill/>
          </a:ln>
        </p:spPr>
      </p:pic>
      <p:pic>
        <p:nvPicPr>
          <p:cNvPr descr=" " id="336" name="Google Shape;336;g2711e5d663c_0_306"/>
          <p:cNvPicPr preferRelativeResize="0"/>
          <p:nvPr/>
        </p:nvPicPr>
        <p:blipFill rotWithShape="1">
          <a:blip r:embed="rId4">
            <a:alphaModFix/>
          </a:blip>
          <a:srcRect b="0" l="0" r="0" t="0"/>
          <a:stretch/>
        </p:blipFill>
        <p:spPr>
          <a:xfrm>
            <a:off x="16909578" y="560859"/>
            <a:ext cx="7406957" cy="7395071"/>
          </a:xfrm>
          <a:prstGeom prst="rect">
            <a:avLst/>
          </a:prstGeom>
          <a:noFill/>
          <a:ln>
            <a:noFill/>
          </a:ln>
        </p:spPr>
      </p:pic>
      <p:sp>
        <p:nvSpPr>
          <p:cNvPr id="337" name="Google Shape;337;g2711e5d663c_0_3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8" name="Google Shape;338;g2711e5d663c_0_3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9" name="Google Shape;339;g2711e5d663c_0_306"/>
          <p:cNvSpPr/>
          <p:nvPr/>
        </p:nvSpPr>
        <p:spPr>
          <a:xfrm>
            <a:off x="9361070" y="1447800"/>
            <a:ext cx="6537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Some Graph</a:t>
            </a:r>
            <a:endParaRPr b="0" i="0" sz="8000" u="none" cap="none" strike="noStrike">
              <a:solidFill>
                <a:schemeClr val="dk1"/>
              </a:solidFill>
              <a:latin typeface="Calibri"/>
              <a:ea typeface="Calibri"/>
              <a:cs typeface="Calibri"/>
              <a:sym typeface="Calibri"/>
            </a:endParaRPr>
          </a:p>
        </p:txBody>
      </p:sp>
      <p:sp>
        <p:nvSpPr>
          <p:cNvPr id="340" name="Google Shape;340;g2711e5d663c_0_306"/>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711e5d663c_0_306"/>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2" name="Google Shape;342;g2711e5d663c_0_306"/>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3" name="Google Shape;343;g2711e5d663c_0_306"/>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4" name="Google Shape;344;g2711e5d663c_0_306"/>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45" name="Google Shape;345;g2711e5d663c_0_306"/>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6" name="Google Shape;346;g2711e5d663c_0_306"/>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7" name="Google Shape;347;g2711e5d663c_0_306"/>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8" name="Google Shape;348;g2711e5d663c_0_306"/>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9" name="Google Shape;349;g2711e5d663c_0_306"/>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2185"/>
              <a:buFont typeface="Lato"/>
              <a:buNone/>
            </a:pPr>
            <a:r>
              <a:rPr b="0" i="0" lang="en-US" sz="2185" u="none" cap="none" strike="noStrike">
                <a:solidFill>
                  <a:srgbClr val="0A1E57"/>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0" name="Google Shape;350;g2711e5d663c_0_306"/>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1" name="Google Shape;351;g2711e5d663c_0_306"/>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2" name="Google Shape;352;g2711e5d663c_0_306"/>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3" name="Google Shape;353;g2711e5d663c_0_306"/>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4" name="Google Shape;354;g2711e5d663c_0_306"/>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55" name="Google Shape;355;g2711e5d663c_0_306"/>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6" name="Google Shape;356;g2711e5d663c_0_306"/>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7" name="Google Shape;357;g2711e5d663c_0_306"/>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8" name="Google Shape;358;g2711e5d663c_0_306"/>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9" name="Google Shape;359;g2711e5d663c_0_306"/>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1E57"/>
              </a:buClr>
              <a:buSzPts val="1820"/>
              <a:buFont typeface="Lato"/>
              <a:buNone/>
            </a:pPr>
            <a:r>
              <a:rPr b="0" i="0" lang="en-US" sz="1820" u="none" cap="none" strike="noStrike">
                <a:solidFill>
                  <a:srgbClr val="0A1E57"/>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0" name="Google Shape;360;g2711e5d663c_0_306"/>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61" name="Google Shape;361;g2711e5d663c_0_306"/>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62" name="Google Shape;362;g2711e5d663c_0_306"/>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63" name="Google Shape;363;g2711e5d663c_0_306"/>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64" name="Google Shape;364;g2711e5d663c_0_306"/>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65" name="Google Shape;365;g2711e5d663c_0_306"/>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66" name="Google Shape;366;g2711e5d663c_0_306"/>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67" name="Google Shape;367;g2711e5d663c_0_306"/>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68" name="Google Shape;368;g2711e5d663c_0_306"/>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69" name="Google Shape;369;g2711e5d663c_0_306"/>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70" name="Google Shape;370;g2711e5d663c_0_306"/>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71" name="Google Shape;371;g2711e5d663c_0_306"/>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72" name="Google Shape;372;g2711e5d663c_0_306"/>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73" name="Google Shape;373;g2711e5d663c_0_306"/>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74" name="Google Shape;374;g2711e5d663c_0_306"/>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75" name="Google Shape;375;g2711e5d663c_0_306"/>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76" name="Google Shape;376;g2711e5d663c_0_306"/>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77" name="Google Shape;377;g2711e5d663c_0_306"/>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78" name="Google Shape;378;g2711e5d663c_0_306"/>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79" name="Google Shape;379;g2711e5d663c_0_306"/>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80" name="Google Shape;380;g2711e5d663c_0_306"/>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81" name="Google Shape;381;g2711e5d663c_0_306"/>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82" name="Google Shape;382;g2711e5d663c_0_30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711e5d663c_0_30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4" name="Google Shape;384;g2711e5d663c_0_306"/>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85" name="Google Shape;385;g2711e5d663c_0_306"/>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86" name="Google Shape;386;g2711e5d663c_0_306"/>
          <p:cNvSpPr/>
          <p:nvPr/>
        </p:nvSpPr>
        <p:spPr>
          <a:xfrm>
            <a:off x="16200875" y="6365379"/>
            <a:ext cx="19941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711e5d663c_0_306"/>
          <p:cNvSpPr/>
          <p:nvPr/>
        </p:nvSpPr>
        <p:spPr>
          <a:xfrm>
            <a:off x="16200875" y="6369050"/>
            <a:ext cx="2197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34.574</a:t>
            </a:r>
            <a:endParaRPr b="0" i="0" sz="4800" u="none" cap="none" strike="noStrike">
              <a:solidFill>
                <a:schemeClr val="dk1"/>
              </a:solidFill>
              <a:latin typeface="Calibri"/>
              <a:ea typeface="Calibri"/>
              <a:cs typeface="Calibri"/>
              <a:sym typeface="Calibri"/>
            </a:endParaRPr>
          </a:p>
        </p:txBody>
      </p:sp>
      <p:sp>
        <p:nvSpPr>
          <p:cNvPr id="388" name="Google Shape;388;g2711e5d663c_0_306"/>
          <p:cNvSpPr/>
          <p:nvPr/>
        </p:nvSpPr>
        <p:spPr>
          <a:xfrm>
            <a:off x="16753394" y="71056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89" name="Google Shape;389;g2711e5d663c_0_306"/>
          <p:cNvSpPr/>
          <p:nvPr/>
        </p:nvSpPr>
        <p:spPr>
          <a:xfrm>
            <a:off x="13260457"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711e5d663c_0_306"/>
          <p:cNvSpPr/>
          <p:nvPr/>
        </p:nvSpPr>
        <p:spPr>
          <a:xfrm>
            <a:off x="13260457"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711e5d663c_0_306"/>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Treasure Found</a:t>
            </a:r>
            <a:endParaRPr b="0" i="0" sz="4800" u="none" cap="none" strike="noStrike">
              <a:solidFill>
                <a:schemeClr val="dk1"/>
              </a:solidFill>
              <a:latin typeface="Calibri"/>
              <a:ea typeface="Calibri"/>
              <a:cs typeface="Calibri"/>
              <a:sym typeface="Calibri"/>
            </a:endParaRPr>
          </a:p>
        </p:txBody>
      </p:sp>
      <p:sp>
        <p:nvSpPr>
          <p:cNvPr id="392" name="Google Shape;392;g2711e5d663c_0_306"/>
          <p:cNvSpPr/>
          <p:nvPr/>
        </p:nvSpPr>
        <p:spPr>
          <a:xfrm>
            <a:off x="13192716" y="113538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3" name="Google Shape;393;g2711e5d663c_0_306"/>
          <p:cNvSpPr/>
          <p:nvPr/>
        </p:nvSpPr>
        <p:spPr>
          <a:xfrm>
            <a:off x="3251606"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711e5d663c_0_306"/>
          <p:cNvSpPr/>
          <p:nvPr/>
        </p:nvSpPr>
        <p:spPr>
          <a:xfrm>
            <a:off x="3251606"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711e5d663c_0_306"/>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Spellcasting Progress</a:t>
            </a:r>
            <a:endParaRPr b="0" i="0" sz="4800" u="none" cap="none" strike="noStrike">
              <a:solidFill>
                <a:schemeClr val="dk1"/>
              </a:solidFill>
              <a:latin typeface="Calibri"/>
              <a:ea typeface="Calibri"/>
              <a:cs typeface="Calibri"/>
              <a:sym typeface="Calibri"/>
            </a:endParaRPr>
          </a:p>
        </p:txBody>
      </p:sp>
      <p:sp>
        <p:nvSpPr>
          <p:cNvPr id="396" name="Google Shape;396;g2711e5d663c_0_306"/>
          <p:cNvSpPr/>
          <p:nvPr/>
        </p:nvSpPr>
        <p:spPr>
          <a:xfrm>
            <a:off x="3183865" y="113538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401" name="Shape 401"/>
        <p:cNvGrpSpPr/>
        <p:nvPr/>
      </p:nvGrpSpPr>
      <p:grpSpPr>
        <a:xfrm>
          <a:off x="0" y="0"/>
          <a:ext cx="0" cy="0"/>
          <a:chOff x="0" y="0"/>
          <a:chExt cx="0" cy="0"/>
        </a:xfrm>
      </p:grpSpPr>
      <p:pic>
        <p:nvPicPr>
          <p:cNvPr descr=" " id="402" name="Google Shape;402;g2711e5d663c_0_372"/>
          <p:cNvPicPr preferRelativeResize="0"/>
          <p:nvPr/>
        </p:nvPicPr>
        <p:blipFill rotWithShape="1">
          <a:blip r:embed="rId3">
            <a:alphaModFix/>
          </a:blip>
          <a:srcRect b="0" l="0" r="0" t="0"/>
          <a:stretch/>
        </p:blipFill>
        <p:spPr>
          <a:xfrm>
            <a:off x="-1424756" y="7948017"/>
            <a:ext cx="8230216" cy="8229203"/>
          </a:xfrm>
          <a:prstGeom prst="rect">
            <a:avLst/>
          </a:prstGeom>
          <a:noFill/>
          <a:ln>
            <a:noFill/>
          </a:ln>
        </p:spPr>
      </p:pic>
      <p:pic>
        <p:nvPicPr>
          <p:cNvPr descr=" " id="403" name="Google Shape;403;g2711e5d663c_0_372"/>
          <p:cNvPicPr preferRelativeResize="0"/>
          <p:nvPr/>
        </p:nvPicPr>
        <p:blipFill rotWithShape="1">
          <a:blip r:embed="rId4">
            <a:alphaModFix/>
          </a:blip>
          <a:srcRect b="0" l="0" r="0" t="0"/>
          <a:stretch/>
        </p:blipFill>
        <p:spPr>
          <a:xfrm>
            <a:off x="17312264" y="-279400"/>
            <a:ext cx="7811476" cy="7797800"/>
          </a:xfrm>
          <a:prstGeom prst="rect">
            <a:avLst/>
          </a:prstGeom>
          <a:noFill/>
          <a:ln>
            <a:noFill/>
          </a:ln>
        </p:spPr>
      </p:pic>
      <p:sp>
        <p:nvSpPr>
          <p:cNvPr id="404" name="Google Shape;404;g2711e5d663c_0_3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5" name="Google Shape;405;g2711e5d663c_0_3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6" name="Google Shape;406;g2711e5d663c_0_372"/>
          <p:cNvSpPr/>
          <p:nvPr/>
        </p:nvSpPr>
        <p:spPr>
          <a:xfrm>
            <a:off x="13450981" y="57531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11e5d663c_0_372"/>
          <p:cNvSpPr/>
          <p:nvPr/>
        </p:nvSpPr>
        <p:spPr>
          <a:xfrm>
            <a:off x="13450981" y="57531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711e5d663c_0_372"/>
          <p:cNvSpPr/>
          <p:nvPr/>
        </p:nvSpPr>
        <p:spPr>
          <a:xfrm>
            <a:off x="13450981" y="57531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A web application</a:t>
            </a:r>
            <a:endParaRPr b="0" i="0" sz="4800" u="none" cap="none" strike="noStrike">
              <a:solidFill>
                <a:schemeClr val="dk1"/>
              </a:solidFill>
              <a:latin typeface="Calibri"/>
              <a:ea typeface="Calibri"/>
              <a:cs typeface="Calibri"/>
              <a:sym typeface="Calibri"/>
            </a:endParaRPr>
          </a:p>
        </p:txBody>
      </p:sp>
      <p:sp>
        <p:nvSpPr>
          <p:cNvPr id="409" name="Google Shape;409;g2711e5d663c_0_372"/>
          <p:cNvSpPr/>
          <p:nvPr/>
        </p:nvSpPr>
        <p:spPr>
          <a:xfrm>
            <a:off x="13450981" y="66929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10" name="Google Shape;410;g2711e5d663c_0_372"/>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11" name="Google Shape;411;g2711e5d663c_0_372"/>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12" name="Google Shape;412;g2711e5d663c_0_372"/>
          <p:cNvSpPr/>
          <p:nvPr/>
        </p:nvSpPr>
        <p:spPr>
          <a:xfrm>
            <a:off x="7074784" y="1524000"/>
            <a:ext cx="10576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417" name="Shape 417"/>
        <p:cNvGrpSpPr/>
        <p:nvPr/>
      </p:nvGrpSpPr>
      <p:grpSpPr>
        <a:xfrm>
          <a:off x="0" y="0"/>
          <a:ext cx="0" cy="0"/>
          <a:chOff x="0" y="0"/>
          <a:chExt cx="0" cy="0"/>
        </a:xfrm>
      </p:grpSpPr>
      <p:pic>
        <p:nvPicPr>
          <p:cNvPr descr=" " id="418" name="Google Shape;418;g2711e5d663c_0_387"/>
          <p:cNvPicPr preferRelativeResize="0"/>
          <p:nvPr/>
        </p:nvPicPr>
        <p:blipFill rotWithShape="1">
          <a:blip r:embed="rId3">
            <a:alphaModFix/>
          </a:blip>
          <a:srcRect b="0" l="0" r="0" t="0"/>
          <a:stretch/>
        </p:blipFill>
        <p:spPr>
          <a:xfrm>
            <a:off x="14467108" y="4292600"/>
            <a:ext cx="9462683" cy="9169400"/>
          </a:xfrm>
          <a:prstGeom prst="rect">
            <a:avLst/>
          </a:prstGeom>
          <a:noFill/>
          <a:ln>
            <a:noFill/>
          </a:ln>
        </p:spPr>
      </p:pic>
      <p:pic>
        <p:nvPicPr>
          <p:cNvPr descr=" " id="419" name="Google Shape;419;g2711e5d663c_0_387"/>
          <p:cNvPicPr preferRelativeResize="0"/>
          <p:nvPr/>
        </p:nvPicPr>
        <p:blipFill rotWithShape="1">
          <a:blip r:embed="rId4">
            <a:alphaModFix/>
          </a:blip>
          <a:srcRect b="0" l="0" r="0" t="0"/>
          <a:stretch/>
        </p:blipFill>
        <p:spPr>
          <a:xfrm>
            <a:off x="-480454" y="-1103238"/>
            <a:ext cx="8137299" cy="8124651"/>
          </a:xfrm>
          <a:prstGeom prst="rect">
            <a:avLst/>
          </a:prstGeom>
          <a:noFill/>
          <a:ln>
            <a:noFill/>
          </a:ln>
        </p:spPr>
      </p:pic>
      <p:sp>
        <p:nvSpPr>
          <p:cNvPr id="420" name="Google Shape;420;g2711e5d663c_0_3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2711e5d663c_0_3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2" name="Google Shape;422;g2711e5d663c_0_387"/>
          <p:cNvSpPr/>
          <p:nvPr/>
        </p:nvSpPr>
        <p:spPr>
          <a:xfrm>
            <a:off x="2946768" y="46609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711e5d663c_0_387"/>
          <p:cNvSpPr/>
          <p:nvPr/>
        </p:nvSpPr>
        <p:spPr>
          <a:xfrm>
            <a:off x="2946768" y="46609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711e5d663c_0_387"/>
          <p:cNvSpPr/>
          <p:nvPr/>
        </p:nvSpPr>
        <p:spPr>
          <a:xfrm>
            <a:off x="2946768" y="46609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An mobile app</a:t>
            </a:r>
            <a:endParaRPr b="0" i="0" sz="4800" u="none" cap="none" strike="noStrike">
              <a:solidFill>
                <a:schemeClr val="dk1"/>
              </a:solidFill>
              <a:latin typeface="Calibri"/>
              <a:ea typeface="Calibri"/>
              <a:cs typeface="Calibri"/>
              <a:sym typeface="Calibri"/>
            </a:endParaRPr>
          </a:p>
        </p:txBody>
      </p:sp>
      <p:sp>
        <p:nvSpPr>
          <p:cNvPr id="425" name="Google Shape;425;g2711e5d663c_0_387"/>
          <p:cNvSpPr/>
          <p:nvPr/>
        </p:nvSpPr>
        <p:spPr>
          <a:xfrm>
            <a:off x="2946768" y="56007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6" name="Google Shape;426;g2711e5d663c_0_387"/>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27" name="Google Shape;427;g2711e5d663c_0_387"/>
          <p:cNvSpPr/>
          <p:nvPr/>
        </p:nvSpPr>
        <p:spPr>
          <a:xfrm>
            <a:off x="2946768" y="2159000"/>
            <a:ext cx="11681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The Future of Fantasy</a:t>
            </a:r>
            <a:endParaRPr b="0" i="0" sz="8000" u="none" cap="none" strike="noStrike">
              <a:solidFill>
                <a:schemeClr val="dk1"/>
              </a:solidFill>
              <a:latin typeface="Calibri"/>
              <a:ea typeface="Calibri"/>
              <a:cs typeface="Calibri"/>
              <a:sym typeface="Calibri"/>
            </a:endParaRPr>
          </a:p>
        </p:txBody>
      </p:sp>
      <p:pic>
        <p:nvPicPr>
          <p:cNvPr descr=" " id="428" name="Google Shape;428;g2711e5d663c_0_387"/>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29" name="Google Shape;429;g2711e5d663c_0_387"/>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434" name="Shape 434"/>
        <p:cNvGrpSpPr/>
        <p:nvPr/>
      </p:nvGrpSpPr>
      <p:grpSpPr>
        <a:xfrm>
          <a:off x="0" y="0"/>
          <a:ext cx="0" cy="0"/>
          <a:chOff x="0" y="0"/>
          <a:chExt cx="0" cy="0"/>
        </a:xfrm>
      </p:grpSpPr>
      <p:pic>
        <p:nvPicPr>
          <p:cNvPr descr=" " id="435" name="Google Shape;435;g2711e5d663c_0_403"/>
          <p:cNvPicPr preferRelativeResize="0"/>
          <p:nvPr/>
        </p:nvPicPr>
        <p:blipFill rotWithShape="1">
          <a:blip r:embed="rId3">
            <a:alphaModFix/>
          </a:blip>
          <a:srcRect b="0" l="0" r="0" t="0"/>
          <a:stretch/>
        </p:blipFill>
        <p:spPr>
          <a:xfrm>
            <a:off x="-647781" y="5207000"/>
            <a:ext cx="9437280" cy="8915400"/>
          </a:xfrm>
          <a:prstGeom prst="rect">
            <a:avLst/>
          </a:prstGeom>
          <a:noFill/>
          <a:ln>
            <a:noFill/>
          </a:ln>
        </p:spPr>
      </p:pic>
      <p:pic>
        <p:nvPicPr>
          <p:cNvPr descr=" " id="436" name="Google Shape;436;g2711e5d663c_0_403"/>
          <p:cNvPicPr preferRelativeResize="0"/>
          <p:nvPr/>
        </p:nvPicPr>
        <p:blipFill rotWithShape="1">
          <a:blip r:embed="rId4">
            <a:alphaModFix/>
          </a:blip>
          <a:srcRect b="0" l="0" r="0" t="0"/>
          <a:stretch/>
        </p:blipFill>
        <p:spPr>
          <a:xfrm>
            <a:off x="16909578" y="560859"/>
            <a:ext cx="7406957" cy="7395071"/>
          </a:xfrm>
          <a:prstGeom prst="rect">
            <a:avLst/>
          </a:prstGeom>
          <a:noFill/>
          <a:ln>
            <a:noFill/>
          </a:ln>
        </p:spPr>
      </p:pic>
      <p:sp>
        <p:nvSpPr>
          <p:cNvPr id="437" name="Google Shape;437;g2711e5d663c_0_4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8" name="Google Shape;438;g2711e5d663c_0_4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9" name="Google Shape;439;g2711e5d663c_0_403"/>
          <p:cNvSpPr/>
          <p:nvPr/>
        </p:nvSpPr>
        <p:spPr>
          <a:xfrm>
            <a:off x="876410" y="8369300"/>
            <a:ext cx="57156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711e5d663c_0_403"/>
          <p:cNvSpPr/>
          <p:nvPr/>
        </p:nvSpPr>
        <p:spPr>
          <a:xfrm>
            <a:off x="876410" y="8369300"/>
            <a:ext cx="57156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711e5d663c_0_403"/>
          <p:cNvSpPr/>
          <p:nvPr/>
        </p:nvSpPr>
        <p:spPr>
          <a:xfrm>
            <a:off x="876410" y="8369300"/>
            <a:ext cx="5919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A web application</a:t>
            </a:r>
            <a:endParaRPr b="0" i="0" sz="4800" u="none" cap="none" strike="noStrike">
              <a:solidFill>
                <a:schemeClr val="dk1"/>
              </a:solidFill>
              <a:latin typeface="Calibri"/>
              <a:ea typeface="Calibri"/>
              <a:cs typeface="Calibri"/>
              <a:sym typeface="Calibri"/>
            </a:endParaRPr>
          </a:p>
        </p:txBody>
      </p:sp>
      <p:sp>
        <p:nvSpPr>
          <p:cNvPr id="442" name="Google Shape;442;g2711e5d663c_0_403"/>
          <p:cNvSpPr/>
          <p:nvPr/>
        </p:nvSpPr>
        <p:spPr>
          <a:xfrm>
            <a:off x="876410" y="93091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43" name="Google Shape;443;g2711e5d663c_0_403"/>
          <p:cNvSpPr/>
          <p:nvPr/>
        </p:nvSpPr>
        <p:spPr>
          <a:xfrm>
            <a:off x="876410" y="1536700"/>
            <a:ext cx="7146900" cy="521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Wonder</a:t>
            </a:r>
            <a:endParaRPr b="0" i="0" sz="8000" u="none" cap="none" strike="noStrike">
              <a:solidFill>
                <a:schemeClr val="dk1"/>
              </a:solidFill>
              <a:latin typeface="Calibri"/>
              <a:ea typeface="Calibri"/>
              <a:cs typeface="Calibri"/>
              <a:sym typeface="Calibri"/>
            </a:endParaRPr>
          </a:p>
        </p:txBody>
      </p:sp>
      <p:sp>
        <p:nvSpPr>
          <p:cNvPr id="444" name="Google Shape;444;g2711e5d663c_0_403"/>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45" name="Google Shape;445;g2711e5d663c_0_403"/>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446" name="Google Shape;446;g2711e5d663c_0_403"/>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451" name="Shape 451"/>
        <p:cNvGrpSpPr/>
        <p:nvPr/>
      </p:nvGrpSpPr>
      <p:grpSpPr>
        <a:xfrm>
          <a:off x="0" y="0"/>
          <a:ext cx="0" cy="0"/>
          <a:chOff x="0" y="0"/>
          <a:chExt cx="0" cy="0"/>
        </a:xfrm>
      </p:grpSpPr>
      <p:pic>
        <p:nvPicPr>
          <p:cNvPr descr=" " id="452" name="Google Shape;452;g2711e5d663c_0_4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3" name="Google Shape;453;g2711e5d663c_0_4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4" name="Google Shape;454;g2711e5d663c_0_4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5" name="Google Shape;455;g2711e5d663c_0_419"/>
          <p:cNvSpPr/>
          <p:nvPr/>
        </p:nvSpPr>
        <p:spPr>
          <a:xfrm>
            <a:off x="15559445" y="1003300"/>
            <a:ext cx="8467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460" name="Shape 460"/>
        <p:cNvGrpSpPr/>
        <p:nvPr/>
      </p:nvGrpSpPr>
      <p:grpSpPr>
        <a:xfrm>
          <a:off x="0" y="0"/>
          <a:ext cx="0" cy="0"/>
          <a:chOff x="0" y="0"/>
          <a:chExt cx="0" cy="0"/>
        </a:xfrm>
      </p:grpSpPr>
      <p:pic>
        <p:nvPicPr>
          <p:cNvPr descr=" " id="461" name="Google Shape;461;g2711e5d663c_0_427"/>
          <p:cNvPicPr preferRelativeResize="0"/>
          <p:nvPr/>
        </p:nvPicPr>
        <p:blipFill rotWithShape="1">
          <a:blip r:embed="rId3">
            <a:alphaModFix/>
          </a:blip>
          <a:srcRect b="0" l="0" r="0" t="0"/>
          <a:stretch/>
        </p:blipFill>
        <p:spPr>
          <a:xfrm>
            <a:off x="14467108" y="4292600"/>
            <a:ext cx="9462683" cy="9169400"/>
          </a:xfrm>
          <a:prstGeom prst="rect">
            <a:avLst/>
          </a:prstGeom>
          <a:noFill/>
          <a:ln>
            <a:noFill/>
          </a:ln>
        </p:spPr>
      </p:pic>
      <p:pic>
        <p:nvPicPr>
          <p:cNvPr descr=" " id="462" name="Google Shape;462;g2711e5d663c_0_427"/>
          <p:cNvPicPr preferRelativeResize="0"/>
          <p:nvPr/>
        </p:nvPicPr>
        <p:blipFill rotWithShape="1">
          <a:blip r:embed="rId4">
            <a:alphaModFix/>
          </a:blip>
          <a:srcRect b="0" l="0" r="0" t="0"/>
          <a:stretch/>
        </p:blipFill>
        <p:spPr>
          <a:xfrm>
            <a:off x="-480454" y="-1103238"/>
            <a:ext cx="8137299" cy="8124651"/>
          </a:xfrm>
          <a:prstGeom prst="rect">
            <a:avLst/>
          </a:prstGeom>
          <a:noFill/>
          <a:ln>
            <a:noFill/>
          </a:ln>
        </p:spPr>
      </p:pic>
      <p:sp>
        <p:nvSpPr>
          <p:cNvPr id="463" name="Google Shape;463;g2711e5d663c_0_4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2711e5d663c_0_42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65" name="Google Shape;465;g2711e5d663c_0_427"/>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66" name="Google Shape;466;g2711e5d663c_0_427"/>
          <p:cNvSpPr/>
          <p:nvPr/>
        </p:nvSpPr>
        <p:spPr>
          <a:xfrm>
            <a:off x="6192024" y="1250950"/>
            <a:ext cx="13942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Fantasy Realm at a Glance</a:t>
            </a:r>
            <a:endParaRPr b="0" i="0" sz="8000" u="none" cap="none" strike="noStrike">
              <a:solidFill>
                <a:schemeClr val="dk1"/>
              </a:solidFill>
              <a:latin typeface="Calibri"/>
              <a:ea typeface="Calibri"/>
              <a:cs typeface="Calibri"/>
              <a:sym typeface="Calibri"/>
            </a:endParaRPr>
          </a:p>
        </p:txBody>
      </p:sp>
      <p:sp>
        <p:nvSpPr>
          <p:cNvPr id="467" name="Google Shape;467;g2711e5d663c_0_427"/>
          <p:cNvSpPr/>
          <p:nvPr/>
        </p:nvSpPr>
        <p:spPr>
          <a:xfrm>
            <a:off x="16118315" y="371475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711e5d663c_0_427"/>
          <p:cNvSpPr/>
          <p:nvPr/>
        </p:nvSpPr>
        <p:spPr>
          <a:xfrm>
            <a:off x="16118315" y="371475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711e5d663c_0_427"/>
          <p:cNvSpPr/>
          <p:nvPr/>
        </p:nvSpPr>
        <p:spPr>
          <a:xfrm>
            <a:off x="16118315" y="371475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The Forest</a:t>
            </a:r>
            <a:endParaRPr b="0" i="0" sz="4800" u="none" cap="none" strike="noStrike">
              <a:solidFill>
                <a:schemeClr val="dk1"/>
              </a:solidFill>
              <a:latin typeface="Calibri"/>
              <a:ea typeface="Calibri"/>
              <a:cs typeface="Calibri"/>
              <a:sym typeface="Calibri"/>
            </a:endParaRPr>
          </a:p>
        </p:txBody>
      </p:sp>
      <p:sp>
        <p:nvSpPr>
          <p:cNvPr id="470" name="Google Shape;470;g2711e5d663c_0_427"/>
          <p:cNvSpPr/>
          <p:nvPr/>
        </p:nvSpPr>
        <p:spPr>
          <a:xfrm>
            <a:off x="16118315" y="45529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71" name="Google Shape;471;g2711e5d663c_0_427"/>
          <p:cNvSpPr/>
          <p:nvPr/>
        </p:nvSpPr>
        <p:spPr>
          <a:xfrm>
            <a:off x="16118315" y="68834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2711e5d663c_0_427"/>
          <p:cNvSpPr/>
          <p:nvPr/>
        </p:nvSpPr>
        <p:spPr>
          <a:xfrm>
            <a:off x="16118315" y="68834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711e5d663c_0_427"/>
          <p:cNvSpPr/>
          <p:nvPr/>
        </p:nvSpPr>
        <p:spPr>
          <a:xfrm>
            <a:off x="16118315" y="68834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The Caves</a:t>
            </a:r>
            <a:endParaRPr b="0" i="0" sz="4800" u="none" cap="none" strike="noStrike">
              <a:solidFill>
                <a:schemeClr val="dk1"/>
              </a:solidFill>
              <a:latin typeface="Calibri"/>
              <a:ea typeface="Calibri"/>
              <a:cs typeface="Calibri"/>
              <a:sym typeface="Calibri"/>
            </a:endParaRPr>
          </a:p>
        </p:txBody>
      </p:sp>
      <p:sp>
        <p:nvSpPr>
          <p:cNvPr id="474" name="Google Shape;474;g2711e5d663c_0_427"/>
          <p:cNvSpPr/>
          <p:nvPr/>
        </p:nvSpPr>
        <p:spPr>
          <a:xfrm>
            <a:off x="16118315" y="77216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75" name="Google Shape;475;g2711e5d663c_0_427"/>
          <p:cNvSpPr/>
          <p:nvPr/>
        </p:nvSpPr>
        <p:spPr>
          <a:xfrm>
            <a:off x="16118315" y="100457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2711e5d663c_0_427"/>
          <p:cNvSpPr/>
          <p:nvPr/>
        </p:nvSpPr>
        <p:spPr>
          <a:xfrm>
            <a:off x="16118315" y="100457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711e5d663c_0_427"/>
          <p:cNvSpPr/>
          <p:nvPr/>
        </p:nvSpPr>
        <p:spPr>
          <a:xfrm>
            <a:off x="16118315" y="100457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The Lair</a:t>
            </a:r>
            <a:endParaRPr b="0" i="0" sz="4800" u="none" cap="none" strike="noStrike">
              <a:solidFill>
                <a:schemeClr val="dk1"/>
              </a:solidFill>
              <a:latin typeface="Calibri"/>
              <a:ea typeface="Calibri"/>
              <a:cs typeface="Calibri"/>
              <a:sym typeface="Calibri"/>
            </a:endParaRPr>
          </a:p>
        </p:txBody>
      </p:sp>
      <p:sp>
        <p:nvSpPr>
          <p:cNvPr id="478" name="Google Shape;478;g2711e5d663c_0_427"/>
          <p:cNvSpPr/>
          <p:nvPr/>
        </p:nvSpPr>
        <p:spPr>
          <a:xfrm>
            <a:off x="16118315" y="108839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27" name="Shape 27"/>
        <p:cNvGrpSpPr/>
        <p:nvPr/>
      </p:nvGrpSpPr>
      <p:grpSpPr>
        <a:xfrm>
          <a:off x="0" y="0"/>
          <a:ext cx="0" cy="0"/>
          <a:chOff x="0" y="0"/>
          <a:chExt cx="0" cy="0"/>
        </a:xfrm>
      </p:grpSpPr>
      <p:pic>
        <p:nvPicPr>
          <p:cNvPr descr=" " id="28" name="Google Shape;28;g2711e5d663c_0_11"/>
          <p:cNvPicPr preferRelativeResize="0"/>
          <p:nvPr/>
        </p:nvPicPr>
        <p:blipFill rotWithShape="1">
          <a:blip r:embed="rId3">
            <a:alphaModFix/>
          </a:blip>
          <a:srcRect b="0" l="0" r="0" t="0"/>
          <a:stretch/>
        </p:blipFill>
        <p:spPr>
          <a:xfrm>
            <a:off x="17277381" y="2612558"/>
            <a:ext cx="8110238" cy="9988036"/>
          </a:xfrm>
          <a:prstGeom prst="rect">
            <a:avLst/>
          </a:prstGeom>
          <a:noFill/>
          <a:ln>
            <a:noFill/>
          </a:ln>
        </p:spPr>
      </p:pic>
      <p:pic>
        <p:nvPicPr>
          <p:cNvPr descr=" " id="29" name="Google Shape;29;g2711e5d663c_0_11"/>
          <p:cNvPicPr preferRelativeResize="0"/>
          <p:nvPr/>
        </p:nvPicPr>
        <p:blipFill rotWithShape="1">
          <a:blip r:embed="rId4">
            <a:alphaModFix/>
          </a:blip>
          <a:srcRect b="0" l="0" r="0" t="0"/>
          <a:stretch/>
        </p:blipFill>
        <p:spPr>
          <a:xfrm>
            <a:off x="-3251606" y="2273300"/>
            <a:ext cx="9462683" cy="9169400"/>
          </a:xfrm>
          <a:prstGeom prst="rect">
            <a:avLst/>
          </a:prstGeom>
          <a:noFill/>
          <a:ln>
            <a:noFill/>
          </a:ln>
        </p:spPr>
      </p:pic>
      <p:sp>
        <p:nvSpPr>
          <p:cNvPr id="30" name="Google Shape;30;g2711e5d663c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711e5d663c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2711e5d663c_0_11"/>
          <p:cNvSpPr/>
          <p:nvPr/>
        </p:nvSpPr>
        <p:spPr>
          <a:xfrm>
            <a:off x="14867208" y="4648200"/>
            <a:ext cx="80613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12800"/>
              <a:buFont typeface="Russo One"/>
              <a:buNone/>
            </a:pPr>
            <a:r>
              <a:rPr b="0" i="0" lang="en-US" sz="12800" u="none" cap="none" strike="noStrike">
                <a:solidFill>
                  <a:srgbClr val="091E57"/>
                </a:solidFill>
                <a:latin typeface="Russo One"/>
                <a:ea typeface="Russo One"/>
                <a:cs typeface="Russo One"/>
                <a:sym typeface="Russo One"/>
              </a:rPr>
              <a:t>Welcome</a:t>
            </a:r>
            <a:endParaRPr b="0" i="0" sz="12800" u="none" cap="none" strike="noStrike">
              <a:solidFill>
                <a:schemeClr val="dk1"/>
              </a:solidFill>
              <a:latin typeface="Calibri"/>
              <a:ea typeface="Calibri"/>
              <a:cs typeface="Calibri"/>
              <a:sym typeface="Calibri"/>
            </a:endParaRPr>
          </a:p>
        </p:txBody>
      </p:sp>
      <p:sp>
        <p:nvSpPr>
          <p:cNvPr id="33" name="Google Shape;33;g2711e5d663c_0_11"/>
          <p:cNvSpPr/>
          <p:nvPr/>
        </p:nvSpPr>
        <p:spPr>
          <a:xfrm>
            <a:off x="13281627" y="7645400"/>
            <a:ext cx="10157100" cy="2548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4" name="Google Shape;34;g2711e5d663c_0_11"/>
          <p:cNvPicPr preferRelativeResize="0"/>
          <p:nvPr/>
        </p:nvPicPr>
        <p:blipFill rotWithShape="1">
          <a:blip r:embed="rId6">
            <a:alphaModFix/>
          </a:blip>
          <a:srcRect b="0" l="0" r="0" t="0"/>
          <a:stretch/>
        </p:blipFill>
        <p:spPr>
          <a:xfrm>
            <a:off x="1066933" y="2273300"/>
            <a:ext cx="11609251" cy="1016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483" name="Shape 483"/>
        <p:cNvGrpSpPr/>
        <p:nvPr/>
      </p:nvGrpSpPr>
      <p:grpSpPr>
        <a:xfrm>
          <a:off x="0" y="0"/>
          <a:ext cx="0" cy="0"/>
          <a:chOff x="0" y="0"/>
          <a:chExt cx="0" cy="0"/>
        </a:xfrm>
      </p:grpSpPr>
      <p:pic>
        <p:nvPicPr>
          <p:cNvPr descr=" " id="484" name="Google Shape;484;g2711e5d663c_0_449"/>
          <p:cNvPicPr preferRelativeResize="0"/>
          <p:nvPr/>
        </p:nvPicPr>
        <p:blipFill rotWithShape="1">
          <a:blip r:embed="rId3">
            <a:alphaModFix/>
          </a:blip>
          <a:srcRect b="0" l="0" r="0" t="0"/>
          <a:stretch/>
        </p:blipFill>
        <p:spPr>
          <a:xfrm>
            <a:off x="-647781" y="5207000"/>
            <a:ext cx="9437280" cy="8915400"/>
          </a:xfrm>
          <a:prstGeom prst="rect">
            <a:avLst/>
          </a:prstGeom>
          <a:noFill/>
          <a:ln>
            <a:noFill/>
          </a:ln>
        </p:spPr>
      </p:pic>
      <p:pic>
        <p:nvPicPr>
          <p:cNvPr descr=" " id="485" name="Google Shape;485;g2711e5d663c_0_449"/>
          <p:cNvPicPr preferRelativeResize="0"/>
          <p:nvPr/>
        </p:nvPicPr>
        <p:blipFill rotWithShape="1">
          <a:blip r:embed="rId4">
            <a:alphaModFix/>
          </a:blip>
          <a:srcRect b="0" l="0" r="0" t="0"/>
          <a:stretch/>
        </p:blipFill>
        <p:spPr>
          <a:xfrm>
            <a:off x="16909578" y="560859"/>
            <a:ext cx="7406957" cy="7395071"/>
          </a:xfrm>
          <a:prstGeom prst="rect">
            <a:avLst/>
          </a:prstGeom>
          <a:noFill/>
          <a:ln>
            <a:noFill/>
          </a:ln>
        </p:spPr>
      </p:pic>
      <p:sp>
        <p:nvSpPr>
          <p:cNvPr id="486" name="Google Shape;486;g2711e5d663c_0_4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2711e5d663c_0_44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88" name="Google Shape;488;g2711e5d663c_0_449"/>
          <p:cNvSpPr/>
          <p:nvPr/>
        </p:nvSpPr>
        <p:spPr>
          <a:xfrm>
            <a:off x="2286286" y="908050"/>
            <a:ext cx="6956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The Timeline</a:t>
            </a:r>
            <a:endParaRPr b="0" i="0" sz="8000" u="none" cap="none" strike="noStrike">
              <a:solidFill>
                <a:schemeClr val="dk1"/>
              </a:solidFill>
              <a:latin typeface="Calibri"/>
              <a:ea typeface="Calibri"/>
              <a:cs typeface="Calibri"/>
              <a:sym typeface="Calibri"/>
            </a:endParaRPr>
          </a:p>
        </p:txBody>
      </p:sp>
      <p:pic>
        <p:nvPicPr>
          <p:cNvPr descr=" " id="489" name="Google Shape;489;g2711e5d663c_0_449"/>
          <p:cNvPicPr preferRelativeResize="0"/>
          <p:nvPr/>
        </p:nvPicPr>
        <p:blipFill rotWithShape="1">
          <a:blip r:embed="rId6">
            <a:alphaModFix/>
          </a:blip>
          <a:srcRect b="0" l="0" r="0" t="0"/>
          <a:stretch/>
        </p:blipFill>
        <p:spPr>
          <a:xfrm>
            <a:off x="1574997" y="3124200"/>
            <a:ext cx="21237054" cy="8191500"/>
          </a:xfrm>
          <a:prstGeom prst="rect">
            <a:avLst/>
          </a:prstGeom>
          <a:noFill/>
          <a:ln>
            <a:noFill/>
          </a:ln>
        </p:spPr>
      </p:pic>
      <p:pic>
        <p:nvPicPr>
          <p:cNvPr descr=" " id="490" name="Google Shape;490;g2711e5d663c_0_449"/>
          <p:cNvPicPr preferRelativeResize="0"/>
          <p:nvPr/>
        </p:nvPicPr>
        <p:blipFill rotWithShape="1">
          <a:blip r:embed="rId7">
            <a:alphaModFix/>
          </a:blip>
          <a:srcRect b="0" l="0" r="0" t="0"/>
          <a:stretch/>
        </p:blipFill>
        <p:spPr>
          <a:xfrm>
            <a:off x="4077210" y="5956300"/>
            <a:ext cx="38105" cy="2527300"/>
          </a:xfrm>
          <a:prstGeom prst="rect">
            <a:avLst/>
          </a:prstGeom>
          <a:noFill/>
          <a:ln>
            <a:noFill/>
          </a:ln>
        </p:spPr>
      </p:pic>
      <p:pic>
        <p:nvPicPr>
          <p:cNvPr descr=" " id="491" name="Google Shape;491;g2711e5d663c_0_449"/>
          <p:cNvPicPr preferRelativeResize="0"/>
          <p:nvPr/>
        </p:nvPicPr>
        <p:blipFill rotWithShape="1">
          <a:blip r:embed="rId7">
            <a:alphaModFix/>
          </a:blip>
          <a:srcRect b="0" l="0" r="0" t="0"/>
          <a:stretch/>
        </p:blipFill>
        <p:spPr>
          <a:xfrm>
            <a:off x="9462683" y="5956300"/>
            <a:ext cx="38105" cy="2527300"/>
          </a:xfrm>
          <a:prstGeom prst="rect">
            <a:avLst/>
          </a:prstGeom>
          <a:noFill/>
          <a:ln>
            <a:noFill/>
          </a:ln>
        </p:spPr>
      </p:pic>
      <p:pic>
        <p:nvPicPr>
          <p:cNvPr descr=" " id="492" name="Google Shape;492;g2711e5d663c_0_449"/>
          <p:cNvPicPr preferRelativeResize="0"/>
          <p:nvPr/>
        </p:nvPicPr>
        <p:blipFill rotWithShape="1">
          <a:blip r:embed="rId7">
            <a:alphaModFix/>
          </a:blip>
          <a:srcRect b="0" l="0" r="0" t="0"/>
          <a:stretch/>
        </p:blipFill>
        <p:spPr>
          <a:xfrm>
            <a:off x="14848156" y="5956300"/>
            <a:ext cx="38105" cy="2527300"/>
          </a:xfrm>
          <a:prstGeom prst="rect">
            <a:avLst/>
          </a:prstGeom>
          <a:noFill/>
          <a:ln>
            <a:noFill/>
          </a:ln>
        </p:spPr>
      </p:pic>
      <p:pic>
        <p:nvPicPr>
          <p:cNvPr descr=" " id="493" name="Google Shape;493;g2711e5d663c_0_449"/>
          <p:cNvPicPr preferRelativeResize="0"/>
          <p:nvPr/>
        </p:nvPicPr>
        <p:blipFill rotWithShape="1">
          <a:blip r:embed="rId7">
            <a:alphaModFix/>
          </a:blip>
          <a:srcRect b="0" l="0" r="0" t="0"/>
          <a:stretch/>
        </p:blipFill>
        <p:spPr>
          <a:xfrm>
            <a:off x="20233629" y="5956300"/>
            <a:ext cx="38105" cy="2527300"/>
          </a:xfrm>
          <a:prstGeom prst="rect">
            <a:avLst/>
          </a:prstGeom>
          <a:noFill/>
          <a:ln>
            <a:noFill/>
          </a:ln>
        </p:spPr>
      </p:pic>
      <p:sp>
        <p:nvSpPr>
          <p:cNvPr id="494" name="Google Shape;494;g2711e5d663c_0_449"/>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711e5d663c_0_449"/>
          <p:cNvSpPr/>
          <p:nvPr/>
        </p:nvSpPr>
        <p:spPr>
          <a:xfrm>
            <a:off x="1574997"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711e5d663c_0_449"/>
          <p:cNvSpPr/>
          <p:nvPr/>
        </p:nvSpPr>
        <p:spPr>
          <a:xfrm>
            <a:off x="2997575" y="6845300"/>
            <a:ext cx="2438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usso One"/>
              <a:buNone/>
            </a:pPr>
            <a:r>
              <a:rPr b="0" i="0" lang="en-US" sz="4800" u="none" cap="none" strike="noStrike">
                <a:solidFill>
                  <a:srgbClr val="000000"/>
                </a:solidFill>
                <a:latin typeface="Russo One"/>
                <a:ea typeface="Russo One"/>
                <a:cs typeface="Russo One"/>
                <a:sym typeface="Russo One"/>
              </a:rPr>
              <a:t>Eclipse</a:t>
            </a:r>
            <a:endParaRPr b="0" i="0" sz="4800" u="none" cap="none" strike="noStrike">
              <a:solidFill>
                <a:schemeClr val="dk1"/>
              </a:solidFill>
              <a:latin typeface="Calibri"/>
              <a:ea typeface="Calibri"/>
              <a:cs typeface="Calibri"/>
              <a:sym typeface="Calibri"/>
            </a:endParaRPr>
          </a:p>
        </p:txBody>
      </p:sp>
      <p:sp>
        <p:nvSpPr>
          <p:cNvPr id="497" name="Google Shape;497;g2711e5d663c_0_449"/>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8" name="Google Shape;498;g2711e5d663c_0_449"/>
          <p:cNvPicPr preferRelativeResize="0"/>
          <p:nvPr/>
        </p:nvPicPr>
        <p:blipFill rotWithShape="1">
          <a:blip r:embed="rId8">
            <a:alphaModFix/>
          </a:blip>
          <a:srcRect b="0" l="0" r="0" t="0"/>
          <a:stretch/>
        </p:blipFill>
        <p:spPr>
          <a:xfrm>
            <a:off x="6655632" y="7175500"/>
            <a:ext cx="304838" cy="38100"/>
          </a:xfrm>
          <a:prstGeom prst="rect">
            <a:avLst/>
          </a:prstGeom>
          <a:noFill/>
          <a:ln>
            <a:noFill/>
          </a:ln>
        </p:spPr>
      </p:pic>
      <p:sp>
        <p:nvSpPr>
          <p:cNvPr id="499" name="Google Shape;499;g2711e5d663c_0_449"/>
          <p:cNvSpPr/>
          <p:nvPr/>
        </p:nvSpPr>
        <p:spPr>
          <a:xfrm>
            <a:off x="6960470"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711e5d663c_0_449"/>
          <p:cNvSpPr/>
          <p:nvPr/>
        </p:nvSpPr>
        <p:spPr>
          <a:xfrm>
            <a:off x="8586273" y="6845300"/>
            <a:ext cx="2032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usso One"/>
              <a:buNone/>
            </a:pPr>
            <a:r>
              <a:rPr b="0" i="0" lang="en-US" sz="4800" u="none" cap="none" strike="noStrike">
                <a:solidFill>
                  <a:srgbClr val="000000"/>
                </a:solidFill>
                <a:latin typeface="Russo One"/>
                <a:ea typeface="Russo One"/>
                <a:cs typeface="Russo One"/>
                <a:sym typeface="Russo One"/>
              </a:rPr>
              <a:t>Quest</a:t>
            </a:r>
            <a:endParaRPr b="0" i="0" sz="4800" u="none" cap="none" strike="noStrike">
              <a:solidFill>
                <a:schemeClr val="dk1"/>
              </a:solidFill>
              <a:latin typeface="Calibri"/>
              <a:ea typeface="Calibri"/>
              <a:cs typeface="Calibri"/>
              <a:sym typeface="Calibri"/>
            </a:endParaRPr>
          </a:p>
        </p:txBody>
      </p:sp>
      <p:sp>
        <p:nvSpPr>
          <p:cNvPr id="501" name="Google Shape;501;g2711e5d663c_0_449"/>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2711e5d663c_0_449"/>
          <p:cNvPicPr preferRelativeResize="0"/>
          <p:nvPr/>
        </p:nvPicPr>
        <p:blipFill rotWithShape="1">
          <a:blip r:embed="rId8">
            <a:alphaModFix/>
          </a:blip>
          <a:srcRect b="0" l="0" r="0" t="0"/>
          <a:stretch/>
        </p:blipFill>
        <p:spPr>
          <a:xfrm>
            <a:off x="12041105" y="7175500"/>
            <a:ext cx="304838" cy="38100"/>
          </a:xfrm>
          <a:prstGeom prst="rect">
            <a:avLst/>
          </a:prstGeom>
          <a:noFill/>
          <a:ln>
            <a:noFill/>
          </a:ln>
        </p:spPr>
      </p:pic>
      <p:sp>
        <p:nvSpPr>
          <p:cNvPr id="503" name="Google Shape;503;g2711e5d663c_0_449"/>
          <p:cNvSpPr/>
          <p:nvPr/>
        </p:nvSpPr>
        <p:spPr>
          <a:xfrm>
            <a:off x="12345943"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2711e5d663c_0_449"/>
          <p:cNvSpPr/>
          <p:nvPr/>
        </p:nvSpPr>
        <p:spPr>
          <a:xfrm>
            <a:off x="13139792" y="6845300"/>
            <a:ext cx="3696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usso One"/>
              <a:buNone/>
            </a:pPr>
            <a:r>
              <a:rPr b="0" i="0" lang="en-US" sz="4800" u="none" cap="none" strike="noStrike">
                <a:solidFill>
                  <a:srgbClr val="000000"/>
                </a:solidFill>
                <a:latin typeface="Russo One"/>
                <a:ea typeface="Russo One"/>
                <a:cs typeface="Russo One"/>
                <a:sym typeface="Russo One"/>
              </a:rPr>
              <a:t>Foundation</a:t>
            </a:r>
            <a:endParaRPr b="0" i="0" sz="4800" u="none" cap="none" strike="noStrike">
              <a:solidFill>
                <a:schemeClr val="dk1"/>
              </a:solidFill>
              <a:latin typeface="Calibri"/>
              <a:ea typeface="Calibri"/>
              <a:cs typeface="Calibri"/>
              <a:sym typeface="Calibri"/>
            </a:endParaRPr>
          </a:p>
        </p:txBody>
      </p:sp>
      <p:sp>
        <p:nvSpPr>
          <p:cNvPr id="505" name="Google Shape;505;g2711e5d663c_0_449"/>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6" name="Google Shape;506;g2711e5d663c_0_449"/>
          <p:cNvPicPr preferRelativeResize="0"/>
          <p:nvPr/>
        </p:nvPicPr>
        <p:blipFill rotWithShape="1">
          <a:blip r:embed="rId8">
            <a:alphaModFix/>
          </a:blip>
          <a:srcRect b="0" l="0" r="0" t="0"/>
          <a:stretch/>
        </p:blipFill>
        <p:spPr>
          <a:xfrm>
            <a:off x="17426578" y="7175500"/>
            <a:ext cx="304838" cy="38100"/>
          </a:xfrm>
          <a:prstGeom prst="rect">
            <a:avLst/>
          </a:prstGeom>
          <a:noFill/>
          <a:ln>
            <a:noFill/>
          </a:ln>
        </p:spPr>
      </p:pic>
      <p:sp>
        <p:nvSpPr>
          <p:cNvPr id="507" name="Google Shape;507;g2711e5d663c_0_449"/>
          <p:cNvSpPr/>
          <p:nvPr/>
        </p:nvSpPr>
        <p:spPr>
          <a:xfrm>
            <a:off x="17731416"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711e5d663c_0_449"/>
          <p:cNvSpPr/>
          <p:nvPr/>
        </p:nvSpPr>
        <p:spPr>
          <a:xfrm>
            <a:off x="18664983" y="6845300"/>
            <a:ext cx="3416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usso One"/>
              <a:buNone/>
            </a:pPr>
            <a:r>
              <a:rPr b="0" i="0" lang="en-US" sz="4800" u="none" cap="none" strike="noStrike">
                <a:solidFill>
                  <a:srgbClr val="000000"/>
                </a:solidFill>
                <a:latin typeface="Russo One"/>
                <a:ea typeface="Russo One"/>
                <a:cs typeface="Russo One"/>
                <a:sym typeface="Russo One"/>
              </a:rPr>
              <a:t>Transform</a:t>
            </a:r>
            <a:endParaRPr b="0" i="0" sz="4800" u="none" cap="none" strike="noStrike">
              <a:solidFill>
                <a:schemeClr val="dk1"/>
              </a:solidFill>
              <a:latin typeface="Calibri"/>
              <a:ea typeface="Calibri"/>
              <a:cs typeface="Calibri"/>
              <a:sym typeface="Calibri"/>
            </a:endParaRPr>
          </a:p>
        </p:txBody>
      </p:sp>
      <p:pic>
        <p:nvPicPr>
          <p:cNvPr descr=" " id="509" name="Google Shape;509;g2711e5d663c_0_449"/>
          <p:cNvPicPr preferRelativeResize="0"/>
          <p:nvPr/>
        </p:nvPicPr>
        <p:blipFill rotWithShape="1">
          <a:blip r:embed="rId9">
            <a:alphaModFix/>
          </a:blip>
          <a:srcRect b="0" l="0" r="0" t="0"/>
          <a:stretch/>
        </p:blipFill>
        <p:spPr>
          <a:xfrm>
            <a:off x="3378622" y="4226173"/>
            <a:ext cx="1466909" cy="1625600"/>
          </a:xfrm>
          <a:prstGeom prst="rect">
            <a:avLst/>
          </a:prstGeom>
          <a:noFill/>
          <a:ln>
            <a:noFill/>
          </a:ln>
        </p:spPr>
      </p:pic>
      <p:pic>
        <p:nvPicPr>
          <p:cNvPr descr=" " id="510" name="Google Shape;510;g2711e5d663c_0_449"/>
          <p:cNvPicPr preferRelativeResize="0"/>
          <p:nvPr/>
        </p:nvPicPr>
        <p:blipFill rotWithShape="1">
          <a:blip r:embed="rId10">
            <a:alphaModFix/>
          </a:blip>
          <a:srcRect b="0" l="0" r="0" t="0"/>
          <a:stretch/>
        </p:blipFill>
        <p:spPr>
          <a:xfrm>
            <a:off x="8670173" y="8585200"/>
            <a:ext cx="1667567" cy="1625600"/>
          </a:xfrm>
          <a:prstGeom prst="rect">
            <a:avLst/>
          </a:prstGeom>
          <a:noFill/>
          <a:ln>
            <a:noFill/>
          </a:ln>
        </p:spPr>
      </p:pic>
      <p:pic>
        <p:nvPicPr>
          <p:cNvPr descr=" " id="511" name="Google Shape;511;g2711e5d663c_0_449"/>
          <p:cNvPicPr preferRelativeResize="0"/>
          <p:nvPr/>
        </p:nvPicPr>
        <p:blipFill rotWithShape="1">
          <a:blip r:embed="rId11">
            <a:alphaModFix/>
          </a:blip>
          <a:srcRect b="0" l="0" r="0" t="0"/>
          <a:stretch/>
        </p:blipFill>
        <p:spPr>
          <a:xfrm>
            <a:off x="14131856" y="4229100"/>
            <a:ext cx="1507206" cy="1625600"/>
          </a:xfrm>
          <a:prstGeom prst="rect">
            <a:avLst/>
          </a:prstGeom>
          <a:noFill/>
          <a:ln>
            <a:noFill/>
          </a:ln>
        </p:spPr>
      </p:pic>
      <p:pic>
        <p:nvPicPr>
          <p:cNvPr descr=" " id="512" name="Google Shape;512;g2711e5d663c_0_449"/>
          <p:cNvPicPr preferRelativeResize="0"/>
          <p:nvPr/>
        </p:nvPicPr>
        <p:blipFill rotWithShape="1">
          <a:blip r:embed="rId12">
            <a:alphaModFix/>
          </a:blip>
          <a:srcRect b="0" l="0" r="0" t="0"/>
          <a:stretch/>
        </p:blipFill>
        <p:spPr>
          <a:xfrm>
            <a:off x="19568135" y="8585200"/>
            <a:ext cx="1412738" cy="1625600"/>
          </a:xfrm>
          <a:prstGeom prst="rect">
            <a:avLst/>
          </a:prstGeom>
          <a:noFill/>
          <a:ln>
            <a:noFill/>
          </a:ln>
        </p:spPr>
      </p:pic>
      <p:sp>
        <p:nvSpPr>
          <p:cNvPr id="513" name="Google Shape;513;g2711e5d663c_0_449"/>
          <p:cNvSpPr/>
          <p:nvPr/>
        </p:nvSpPr>
        <p:spPr>
          <a:xfrm>
            <a:off x="1574997" y="8604250"/>
            <a:ext cx="5080500" cy="2895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711e5d663c_0_449"/>
          <p:cNvSpPr/>
          <p:nvPr/>
        </p:nvSpPr>
        <p:spPr>
          <a:xfrm>
            <a:off x="1981448" y="89090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711e5d663c_0_449"/>
          <p:cNvSpPr/>
          <p:nvPr/>
        </p:nvSpPr>
        <p:spPr>
          <a:xfrm>
            <a:off x="1879835" y="89090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April</a:t>
            </a:r>
            <a:endParaRPr b="0" i="0" sz="4800" u="none" cap="none" strike="noStrike">
              <a:solidFill>
                <a:schemeClr val="dk1"/>
              </a:solidFill>
              <a:latin typeface="Calibri"/>
              <a:ea typeface="Calibri"/>
              <a:cs typeface="Calibri"/>
              <a:sym typeface="Calibri"/>
            </a:endParaRPr>
          </a:p>
        </p:txBody>
      </p:sp>
      <p:sp>
        <p:nvSpPr>
          <p:cNvPr id="516" name="Google Shape;516;g2711e5d663c_0_449"/>
          <p:cNvSpPr/>
          <p:nvPr/>
        </p:nvSpPr>
        <p:spPr>
          <a:xfrm>
            <a:off x="1913706" y="97472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517" name="Google Shape;517;g2711e5d663c_0_449"/>
          <p:cNvSpPr/>
          <p:nvPr/>
        </p:nvSpPr>
        <p:spPr>
          <a:xfrm>
            <a:off x="6960470" y="2940050"/>
            <a:ext cx="5080500" cy="2895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711e5d663c_0_449"/>
          <p:cNvSpPr/>
          <p:nvPr/>
        </p:nvSpPr>
        <p:spPr>
          <a:xfrm>
            <a:off x="7366921" y="32448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711e5d663c_0_449"/>
          <p:cNvSpPr/>
          <p:nvPr/>
        </p:nvSpPr>
        <p:spPr>
          <a:xfrm>
            <a:off x="7265308" y="32448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May</a:t>
            </a:r>
            <a:endParaRPr b="0" i="0" sz="4800" u="none" cap="none" strike="noStrike">
              <a:solidFill>
                <a:schemeClr val="dk1"/>
              </a:solidFill>
              <a:latin typeface="Calibri"/>
              <a:ea typeface="Calibri"/>
              <a:cs typeface="Calibri"/>
              <a:sym typeface="Calibri"/>
            </a:endParaRPr>
          </a:p>
        </p:txBody>
      </p:sp>
      <p:sp>
        <p:nvSpPr>
          <p:cNvPr id="520" name="Google Shape;520;g2711e5d663c_0_449"/>
          <p:cNvSpPr/>
          <p:nvPr/>
        </p:nvSpPr>
        <p:spPr>
          <a:xfrm>
            <a:off x="7299179" y="40830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521" name="Google Shape;521;g2711e5d663c_0_449"/>
          <p:cNvSpPr/>
          <p:nvPr/>
        </p:nvSpPr>
        <p:spPr>
          <a:xfrm>
            <a:off x="12345943" y="8604250"/>
            <a:ext cx="5080500" cy="2895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711e5d663c_0_449"/>
          <p:cNvSpPr/>
          <p:nvPr/>
        </p:nvSpPr>
        <p:spPr>
          <a:xfrm>
            <a:off x="12752394" y="8909050"/>
            <a:ext cx="42678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711e5d663c_0_449"/>
          <p:cNvSpPr/>
          <p:nvPr/>
        </p:nvSpPr>
        <p:spPr>
          <a:xfrm>
            <a:off x="12650781" y="89090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June</a:t>
            </a:r>
            <a:endParaRPr b="0" i="0" sz="4800" u="none" cap="none" strike="noStrike">
              <a:solidFill>
                <a:schemeClr val="dk1"/>
              </a:solidFill>
              <a:latin typeface="Calibri"/>
              <a:ea typeface="Calibri"/>
              <a:cs typeface="Calibri"/>
              <a:sym typeface="Calibri"/>
            </a:endParaRPr>
          </a:p>
        </p:txBody>
      </p:sp>
      <p:sp>
        <p:nvSpPr>
          <p:cNvPr id="524" name="Google Shape;524;g2711e5d663c_0_449"/>
          <p:cNvSpPr/>
          <p:nvPr/>
        </p:nvSpPr>
        <p:spPr>
          <a:xfrm>
            <a:off x="12684652" y="97472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525" name="Google Shape;525;g2711e5d663c_0_449"/>
          <p:cNvSpPr/>
          <p:nvPr/>
        </p:nvSpPr>
        <p:spPr>
          <a:xfrm>
            <a:off x="17731416" y="3181350"/>
            <a:ext cx="5080500" cy="24129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711e5d663c_0_449"/>
          <p:cNvSpPr/>
          <p:nvPr/>
        </p:nvSpPr>
        <p:spPr>
          <a:xfrm>
            <a:off x="18137867" y="3486150"/>
            <a:ext cx="42678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711e5d663c_0_449"/>
          <p:cNvSpPr/>
          <p:nvPr/>
        </p:nvSpPr>
        <p:spPr>
          <a:xfrm>
            <a:off x="18036254" y="3486150"/>
            <a:ext cx="447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July</a:t>
            </a:r>
            <a:endParaRPr b="0" i="0" sz="4800" u="none" cap="none" strike="noStrike">
              <a:solidFill>
                <a:schemeClr val="dk1"/>
              </a:solidFill>
              <a:latin typeface="Calibri"/>
              <a:ea typeface="Calibri"/>
              <a:cs typeface="Calibri"/>
              <a:sym typeface="Calibri"/>
            </a:endParaRPr>
          </a:p>
        </p:txBody>
      </p:sp>
      <p:sp>
        <p:nvSpPr>
          <p:cNvPr id="528" name="Google Shape;528;g2711e5d663c_0_449"/>
          <p:cNvSpPr/>
          <p:nvPr/>
        </p:nvSpPr>
        <p:spPr>
          <a:xfrm>
            <a:off x="18070125" y="432435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533" name="Shape 533"/>
        <p:cNvGrpSpPr/>
        <p:nvPr/>
      </p:nvGrpSpPr>
      <p:grpSpPr>
        <a:xfrm>
          <a:off x="0" y="0"/>
          <a:ext cx="0" cy="0"/>
          <a:chOff x="0" y="0"/>
          <a:chExt cx="0" cy="0"/>
        </a:xfrm>
      </p:grpSpPr>
      <p:pic>
        <p:nvPicPr>
          <p:cNvPr descr=" " id="534" name="Google Shape;534;g2711e5d663c_0_498"/>
          <p:cNvPicPr preferRelativeResize="0"/>
          <p:nvPr/>
        </p:nvPicPr>
        <p:blipFill rotWithShape="1">
          <a:blip r:embed="rId3">
            <a:alphaModFix/>
          </a:blip>
          <a:srcRect b="0" l="0" r="0" t="0"/>
          <a:stretch/>
        </p:blipFill>
        <p:spPr>
          <a:xfrm>
            <a:off x="-1424756" y="7948017"/>
            <a:ext cx="8230216" cy="8229203"/>
          </a:xfrm>
          <a:prstGeom prst="rect">
            <a:avLst/>
          </a:prstGeom>
          <a:noFill/>
          <a:ln>
            <a:noFill/>
          </a:ln>
        </p:spPr>
      </p:pic>
      <p:pic>
        <p:nvPicPr>
          <p:cNvPr descr=" " id="535" name="Google Shape;535;g2711e5d663c_0_498"/>
          <p:cNvPicPr preferRelativeResize="0"/>
          <p:nvPr/>
        </p:nvPicPr>
        <p:blipFill rotWithShape="1">
          <a:blip r:embed="rId4">
            <a:alphaModFix/>
          </a:blip>
          <a:srcRect b="0" l="0" r="0" t="0"/>
          <a:stretch/>
        </p:blipFill>
        <p:spPr>
          <a:xfrm>
            <a:off x="17312264" y="-279400"/>
            <a:ext cx="7811476" cy="7797800"/>
          </a:xfrm>
          <a:prstGeom prst="rect">
            <a:avLst/>
          </a:prstGeom>
          <a:noFill/>
          <a:ln>
            <a:noFill/>
          </a:ln>
        </p:spPr>
      </p:pic>
      <p:sp>
        <p:nvSpPr>
          <p:cNvPr id="536" name="Google Shape;536;g2711e5d663c_0_4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7" name="Google Shape;537;g2711e5d663c_0_49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8" name="Google Shape;538;g2711e5d663c_0_498"/>
          <p:cNvSpPr/>
          <p:nvPr/>
        </p:nvSpPr>
        <p:spPr>
          <a:xfrm>
            <a:off x="9894537" y="1536700"/>
            <a:ext cx="5241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Our Team</a:t>
            </a:r>
            <a:endParaRPr b="0" i="0" sz="8000" u="none" cap="none" strike="noStrike">
              <a:solidFill>
                <a:schemeClr val="dk1"/>
              </a:solidFill>
              <a:latin typeface="Calibri"/>
              <a:ea typeface="Calibri"/>
              <a:cs typeface="Calibri"/>
              <a:sym typeface="Calibri"/>
            </a:endParaRPr>
          </a:p>
        </p:txBody>
      </p:sp>
      <p:sp>
        <p:nvSpPr>
          <p:cNvPr id="539" name="Google Shape;539;g2711e5d663c_0_498"/>
          <p:cNvSpPr/>
          <p:nvPr/>
        </p:nvSpPr>
        <p:spPr>
          <a:xfrm>
            <a:off x="2070359"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0" name="Google Shape;540;g2711e5d663c_0_498"/>
          <p:cNvPicPr preferRelativeResize="0"/>
          <p:nvPr/>
        </p:nvPicPr>
        <p:blipFill rotWithShape="1">
          <a:blip r:embed="rId6">
            <a:alphaModFix/>
          </a:blip>
          <a:srcRect b="0" l="0" r="0" t="0"/>
          <a:stretch/>
        </p:blipFill>
        <p:spPr>
          <a:xfrm>
            <a:off x="2070359" y="3975100"/>
            <a:ext cx="6096762" cy="6096000"/>
          </a:xfrm>
          <a:prstGeom prst="rect">
            <a:avLst/>
          </a:prstGeom>
          <a:noFill/>
          <a:ln>
            <a:noFill/>
          </a:ln>
        </p:spPr>
      </p:pic>
      <p:sp>
        <p:nvSpPr>
          <p:cNvPr id="541" name="Google Shape;541;g2711e5d663c_0_498"/>
          <p:cNvSpPr/>
          <p:nvPr/>
        </p:nvSpPr>
        <p:spPr>
          <a:xfrm>
            <a:off x="2070359"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711e5d663c_0_498"/>
          <p:cNvSpPr/>
          <p:nvPr/>
        </p:nvSpPr>
        <p:spPr>
          <a:xfrm>
            <a:off x="2070359"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711e5d663c_0_498"/>
          <p:cNvSpPr/>
          <p:nvPr/>
        </p:nvSpPr>
        <p:spPr>
          <a:xfrm>
            <a:off x="1968746"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Eldruin</a:t>
            </a:r>
            <a:endParaRPr b="0" i="0" sz="4800" u="none" cap="none" strike="noStrike">
              <a:solidFill>
                <a:schemeClr val="dk1"/>
              </a:solidFill>
              <a:latin typeface="Calibri"/>
              <a:ea typeface="Calibri"/>
              <a:cs typeface="Calibri"/>
              <a:sym typeface="Calibri"/>
            </a:endParaRPr>
          </a:p>
        </p:txBody>
      </p:sp>
      <p:sp>
        <p:nvSpPr>
          <p:cNvPr id="544" name="Google Shape;544;g2711e5d663c_0_498"/>
          <p:cNvSpPr/>
          <p:nvPr/>
        </p:nvSpPr>
        <p:spPr>
          <a:xfrm>
            <a:off x="2002617"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45" name="Google Shape;545;g2711e5d663c_0_498"/>
          <p:cNvSpPr/>
          <p:nvPr/>
        </p:nvSpPr>
        <p:spPr>
          <a:xfrm>
            <a:off x="9145143"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711e5d663c_0_498"/>
          <p:cNvPicPr preferRelativeResize="0"/>
          <p:nvPr/>
        </p:nvPicPr>
        <p:blipFill rotWithShape="1">
          <a:blip r:embed="rId7">
            <a:alphaModFix/>
          </a:blip>
          <a:srcRect b="0" l="0" r="0" t="0"/>
          <a:stretch/>
        </p:blipFill>
        <p:spPr>
          <a:xfrm>
            <a:off x="9145143" y="3975100"/>
            <a:ext cx="6096762" cy="6096000"/>
          </a:xfrm>
          <a:prstGeom prst="rect">
            <a:avLst/>
          </a:prstGeom>
          <a:noFill/>
          <a:ln>
            <a:noFill/>
          </a:ln>
        </p:spPr>
      </p:pic>
      <p:sp>
        <p:nvSpPr>
          <p:cNvPr id="547" name="Google Shape;547;g2711e5d663c_0_498"/>
          <p:cNvSpPr/>
          <p:nvPr/>
        </p:nvSpPr>
        <p:spPr>
          <a:xfrm>
            <a:off x="9145143"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711e5d663c_0_498"/>
          <p:cNvSpPr/>
          <p:nvPr/>
        </p:nvSpPr>
        <p:spPr>
          <a:xfrm>
            <a:off x="9145143"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711e5d663c_0_498"/>
          <p:cNvSpPr/>
          <p:nvPr/>
        </p:nvSpPr>
        <p:spPr>
          <a:xfrm>
            <a:off x="9043530"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Elementalen</a:t>
            </a:r>
            <a:endParaRPr b="0" i="0" sz="4800" u="none" cap="none" strike="noStrike">
              <a:solidFill>
                <a:schemeClr val="dk1"/>
              </a:solidFill>
              <a:latin typeface="Calibri"/>
              <a:ea typeface="Calibri"/>
              <a:cs typeface="Calibri"/>
              <a:sym typeface="Calibri"/>
            </a:endParaRPr>
          </a:p>
        </p:txBody>
      </p:sp>
      <p:sp>
        <p:nvSpPr>
          <p:cNvPr id="550" name="Google Shape;550;g2711e5d663c_0_498"/>
          <p:cNvSpPr/>
          <p:nvPr/>
        </p:nvSpPr>
        <p:spPr>
          <a:xfrm>
            <a:off x="9077401"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51" name="Google Shape;551;g2711e5d663c_0_498"/>
          <p:cNvSpPr/>
          <p:nvPr/>
        </p:nvSpPr>
        <p:spPr>
          <a:xfrm>
            <a:off x="16219927"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g2711e5d663c_0_498"/>
          <p:cNvPicPr preferRelativeResize="0"/>
          <p:nvPr/>
        </p:nvPicPr>
        <p:blipFill rotWithShape="1">
          <a:blip r:embed="rId8">
            <a:alphaModFix/>
          </a:blip>
          <a:srcRect b="0" l="0" r="0" t="0"/>
          <a:stretch/>
        </p:blipFill>
        <p:spPr>
          <a:xfrm>
            <a:off x="16219927" y="3975100"/>
            <a:ext cx="6096762" cy="6096000"/>
          </a:xfrm>
          <a:prstGeom prst="rect">
            <a:avLst/>
          </a:prstGeom>
          <a:noFill/>
          <a:ln>
            <a:noFill/>
          </a:ln>
        </p:spPr>
      </p:pic>
      <p:sp>
        <p:nvSpPr>
          <p:cNvPr id="553" name="Google Shape;553;g2711e5d663c_0_498"/>
          <p:cNvSpPr/>
          <p:nvPr/>
        </p:nvSpPr>
        <p:spPr>
          <a:xfrm>
            <a:off x="16219927"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711e5d663c_0_498"/>
          <p:cNvSpPr/>
          <p:nvPr/>
        </p:nvSpPr>
        <p:spPr>
          <a:xfrm>
            <a:off x="16219927"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711e5d663c_0_498"/>
          <p:cNvSpPr/>
          <p:nvPr/>
        </p:nvSpPr>
        <p:spPr>
          <a:xfrm>
            <a:off x="16118315"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Lunaria</a:t>
            </a:r>
            <a:endParaRPr b="0" i="0" sz="4800" u="none" cap="none" strike="noStrike">
              <a:solidFill>
                <a:schemeClr val="dk1"/>
              </a:solidFill>
              <a:latin typeface="Calibri"/>
              <a:ea typeface="Calibri"/>
              <a:cs typeface="Calibri"/>
              <a:sym typeface="Calibri"/>
            </a:endParaRPr>
          </a:p>
        </p:txBody>
      </p:sp>
      <p:sp>
        <p:nvSpPr>
          <p:cNvPr id="556" name="Google Shape;556;g2711e5d663c_0_498"/>
          <p:cNvSpPr/>
          <p:nvPr/>
        </p:nvSpPr>
        <p:spPr>
          <a:xfrm>
            <a:off x="16152185"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561" name="Shape 561"/>
        <p:cNvGrpSpPr/>
        <p:nvPr/>
      </p:nvGrpSpPr>
      <p:grpSpPr>
        <a:xfrm>
          <a:off x="0" y="0"/>
          <a:ext cx="0" cy="0"/>
          <a:chOff x="0" y="0"/>
          <a:chExt cx="0" cy="0"/>
        </a:xfrm>
      </p:grpSpPr>
      <p:pic>
        <p:nvPicPr>
          <p:cNvPr descr=" " id="562" name="Google Shape;562;g2711e5d663c_0_525"/>
          <p:cNvPicPr preferRelativeResize="0"/>
          <p:nvPr/>
        </p:nvPicPr>
        <p:blipFill rotWithShape="1">
          <a:blip r:embed="rId3">
            <a:alphaModFix/>
          </a:blip>
          <a:srcRect b="0" l="0" r="0" t="0"/>
          <a:stretch/>
        </p:blipFill>
        <p:spPr>
          <a:xfrm>
            <a:off x="-647781" y="5207000"/>
            <a:ext cx="9437280" cy="8915400"/>
          </a:xfrm>
          <a:prstGeom prst="rect">
            <a:avLst/>
          </a:prstGeom>
          <a:noFill/>
          <a:ln>
            <a:noFill/>
          </a:ln>
        </p:spPr>
      </p:pic>
      <p:pic>
        <p:nvPicPr>
          <p:cNvPr descr=" " id="563" name="Google Shape;563;g2711e5d663c_0_525"/>
          <p:cNvPicPr preferRelativeResize="0"/>
          <p:nvPr/>
        </p:nvPicPr>
        <p:blipFill rotWithShape="1">
          <a:blip r:embed="rId4">
            <a:alphaModFix/>
          </a:blip>
          <a:srcRect b="0" l="0" r="0" t="0"/>
          <a:stretch/>
        </p:blipFill>
        <p:spPr>
          <a:xfrm>
            <a:off x="16909578" y="560859"/>
            <a:ext cx="7406957" cy="7395071"/>
          </a:xfrm>
          <a:prstGeom prst="rect">
            <a:avLst/>
          </a:prstGeom>
          <a:noFill/>
          <a:ln>
            <a:noFill/>
          </a:ln>
        </p:spPr>
      </p:pic>
      <p:sp>
        <p:nvSpPr>
          <p:cNvPr id="564" name="Google Shape;564;g2711e5d663c_0_5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5" name="Google Shape;565;g2711e5d663c_0_5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6" name="Google Shape;566;g2711e5d663c_0_525"/>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6">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67" name="Google Shape;567;g2711e5d663c_0_525"/>
          <p:cNvSpPr/>
          <p:nvPr/>
        </p:nvSpPr>
        <p:spPr>
          <a:xfrm>
            <a:off x="8186173" y="939800"/>
            <a:ext cx="9102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The Organization</a:t>
            </a:r>
            <a:endParaRPr b="0" i="0" sz="8000" u="none" cap="none" strike="noStrike">
              <a:solidFill>
                <a:schemeClr val="dk1"/>
              </a:solidFill>
              <a:latin typeface="Calibri"/>
              <a:ea typeface="Calibri"/>
              <a:cs typeface="Calibri"/>
              <a:sym typeface="Calibri"/>
            </a:endParaRPr>
          </a:p>
        </p:txBody>
      </p:sp>
      <p:sp>
        <p:nvSpPr>
          <p:cNvPr id="568" name="Google Shape;568;g2711e5d663c_0_525"/>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711e5d663c_0_525"/>
          <p:cNvSpPr/>
          <p:nvPr/>
        </p:nvSpPr>
        <p:spPr>
          <a:xfrm>
            <a:off x="10173972" y="33528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2711e5d663c_0_525"/>
          <p:cNvPicPr preferRelativeResize="0"/>
          <p:nvPr/>
        </p:nvPicPr>
        <p:blipFill rotWithShape="1">
          <a:blip r:embed="rId7">
            <a:alphaModFix/>
          </a:blip>
          <a:srcRect b="0" l="0" r="0" t="0"/>
          <a:stretch/>
        </p:blipFill>
        <p:spPr>
          <a:xfrm>
            <a:off x="10478810" y="3562350"/>
            <a:ext cx="1117740" cy="1117600"/>
          </a:xfrm>
          <a:prstGeom prst="rect">
            <a:avLst/>
          </a:prstGeom>
          <a:noFill/>
          <a:ln>
            <a:noFill/>
          </a:ln>
        </p:spPr>
      </p:pic>
      <p:sp>
        <p:nvSpPr>
          <p:cNvPr id="571" name="Google Shape;571;g2711e5d663c_0_525"/>
          <p:cNvSpPr/>
          <p:nvPr/>
        </p:nvSpPr>
        <p:spPr>
          <a:xfrm>
            <a:off x="11799775" y="35560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711e5d663c_0_525"/>
          <p:cNvSpPr/>
          <p:nvPr/>
        </p:nvSpPr>
        <p:spPr>
          <a:xfrm>
            <a:off x="11799775" y="3556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Chloe Ng</a:t>
            </a:r>
            <a:endParaRPr b="0" i="0" sz="3600" u="none" cap="none" strike="noStrike">
              <a:solidFill>
                <a:schemeClr val="dk1"/>
              </a:solidFill>
              <a:latin typeface="Calibri"/>
              <a:ea typeface="Calibri"/>
              <a:cs typeface="Calibri"/>
              <a:sym typeface="Calibri"/>
            </a:endParaRPr>
          </a:p>
        </p:txBody>
      </p:sp>
      <p:sp>
        <p:nvSpPr>
          <p:cNvPr id="573" name="Google Shape;573;g2711e5d663c_0_525"/>
          <p:cNvSpPr/>
          <p:nvPr/>
        </p:nvSpPr>
        <p:spPr>
          <a:xfrm>
            <a:off x="11799775" y="4203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574" name="Google Shape;574;g2711e5d663c_0_525"/>
          <p:cNvSpPr/>
          <p:nvPr/>
        </p:nvSpPr>
        <p:spPr>
          <a:xfrm>
            <a:off x="787498" y="57150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5" name="Google Shape;575;g2711e5d663c_0_525"/>
          <p:cNvPicPr preferRelativeResize="0"/>
          <p:nvPr/>
        </p:nvPicPr>
        <p:blipFill rotWithShape="1">
          <a:blip r:embed="rId8">
            <a:alphaModFix/>
          </a:blip>
          <a:srcRect b="0" l="0" r="0" t="0"/>
          <a:stretch/>
        </p:blipFill>
        <p:spPr>
          <a:xfrm>
            <a:off x="1092337" y="5924550"/>
            <a:ext cx="1117740" cy="1117600"/>
          </a:xfrm>
          <a:prstGeom prst="rect">
            <a:avLst/>
          </a:prstGeom>
          <a:noFill/>
          <a:ln>
            <a:noFill/>
          </a:ln>
        </p:spPr>
      </p:pic>
      <p:sp>
        <p:nvSpPr>
          <p:cNvPr id="576" name="Google Shape;576;g2711e5d663c_0_525"/>
          <p:cNvSpPr/>
          <p:nvPr/>
        </p:nvSpPr>
        <p:spPr>
          <a:xfrm>
            <a:off x="2413302"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711e5d663c_0_525"/>
          <p:cNvSpPr/>
          <p:nvPr/>
        </p:nvSpPr>
        <p:spPr>
          <a:xfrm>
            <a:off x="2413302"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Valtorin</a:t>
            </a:r>
            <a:endParaRPr b="0" i="0" sz="3600" u="none" cap="none" strike="noStrike">
              <a:solidFill>
                <a:schemeClr val="dk1"/>
              </a:solidFill>
              <a:latin typeface="Calibri"/>
              <a:ea typeface="Calibri"/>
              <a:cs typeface="Calibri"/>
              <a:sym typeface="Calibri"/>
            </a:endParaRPr>
          </a:p>
        </p:txBody>
      </p:sp>
      <p:sp>
        <p:nvSpPr>
          <p:cNvPr id="578" name="Google Shape;578;g2711e5d663c_0_525"/>
          <p:cNvSpPr/>
          <p:nvPr/>
        </p:nvSpPr>
        <p:spPr>
          <a:xfrm>
            <a:off x="2413302"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579" name="Google Shape;579;g2711e5d663c_0_525"/>
          <p:cNvSpPr/>
          <p:nvPr/>
        </p:nvSpPr>
        <p:spPr>
          <a:xfrm>
            <a:off x="3835879" y="80518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2711e5d663c_0_525"/>
          <p:cNvPicPr preferRelativeResize="0"/>
          <p:nvPr/>
        </p:nvPicPr>
        <p:blipFill rotWithShape="1">
          <a:blip r:embed="rId9">
            <a:alphaModFix/>
          </a:blip>
          <a:srcRect b="0" l="0" r="0" t="0"/>
          <a:stretch/>
        </p:blipFill>
        <p:spPr>
          <a:xfrm>
            <a:off x="4140718" y="8261350"/>
            <a:ext cx="1117740" cy="1117600"/>
          </a:xfrm>
          <a:prstGeom prst="rect">
            <a:avLst/>
          </a:prstGeom>
          <a:noFill/>
          <a:ln>
            <a:noFill/>
          </a:ln>
        </p:spPr>
      </p:pic>
      <p:sp>
        <p:nvSpPr>
          <p:cNvPr id="581" name="Google Shape;581;g2711e5d663c_0_525"/>
          <p:cNvSpPr/>
          <p:nvPr/>
        </p:nvSpPr>
        <p:spPr>
          <a:xfrm>
            <a:off x="5461683" y="82550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711e5d663c_0_525"/>
          <p:cNvSpPr/>
          <p:nvPr/>
        </p:nvSpPr>
        <p:spPr>
          <a:xfrm>
            <a:off x="5461683" y="8255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Lucian</a:t>
            </a:r>
            <a:endParaRPr b="0" i="0" sz="3600" u="none" cap="none" strike="noStrike">
              <a:solidFill>
                <a:schemeClr val="dk1"/>
              </a:solidFill>
              <a:latin typeface="Calibri"/>
              <a:ea typeface="Calibri"/>
              <a:cs typeface="Calibri"/>
              <a:sym typeface="Calibri"/>
            </a:endParaRPr>
          </a:p>
        </p:txBody>
      </p:sp>
      <p:sp>
        <p:nvSpPr>
          <p:cNvPr id="583" name="Google Shape;583;g2711e5d663c_0_525"/>
          <p:cNvSpPr/>
          <p:nvPr/>
        </p:nvSpPr>
        <p:spPr>
          <a:xfrm>
            <a:off x="5461683" y="8902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584" name="Google Shape;584;g2711e5d663c_0_525"/>
          <p:cNvSpPr/>
          <p:nvPr/>
        </p:nvSpPr>
        <p:spPr>
          <a:xfrm>
            <a:off x="3835879" y="104394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5" name="Google Shape;585;g2711e5d663c_0_525"/>
          <p:cNvPicPr preferRelativeResize="0"/>
          <p:nvPr/>
        </p:nvPicPr>
        <p:blipFill rotWithShape="1">
          <a:blip r:embed="rId10">
            <a:alphaModFix/>
          </a:blip>
          <a:srcRect b="0" l="0" r="0" t="0"/>
          <a:stretch/>
        </p:blipFill>
        <p:spPr>
          <a:xfrm>
            <a:off x="4140718" y="10648950"/>
            <a:ext cx="1117740" cy="1117600"/>
          </a:xfrm>
          <a:prstGeom prst="rect">
            <a:avLst/>
          </a:prstGeom>
          <a:noFill/>
          <a:ln>
            <a:noFill/>
          </a:ln>
        </p:spPr>
      </p:pic>
      <p:sp>
        <p:nvSpPr>
          <p:cNvPr id="586" name="Google Shape;586;g2711e5d663c_0_525"/>
          <p:cNvSpPr/>
          <p:nvPr/>
        </p:nvSpPr>
        <p:spPr>
          <a:xfrm>
            <a:off x="5461683" y="106426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711e5d663c_0_525"/>
          <p:cNvSpPr/>
          <p:nvPr/>
        </p:nvSpPr>
        <p:spPr>
          <a:xfrm>
            <a:off x="5461683" y="10642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Cedric</a:t>
            </a:r>
            <a:endParaRPr b="0" i="0" sz="3600" u="none" cap="none" strike="noStrike">
              <a:solidFill>
                <a:schemeClr val="dk1"/>
              </a:solidFill>
              <a:latin typeface="Calibri"/>
              <a:ea typeface="Calibri"/>
              <a:cs typeface="Calibri"/>
              <a:sym typeface="Calibri"/>
            </a:endParaRPr>
          </a:p>
        </p:txBody>
      </p:sp>
      <p:sp>
        <p:nvSpPr>
          <p:cNvPr id="588" name="Google Shape;588;g2711e5d663c_0_525"/>
          <p:cNvSpPr/>
          <p:nvPr/>
        </p:nvSpPr>
        <p:spPr>
          <a:xfrm>
            <a:off x="5461683" y="1129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589" name="Google Shape;589;g2711e5d663c_0_525"/>
          <p:cNvSpPr/>
          <p:nvPr/>
        </p:nvSpPr>
        <p:spPr>
          <a:xfrm>
            <a:off x="15343518" y="80772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0" name="Google Shape;590;g2711e5d663c_0_525"/>
          <p:cNvPicPr preferRelativeResize="0"/>
          <p:nvPr/>
        </p:nvPicPr>
        <p:blipFill rotWithShape="1">
          <a:blip r:embed="rId11">
            <a:alphaModFix/>
          </a:blip>
          <a:srcRect b="0" l="0" r="0" t="0"/>
          <a:stretch/>
        </p:blipFill>
        <p:spPr>
          <a:xfrm>
            <a:off x="15648356" y="8286750"/>
            <a:ext cx="1117740" cy="1117600"/>
          </a:xfrm>
          <a:prstGeom prst="rect">
            <a:avLst/>
          </a:prstGeom>
          <a:noFill/>
          <a:ln>
            <a:noFill/>
          </a:ln>
        </p:spPr>
      </p:pic>
      <p:sp>
        <p:nvSpPr>
          <p:cNvPr id="591" name="Google Shape;591;g2711e5d663c_0_525"/>
          <p:cNvSpPr/>
          <p:nvPr/>
        </p:nvSpPr>
        <p:spPr>
          <a:xfrm>
            <a:off x="16969321" y="82804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711e5d663c_0_525"/>
          <p:cNvSpPr/>
          <p:nvPr/>
        </p:nvSpPr>
        <p:spPr>
          <a:xfrm>
            <a:off x="16969321" y="82804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Elvina</a:t>
            </a:r>
            <a:endParaRPr b="0" i="0" sz="3600" u="none" cap="none" strike="noStrike">
              <a:solidFill>
                <a:schemeClr val="dk1"/>
              </a:solidFill>
              <a:latin typeface="Calibri"/>
              <a:ea typeface="Calibri"/>
              <a:cs typeface="Calibri"/>
              <a:sym typeface="Calibri"/>
            </a:endParaRPr>
          </a:p>
        </p:txBody>
      </p:sp>
      <p:sp>
        <p:nvSpPr>
          <p:cNvPr id="593" name="Google Shape;593;g2711e5d663c_0_525"/>
          <p:cNvSpPr/>
          <p:nvPr/>
        </p:nvSpPr>
        <p:spPr>
          <a:xfrm>
            <a:off x="16969321" y="8928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594" name="Google Shape;594;g2711e5d663c_0_525"/>
          <p:cNvSpPr/>
          <p:nvPr/>
        </p:nvSpPr>
        <p:spPr>
          <a:xfrm>
            <a:off x="15343518" y="104394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5" name="Google Shape;595;g2711e5d663c_0_525"/>
          <p:cNvPicPr preferRelativeResize="0"/>
          <p:nvPr/>
        </p:nvPicPr>
        <p:blipFill rotWithShape="1">
          <a:blip r:embed="rId12">
            <a:alphaModFix/>
          </a:blip>
          <a:srcRect b="0" l="0" r="0" t="0"/>
          <a:stretch/>
        </p:blipFill>
        <p:spPr>
          <a:xfrm>
            <a:off x="15648356" y="10648950"/>
            <a:ext cx="1117740" cy="1117600"/>
          </a:xfrm>
          <a:prstGeom prst="rect">
            <a:avLst/>
          </a:prstGeom>
          <a:noFill/>
          <a:ln>
            <a:noFill/>
          </a:ln>
        </p:spPr>
      </p:pic>
      <p:sp>
        <p:nvSpPr>
          <p:cNvPr id="596" name="Google Shape;596;g2711e5d663c_0_525"/>
          <p:cNvSpPr/>
          <p:nvPr/>
        </p:nvSpPr>
        <p:spPr>
          <a:xfrm>
            <a:off x="16969321" y="106426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711e5d663c_0_525"/>
          <p:cNvSpPr/>
          <p:nvPr/>
        </p:nvSpPr>
        <p:spPr>
          <a:xfrm>
            <a:off x="16969321" y="10642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Seraphina</a:t>
            </a:r>
            <a:endParaRPr b="0" i="0" sz="3600" u="none" cap="none" strike="noStrike">
              <a:solidFill>
                <a:schemeClr val="dk1"/>
              </a:solidFill>
              <a:latin typeface="Calibri"/>
              <a:ea typeface="Calibri"/>
              <a:cs typeface="Calibri"/>
              <a:sym typeface="Calibri"/>
            </a:endParaRPr>
          </a:p>
        </p:txBody>
      </p:sp>
      <p:sp>
        <p:nvSpPr>
          <p:cNvPr id="598" name="Google Shape;598;g2711e5d663c_0_525"/>
          <p:cNvSpPr/>
          <p:nvPr/>
        </p:nvSpPr>
        <p:spPr>
          <a:xfrm>
            <a:off x="16969321" y="1129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599" name="Google Shape;599;g2711e5d663c_0_525"/>
          <p:cNvSpPr/>
          <p:nvPr/>
        </p:nvSpPr>
        <p:spPr>
          <a:xfrm>
            <a:off x="6681035" y="57150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2711e5d663c_0_525"/>
          <p:cNvPicPr preferRelativeResize="0"/>
          <p:nvPr/>
        </p:nvPicPr>
        <p:blipFill rotWithShape="1">
          <a:blip r:embed="rId13">
            <a:alphaModFix/>
          </a:blip>
          <a:srcRect b="0" l="0" r="0" t="0"/>
          <a:stretch/>
        </p:blipFill>
        <p:spPr>
          <a:xfrm>
            <a:off x="6985873" y="5924550"/>
            <a:ext cx="1117740" cy="1117600"/>
          </a:xfrm>
          <a:prstGeom prst="rect">
            <a:avLst/>
          </a:prstGeom>
          <a:noFill/>
          <a:ln>
            <a:noFill/>
          </a:ln>
        </p:spPr>
      </p:pic>
      <p:sp>
        <p:nvSpPr>
          <p:cNvPr id="601" name="Google Shape;601;g2711e5d663c_0_525"/>
          <p:cNvSpPr/>
          <p:nvPr/>
        </p:nvSpPr>
        <p:spPr>
          <a:xfrm>
            <a:off x="8306838"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711e5d663c_0_525"/>
          <p:cNvSpPr/>
          <p:nvPr/>
        </p:nvSpPr>
        <p:spPr>
          <a:xfrm>
            <a:off x="8306838"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Aurielle</a:t>
            </a:r>
            <a:endParaRPr b="0" i="0" sz="3600" u="none" cap="none" strike="noStrike">
              <a:solidFill>
                <a:schemeClr val="dk1"/>
              </a:solidFill>
              <a:latin typeface="Calibri"/>
              <a:ea typeface="Calibri"/>
              <a:cs typeface="Calibri"/>
              <a:sym typeface="Calibri"/>
            </a:endParaRPr>
          </a:p>
        </p:txBody>
      </p:sp>
      <p:sp>
        <p:nvSpPr>
          <p:cNvPr id="603" name="Google Shape;603;g2711e5d663c_0_525"/>
          <p:cNvSpPr/>
          <p:nvPr/>
        </p:nvSpPr>
        <p:spPr>
          <a:xfrm>
            <a:off x="8306838"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04" name="Google Shape;604;g2711e5d663c_0_525"/>
          <p:cNvSpPr/>
          <p:nvPr/>
        </p:nvSpPr>
        <p:spPr>
          <a:xfrm>
            <a:off x="18468108" y="57150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711e5d663c_0_525"/>
          <p:cNvPicPr preferRelativeResize="0"/>
          <p:nvPr/>
        </p:nvPicPr>
        <p:blipFill rotWithShape="1">
          <a:blip r:embed="rId14">
            <a:alphaModFix/>
          </a:blip>
          <a:srcRect b="0" l="0" r="0" t="0"/>
          <a:stretch/>
        </p:blipFill>
        <p:spPr>
          <a:xfrm>
            <a:off x="18772946" y="5924550"/>
            <a:ext cx="1117740" cy="1117600"/>
          </a:xfrm>
          <a:prstGeom prst="rect">
            <a:avLst/>
          </a:prstGeom>
          <a:noFill/>
          <a:ln>
            <a:noFill/>
          </a:ln>
        </p:spPr>
      </p:pic>
      <p:sp>
        <p:nvSpPr>
          <p:cNvPr id="606" name="Google Shape;606;g2711e5d663c_0_525"/>
          <p:cNvSpPr/>
          <p:nvPr/>
        </p:nvSpPr>
        <p:spPr>
          <a:xfrm>
            <a:off x="20093911"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711e5d663c_0_525"/>
          <p:cNvSpPr/>
          <p:nvPr/>
        </p:nvSpPr>
        <p:spPr>
          <a:xfrm>
            <a:off x="20093911"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Dariana</a:t>
            </a:r>
            <a:endParaRPr b="0" i="0" sz="3600" u="none" cap="none" strike="noStrike">
              <a:solidFill>
                <a:schemeClr val="dk1"/>
              </a:solidFill>
              <a:latin typeface="Calibri"/>
              <a:ea typeface="Calibri"/>
              <a:cs typeface="Calibri"/>
              <a:sym typeface="Calibri"/>
            </a:endParaRPr>
          </a:p>
        </p:txBody>
      </p:sp>
      <p:sp>
        <p:nvSpPr>
          <p:cNvPr id="608" name="Google Shape;608;g2711e5d663c_0_525"/>
          <p:cNvSpPr/>
          <p:nvPr/>
        </p:nvSpPr>
        <p:spPr>
          <a:xfrm>
            <a:off x="20093911"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09" name="Google Shape;609;g2711e5d663c_0_525"/>
          <p:cNvSpPr/>
          <p:nvPr/>
        </p:nvSpPr>
        <p:spPr>
          <a:xfrm>
            <a:off x="12574572" y="5715000"/>
            <a:ext cx="5487000" cy="1536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0" name="Google Shape;610;g2711e5d663c_0_525"/>
          <p:cNvPicPr preferRelativeResize="0"/>
          <p:nvPr/>
        </p:nvPicPr>
        <p:blipFill rotWithShape="1">
          <a:blip r:embed="rId15">
            <a:alphaModFix/>
          </a:blip>
          <a:srcRect b="0" l="0" r="0" t="0"/>
          <a:stretch/>
        </p:blipFill>
        <p:spPr>
          <a:xfrm>
            <a:off x="12879410" y="5924550"/>
            <a:ext cx="1117740" cy="1117600"/>
          </a:xfrm>
          <a:prstGeom prst="rect">
            <a:avLst/>
          </a:prstGeom>
          <a:noFill/>
          <a:ln>
            <a:noFill/>
          </a:ln>
        </p:spPr>
      </p:pic>
      <p:sp>
        <p:nvSpPr>
          <p:cNvPr id="611" name="Google Shape;611;g2711e5d663c_0_525"/>
          <p:cNvSpPr/>
          <p:nvPr/>
        </p:nvSpPr>
        <p:spPr>
          <a:xfrm>
            <a:off x="14200375"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711e5d663c_0_525"/>
          <p:cNvSpPr/>
          <p:nvPr/>
        </p:nvSpPr>
        <p:spPr>
          <a:xfrm>
            <a:off x="14200375"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Theronis</a:t>
            </a:r>
            <a:endParaRPr b="0" i="0" sz="3600" u="none" cap="none" strike="noStrike">
              <a:solidFill>
                <a:schemeClr val="dk1"/>
              </a:solidFill>
              <a:latin typeface="Calibri"/>
              <a:ea typeface="Calibri"/>
              <a:cs typeface="Calibri"/>
              <a:sym typeface="Calibri"/>
            </a:endParaRPr>
          </a:p>
        </p:txBody>
      </p:sp>
      <p:sp>
        <p:nvSpPr>
          <p:cNvPr id="613" name="Google Shape;613;g2711e5d663c_0_525"/>
          <p:cNvSpPr/>
          <p:nvPr/>
        </p:nvSpPr>
        <p:spPr>
          <a:xfrm>
            <a:off x="14200375"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14" name="Google Shape;614;g2711e5d663c_0_525"/>
          <p:cNvPicPr preferRelativeResize="0"/>
          <p:nvPr/>
        </p:nvPicPr>
        <p:blipFill rotWithShape="1">
          <a:blip r:embed="rId16">
            <a:alphaModFix/>
          </a:blip>
          <a:srcRect b="0" l="0" r="0" t="0"/>
          <a:stretch/>
        </p:blipFill>
        <p:spPr>
          <a:xfrm>
            <a:off x="3353219" y="5295900"/>
            <a:ext cx="17680610" cy="12700"/>
          </a:xfrm>
          <a:prstGeom prst="rect">
            <a:avLst/>
          </a:prstGeom>
          <a:noFill/>
          <a:ln>
            <a:noFill/>
          </a:ln>
        </p:spPr>
      </p:pic>
      <p:pic>
        <p:nvPicPr>
          <p:cNvPr descr=" " id="615" name="Google Shape;615;g2711e5d663c_0_525"/>
          <p:cNvPicPr preferRelativeResize="0"/>
          <p:nvPr/>
        </p:nvPicPr>
        <p:blipFill rotWithShape="1">
          <a:blip r:embed="rId17">
            <a:alphaModFix/>
          </a:blip>
          <a:srcRect b="0" l="0" r="0" t="0"/>
          <a:stretch/>
        </p:blipFill>
        <p:spPr>
          <a:xfrm>
            <a:off x="13006426" y="4902200"/>
            <a:ext cx="12702" cy="406400"/>
          </a:xfrm>
          <a:prstGeom prst="rect">
            <a:avLst/>
          </a:prstGeom>
          <a:noFill/>
          <a:ln>
            <a:noFill/>
          </a:ln>
        </p:spPr>
      </p:pic>
      <p:pic>
        <p:nvPicPr>
          <p:cNvPr descr=" " id="616" name="Google Shape;616;g2711e5d663c_0_525"/>
          <p:cNvPicPr preferRelativeResize="0"/>
          <p:nvPr/>
        </p:nvPicPr>
        <p:blipFill rotWithShape="1">
          <a:blip r:embed="rId18">
            <a:alphaModFix/>
          </a:blip>
          <a:srcRect b="0" l="0" r="0" t="0"/>
          <a:stretch/>
        </p:blipFill>
        <p:spPr>
          <a:xfrm>
            <a:off x="3353219" y="5308600"/>
            <a:ext cx="12702" cy="419100"/>
          </a:xfrm>
          <a:prstGeom prst="rect">
            <a:avLst/>
          </a:prstGeom>
          <a:noFill/>
          <a:ln>
            <a:noFill/>
          </a:ln>
        </p:spPr>
      </p:pic>
      <p:pic>
        <p:nvPicPr>
          <p:cNvPr descr=" " id="617" name="Google Shape;617;g2711e5d663c_0_525"/>
          <p:cNvPicPr preferRelativeResize="0"/>
          <p:nvPr/>
        </p:nvPicPr>
        <p:blipFill rotWithShape="1">
          <a:blip r:embed="rId18">
            <a:alphaModFix/>
          </a:blip>
          <a:srcRect b="0" l="0" r="0" t="0"/>
          <a:stretch/>
        </p:blipFill>
        <p:spPr>
          <a:xfrm>
            <a:off x="9513489" y="5308600"/>
            <a:ext cx="12702" cy="419100"/>
          </a:xfrm>
          <a:prstGeom prst="rect">
            <a:avLst/>
          </a:prstGeom>
          <a:noFill/>
          <a:ln>
            <a:noFill/>
          </a:ln>
        </p:spPr>
      </p:pic>
      <p:pic>
        <p:nvPicPr>
          <p:cNvPr descr=" " id="618" name="Google Shape;618;g2711e5d663c_0_525"/>
          <p:cNvPicPr preferRelativeResize="0"/>
          <p:nvPr/>
        </p:nvPicPr>
        <p:blipFill rotWithShape="1">
          <a:blip r:embed="rId18">
            <a:alphaModFix/>
          </a:blip>
          <a:srcRect b="0" l="0" r="0" t="0"/>
          <a:stretch/>
        </p:blipFill>
        <p:spPr>
          <a:xfrm>
            <a:off x="15407026" y="5308600"/>
            <a:ext cx="12702" cy="419100"/>
          </a:xfrm>
          <a:prstGeom prst="rect">
            <a:avLst/>
          </a:prstGeom>
          <a:noFill/>
          <a:ln>
            <a:noFill/>
          </a:ln>
        </p:spPr>
      </p:pic>
      <p:pic>
        <p:nvPicPr>
          <p:cNvPr descr=" " id="619" name="Google Shape;619;g2711e5d663c_0_525"/>
          <p:cNvPicPr preferRelativeResize="0"/>
          <p:nvPr/>
        </p:nvPicPr>
        <p:blipFill rotWithShape="1">
          <a:blip r:embed="rId18">
            <a:alphaModFix/>
          </a:blip>
          <a:srcRect b="0" l="0" r="0" t="0"/>
          <a:stretch/>
        </p:blipFill>
        <p:spPr>
          <a:xfrm>
            <a:off x="21021127" y="5308600"/>
            <a:ext cx="12702" cy="419100"/>
          </a:xfrm>
          <a:prstGeom prst="rect">
            <a:avLst/>
          </a:prstGeom>
          <a:noFill/>
          <a:ln>
            <a:noFill/>
          </a:ln>
        </p:spPr>
      </p:pic>
      <p:pic>
        <p:nvPicPr>
          <p:cNvPr descr=" " id="620" name="Google Shape;620;g2711e5d663c_0_525"/>
          <p:cNvPicPr preferRelativeResize="0"/>
          <p:nvPr/>
        </p:nvPicPr>
        <p:blipFill rotWithShape="1">
          <a:blip r:embed="rId19">
            <a:alphaModFix/>
          </a:blip>
          <a:srcRect b="0" l="0" r="0" t="0"/>
          <a:stretch/>
        </p:blipFill>
        <p:spPr>
          <a:xfrm>
            <a:off x="9513489" y="7124700"/>
            <a:ext cx="12702" cy="4165600"/>
          </a:xfrm>
          <a:prstGeom prst="rect">
            <a:avLst/>
          </a:prstGeom>
          <a:noFill/>
          <a:ln>
            <a:noFill/>
          </a:ln>
        </p:spPr>
      </p:pic>
      <p:pic>
        <p:nvPicPr>
          <p:cNvPr descr=" " id="621" name="Google Shape;621;g2711e5d663c_0_525"/>
          <p:cNvPicPr preferRelativeResize="0"/>
          <p:nvPr/>
        </p:nvPicPr>
        <p:blipFill rotWithShape="1">
          <a:blip r:embed="rId20">
            <a:alphaModFix/>
          </a:blip>
          <a:srcRect b="0" l="0" r="0" t="0"/>
          <a:stretch/>
        </p:blipFill>
        <p:spPr>
          <a:xfrm>
            <a:off x="9322965" y="8813800"/>
            <a:ext cx="203225" cy="12700"/>
          </a:xfrm>
          <a:prstGeom prst="rect">
            <a:avLst/>
          </a:prstGeom>
          <a:noFill/>
          <a:ln>
            <a:noFill/>
          </a:ln>
        </p:spPr>
      </p:pic>
      <p:pic>
        <p:nvPicPr>
          <p:cNvPr descr=" " id="622" name="Google Shape;622;g2711e5d663c_0_525"/>
          <p:cNvPicPr preferRelativeResize="0"/>
          <p:nvPr/>
        </p:nvPicPr>
        <p:blipFill rotWithShape="1">
          <a:blip r:embed="rId20">
            <a:alphaModFix/>
          </a:blip>
          <a:srcRect b="0" l="0" r="0" t="0"/>
          <a:stretch/>
        </p:blipFill>
        <p:spPr>
          <a:xfrm>
            <a:off x="20830603" y="8813800"/>
            <a:ext cx="203225" cy="12700"/>
          </a:xfrm>
          <a:prstGeom prst="rect">
            <a:avLst/>
          </a:prstGeom>
          <a:noFill/>
          <a:ln>
            <a:noFill/>
          </a:ln>
        </p:spPr>
      </p:pic>
      <p:pic>
        <p:nvPicPr>
          <p:cNvPr descr=" " id="623" name="Google Shape;623;g2711e5d663c_0_525"/>
          <p:cNvPicPr preferRelativeResize="0"/>
          <p:nvPr/>
        </p:nvPicPr>
        <p:blipFill rotWithShape="1">
          <a:blip r:embed="rId20">
            <a:alphaModFix/>
          </a:blip>
          <a:srcRect b="0" l="0" r="0" t="0"/>
          <a:stretch/>
        </p:blipFill>
        <p:spPr>
          <a:xfrm>
            <a:off x="9322965" y="11277600"/>
            <a:ext cx="203225" cy="12700"/>
          </a:xfrm>
          <a:prstGeom prst="rect">
            <a:avLst/>
          </a:prstGeom>
          <a:noFill/>
          <a:ln>
            <a:noFill/>
          </a:ln>
        </p:spPr>
      </p:pic>
      <p:pic>
        <p:nvPicPr>
          <p:cNvPr descr=" " id="624" name="Google Shape;624;g2711e5d663c_0_525"/>
          <p:cNvPicPr preferRelativeResize="0"/>
          <p:nvPr/>
        </p:nvPicPr>
        <p:blipFill rotWithShape="1">
          <a:blip r:embed="rId20">
            <a:alphaModFix/>
          </a:blip>
          <a:srcRect b="0" l="0" r="0" t="0"/>
          <a:stretch/>
        </p:blipFill>
        <p:spPr>
          <a:xfrm>
            <a:off x="20830603" y="11277600"/>
            <a:ext cx="203225" cy="12700"/>
          </a:xfrm>
          <a:prstGeom prst="rect">
            <a:avLst/>
          </a:prstGeom>
          <a:noFill/>
          <a:ln>
            <a:noFill/>
          </a:ln>
        </p:spPr>
      </p:pic>
      <p:pic>
        <p:nvPicPr>
          <p:cNvPr descr=" " id="625" name="Google Shape;625;g2711e5d663c_0_525"/>
          <p:cNvPicPr preferRelativeResize="0"/>
          <p:nvPr/>
        </p:nvPicPr>
        <p:blipFill rotWithShape="1">
          <a:blip r:embed="rId21">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30" name="Shape 630"/>
        <p:cNvGrpSpPr/>
        <p:nvPr/>
      </p:nvGrpSpPr>
      <p:grpSpPr>
        <a:xfrm>
          <a:off x="0" y="0"/>
          <a:ext cx="0" cy="0"/>
          <a:chOff x="0" y="0"/>
          <a:chExt cx="0" cy="0"/>
        </a:xfrm>
      </p:grpSpPr>
      <p:pic>
        <p:nvPicPr>
          <p:cNvPr descr=" " id="631" name="Google Shape;631;g2711e5d663c_0_593"/>
          <p:cNvPicPr preferRelativeResize="0"/>
          <p:nvPr/>
        </p:nvPicPr>
        <p:blipFill rotWithShape="1">
          <a:blip r:embed="rId3">
            <a:alphaModFix/>
          </a:blip>
          <a:srcRect b="0" l="0" r="0" t="0"/>
          <a:stretch/>
        </p:blipFill>
        <p:spPr>
          <a:xfrm>
            <a:off x="17277381" y="2612554"/>
            <a:ext cx="8110238" cy="9988028"/>
          </a:xfrm>
          <a:prstGeom prst="rect">
            <a:avLst/>
          </a:prstGeom>
          <a:noFill/>
          <a:ln>
            <a:noFill/>
          </a:ln>
        </p:spPr>
      </p:pic>
      <p:pic>
        <p:nvPicPr>
          <p:cNvPr descr=" " id="632" name="Google Shape;632;g2711e5d663c_0_593"/>
          <p:cNvPicPr preferRelativeResize="0"/>
          <p:nvPr/>
        </p:nvPicPr>
        <p:blipFill rotWithShape="1">
          <a:blip r:embed="rId4">
            <a:alphaModFix/>
          </a:blip>
          <a:srcRect b="0" l="0" r="0" t="0"/>
          <a:stretch/>
        </p:blipFill>
        <p:spPr>
          <a:xfrm>
            <a:off x="-3251606" y="2273300"/>
            <a:ext cx="9462683" cy="9169400"/>
          </a:xfrm>
          <a:prstGeom prst="rect">
            <a:avLst/>
          </a:prstGeom>
          <a:noFill/>
          <a:ln>
            <a:noFill/>
          </a:ln>
        </p:spPr>
      </p:pic>
      <p:sp>
        <p:nvSpPr>
          <p:cNvPr id="633" name="Google Shape;633;g2711e5d663c_0_5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4" name="Google Shape;634;g2711e5d663c_0_59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35" name="Google Shape;635;g2711e5d663c_0_593"/>
          <p:cNvSpPr/>
          <p:nvPr/>
        </p:nvSpPr>
        <p:spPr>
          <a:xfrm>
            <a:off x="14098762" y="3467100"/>
            <a:ext cx="93186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choosing EaTemp</a:t>
            </a:r>
            <a:endParaRPr b="0" i="0" sz="8000" u="none" cap="none" strike="noStrike">
              <a:solidFill>
                <a:schemeClr val="dk1"/>
              </a:solidFill>
              <a:latin typeface="Calibri"/>
              <a:ea typeface="Calibri"/>
              <a:cs typeface="Calibri"/>
              <a:sym typeface="Calibri"/>
            </a:endParaRPr>
          </a:p>
        </p:txBody>
      </p:sp>
      <p:sp>
        <p:nvSpPr>
          <p:cNvPr id="636" name="Google Shape;636;g2711e5d663c_0_593"/>
          <p:cNvSpPr/>
          <p:nvPr/>
        </p:nvSpPr>
        <p:spPr>
          <a:xfrm>
            <a:off x="14098762" y="6921500"/>
            <a:ext cx="96363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37" name="Google Shape;637;g2711e5d663c_0_593"/>
          <p:cNvSpPr/>
          <p:nvPr/>
        </p:nvSpPr>
        <p:spPr>
          <a:xfrm rot="-5400000">
            <a:off x="21905797"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Credit | Image: </a:t>
            </a:r>
            <a:r>
              <a:rPr b="0" i="0" lang="en-US" sz="3200" u="sng" cap="none" strike="noStrike">
                <a:solidFill>
                  <a:srgbClr val="000000"/>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000000"/>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638" name="Google Shape;638;g2711e5d663c_0_593"/>
          <p:cNvPicPr preferRelativeResize="0"/>
          <p:nvPr/>
        </p:nvPicPr>
        <p:blipFill rotWithShape="1">
          <a:blip r:embed="rId7">
            <a:alphaModFix/>
          </a:blip>
          <a:srcRect b="0" l="0" r="0" t="0"/>
          <a:stretch/>
        </p:blipFill>
        <p:spPr>
          <a:xfrm>
            <a:off x="952619" y="1219200"/>
            <a:ext cx="12854007" cy="1129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39" name="Shape 39"/>
        <p:cNvGrpSpPr/>
        <p:nvPr/>
      </p:nvGrpSpPr>
      <p:grpSpPr>
        <a:xfrm>
          <a:off x="0" y="0"/>
          <a:ext cx="0" cy="0"/>
          <a:chOff x="0" y="0"/>
          <a:chExt cx="0" cy="0"/>
        </a:xfrm>
      </p:grpSpPr>
      <p:pic>
        <p:nvPicPr>
          <p:cNvPr descr=" " id="40" name="Google Shape;40;g2711e5d663c_0_22"/>
          <p:cNvPicPr preferRelativeResize="0"/>
          <p:nvPr/>
        </p:nvPicPr>
        <p:blipFill rotWithShape="1">
          <a:blip r:embed="rId3">
            <a:alphaModFix/>
          </a:blip>
          <a:srcRect b="0" l="0" r="0" t="0"/>
          <a:stretch/>
        </p:blipFill>
        <p:spPr>
          <a:xfrm>
            <a:off x="14467108" y="4292600"/>
            <a:ext cx="9462683" cy="9169400"/>
          </a:xfrm>
          <a:prstGeom prst="rect">
            <a:avLst/>
          </a:prstGeom>
          <a:noFill/>
          <a:ln>
            <a:noFill/>
          </a:ln>
        </p:spPr>
      </p:pic>
      <p:pic>
        <p:nvPicPr>
          <p:cNvPr descr=" " id="41" name="Google Shape;41;g2711e5d663c_0_22"/>
          <p:cNvPicPr preferRelativeResize="0"/>
          <p:nvPr/>
        </p:nvPicPr>
        <p:blipFill rotWithShape="1">
          <a:blip r:embed="rId4">
            <a:alphaModFix/>
          </a:blip>
          <a:srcRect b="0" l="0" r="0" t="0"/>
          <a:stretch/>
        </p:blipFill>
        <p:spPr>
          <a:xfrm>
            <a:off x="-480454" y="-1103227"/>
            <a:ext cx="8137299" cy="8124653"/>
          </a:xfrm>
          <a:prstGeom prst="rect">
            <a:avLst/>
          </a:prstGeom>
          <a:noFill/>
          <a:ln>
            <a:noFill/>
          </a:ln>
        </p:spPr>
      </p:pic>
      <p:sp>
        <p:nvSpPr>
          <p:cNvPr id="42" name="Google Shape;42;g2711e5d663c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2711e5d663c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 name="Google Shape;44;g2711e5d663c_0_22"/>
          <p:cNvSpPr/>
          <p:nvPr/>
        </p:nvSpPr>
        <p:spPr>
          <a:xfrm>
            <a:off x="5696662" y="920750"/>
            <a:ext cx="151233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12800"/>
              <a:buFont typeface="Russo One"/>
              <a:buNone/>
            </a:pPr>
            <a:r>
              <a:rPr b="0" i="0" lang="en-US" sz="12800" u="none" cap="none" strike="noStrike">
                <a:solidFill>
                  <a:srgbClr val="091E57"/>
                </a:solidFill>
                <a:latin typeface="Russo One"/>
                <a:ea typeface="Russo One"/>
                <a:cs typeface="Russo One"/>
                <a:sym typeface="Russo One"/>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2711e5d663c_0_22"/>
          <p:cNvSpPr/>
          <p:nvPr/>
        </p:nvSpPr>
        <p:spPr>
          <a:xfrm>
            <a:off x="1219352" y="45212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711e5d663c_0_22"/>
          <p:cNvSpPr/>
          <p:nvPr/>
        </p:nvSpPr>
        <p:spPr>
          <a:xfrm>
            <a:off x="1219352" y="4521200"/>
            <a:ext cx="1625700" cy="1625700"/>
          </a:xfrm>
          <a:prstGeom prst="roundRect">
            <a:avLst>
              <a:gd fmla="val 781313" name="adj"/>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711e5d663c_0_22"/>
          <p:cNvSpPr/>
          <p:nvPr/>
        </p:nvSpPr>
        <p:spPr>
          <a:xfrm>
            <a:off x="1600400" y="4864100"/>
            <a:ext cx="863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91E57"/>
              </a:buClr>
              <a:buSzPts val="4800"/>
              <a:buFont typeface="Russo One"/>
              <a:buNone/>
            </a:pPr>
            <a:r>
              <a:rPr b="0" i="0" lang="en-US" sz="4800" u="none" cap="none" strike="noStrike">
                <a:solidFill>
                  <a:srgbClr val="091E57"/>
                </a:solidFill>
                <a:latin typeface="Russo One"/>
                <a:ea typeface="Russo One"/>
                <a:cs typeface="Russo One"/>
                <a:sym typeface="Russo One"/>
              </a:rPr>
              <a:t>01</a:t>
            </a:r>
            <a:endParaRPr b="0" i="0" sz="4800" u="none" cap="none" strike="noStrike">
              <a:solidFill>
                <a:schemeClr val="dk1"/>
              </a:solidFill>
              <a:latin typeface="Calibri"/>
              <a:ea typeface="Calibri"/>
              <a:cs typeface="Calibri"/>
              <a:sym typeface="Calibri"/>
            </a:endParaRPr>
          </a:p>
        </p:txBody>
      </p:sp>
      <p:sp>
        <p:nvSpPr>
          <p:cNvPr id="48" name="Google Shape;48;g2711e5d663c_0_22"/>
          <p:cNvSpPr/>
          <p:nvPr/>
        </p:nvSpPr>
        <p:spPr>
          <a:xfrm>
            <a:off x="1219352" y="63500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711e5d663c_0_22"/>
          <p:cNvSpPr/>
          <p:nvPr/>
        </p:nvSpPr>
        <p:spPr>
          <a:xfrm>
            <a:off x="1219352" y="63500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Introduction</a:t>
            </a:r>
            <a:endParaRPr b="0" i="0" sz="4800" u="none" cap="none" strike="noStrike">
              <a:solidFill>
                <a:schemeClr val="dk1"/>
              </a:solidFill>
              <a:latin typeface="Calibri"/>
              <a:ea typeface="Calibri"/>
              <a:cs typeface="Calibri"/>
              <a:sym typeface="Calibri"/>
            </a:endParaRPr>
          </a:p>
        </p:txBody>
      </p:sp>
      <p:sp>
        <p:nvSpPr>
          <p:cNvPr id="50" name="Google Shape;50;g2711e5d663c_0_22"/>
          <p:cNvSpPr/>
          <p:nvPr/>
        </p:nvSpPr>
        <p:spPr>
          <a:xfrm>
            <a:off x="1219352" y="7188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711e5d663c_0_22"/>
          <p:cNvSpPr/>
          <p:nvPr/>
        </p:nvSpPr>
        <p:spPr>
          <a:xfrm>
            <a:off x="1219352" y="91567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711e5d663c_0_22"/>
          <p:cNvSpPr/>
          <p:nvPr/>
        </p:nvSpPr>
        <p:spPr>
          <a:xfrm>
            <a:off x="1219352" y="9156700"/>
            <a:ext cx="1625700" cy="16257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711e5d663c_0_22"/>
          <p:cNvSpPr/>
          <p:nvPr/>
        </p:nvSpPr>
        <p:spPr>
          <a:xfrm>
            <a:off x="1543243" y="9499600"/>
            <a:ext cx="978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91E57"/>
              </a:buClr>
              <a:buSzPts val="4800"/>
              <a:buFont typeface="Russo One"/>
              <a:buNone/>
            </a:pPr>
            <a:r>
              <a:rPr b="0" i="0" lang="en-US" sz="4800" u="none" cap="none" strike="noStrike">
                <a:solidFill>
                  <a:srgbClr val="091E57"/>
                </a:solidFill>
                <a:latin typeface="Russo One"/>
                <a:ea typeface="Russo One"/>
                <a:cs typeface="Russo One"/>
                <a:sym typeface="Russo One"/>
              </a:rPr>
              <a:t>02</a:t>
            </a:r>
            <a:endParaRPr b="0" i="0" sz="4800" u="none" cap="none" strike="noStrike">
              <a:solidFill>
                <a:schemeClr val="dk1"/>
              </a:solidFill>
              <a:latin typeface="Calibri"/>
              <a:ea typeface="Calibri"/>
              <a:cs typeface="Calibri"/>
              <a:sym typeface="Calibri"/>
            </a:endParaRPr>
          </a:p>
        </p:txBody>
      </p:sp>
      <p:sp>
        <p:nvSpPr>
          <p:cNvPr id="54" name="Google Shape;54;g2711e5d663c_0_22"/>
          <p:cNvSpPr/>
          <p:nvPr/>
        </p:nvSpPr>
        <p:spPr>
          <a:xfrm>
            <a:off x="1219352" y="109855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711e5d663c_0_22"/>
          <p:cNvSpPr/>
          <p:nvPr/>
        </p:nvSpPr>
        <p:spPr>
          <a:xfrm>
            <a:off x="1219352" y="109855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Encounters</a:t>
            </a:r>
            <a:endParaRPr b="0" i="0" sz="4800" u="none" cap="none" strike="noStrike">
              <a:solidFill>
                <a:schemeClr val="dk1"/>
              </a:solidFill>
              <a:latin typeface="Calibri"/>
              <a:ea typeface="Calibri"/>
              <a:cs typeface="Calibri"/>
              <a:sym typeface="Calibri"/>
            </a:endParaRPr>
          </a:p>
        </p:txBody>
      </p:sp>
      <p:sp>
        <p:nvSpPr>
          <p:cNvPr id="56" name="Google Shape;56;g2711e5d663c_0_22"/>
          <p:cNvSpPr/>
          <p:nvPr/>
        </p:nvSpPr>
        <p:spPr>
          <a:xfrm>
            <a:off x="1219352" y="11823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711e5d663c_0_22"/>
          <p:cNvSpPr/>
          <p:nvPr/>
        </p:nvSpPr>
        <p:spPr>
          <a:xfrm>
            <a:off x="8535467" y="45212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711e5d663c_0_22"/>
          <p:cNvSpPr/>
          <p:nvPr/>
        </p:nvSpPr>
        <p:spPr>
          <a:xfrm>
            <a:off x="8535467" y="4521200"/>
            <a:ext cx="1625700" cy="16257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711e5d663c_0_22"/>
          <p:cNvSpPr/>
          <p:nvPr/>
        </p:nvSpPr>
        <p:spPr>
          <a:xfrm>
            <a:off x="8853006" y="4864100"/>
            <a:ext cx="990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91E57"/>
              </a:buClr>
              <a:buSzPts val="4800"/>
              <a:buFont typeface="Russo One"/>
              <a:buNone/>
            </a:pPr>
            <a:r>
              <a:rPr b="0" i="0" lang="en-US" sz="4800" u="none" cap="none" strike="noStrike">
                <a:solidFill>
                  <a:srgbClr val="091E57"/>
                </a:solidFill>
                <a:latin typeface="Russo One"/>
                <a:ea typeface="Russo One"/>
                <a:cs typeface="Russo One"/>
                <a:sym typeface="Russo One"/>
              </a:rPr>
              <a:t>03</a:t>
            </a:r>
            <a:endParaRPr b="0" i="0" sz="4800" u="none" cap="none" strike="noStrike">
              <a:solidFill>
                <a:schemeClr val="dk1"/>
              </a:solidFill>
              <a:latin typeface="Calibri"/>
              <a:ea typeface="Calibri"/>
              <a:cs typeface="Calibri"/>
              <a:sym typeface="Calibri"/>
            </a:endParaRPr>
          </a:p>
        </p:txBody>
      </p:sp>
      <p:sp>
        <p:nvSpPr>
          <p:cNvPr id="60" name="Google Shape;60;g2711e5d663c_0_22"/>
          <p:cNvSpPr/>
          <p:nvPr/>
        </p:nvSpPr>
        <p:spPr>
          <a:xfrm>
            <a:off x="8535467" y="63500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711e5d663c_0_22"/>
          <p:cNvSpPr/>
          <p:nvPr/>
        </p:nvSpPr>
        <p:spPr>
          <a:xfrm>
            <a:off x="8535467" y="63500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Wonders</a:t>
            </a:r>
            <a:endParaRPr b="0" i="0" sz="4800" u="none" cap="none" strike="noStrike">
              <a:solidFill>
                <a:schemeClr val="dk1"/>
              </a:solidFill>
              <a:latin typeface="Calibri"/>
              <a:ea typeface="Calibri"/>
              <a:cs typeface="Calibri"/>
              <a:sym typeface="Calibri"/>
            </a:endParaRPr>
          </a:p>
        </p:txBody>
      </p:sp>
      <p:sp>
        <p:nvSpPr>
          <p:cNvPr id="62" name="Google Shape;62;g2711e5d663c_0_22"/>
          <p:cNvSpPr/>
          <p:nvPr/>
        </p:nvSpPr>
        <p:spPr>
          <a:xfrm>
            <a:off x="8535467" y="7188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3" name="Google Shape;63;g2711e5d663c_0_22"/>
          <p:cNvSpPr/>
          <p:nvPr/>
        </p:nvSpPr>
        <p:spPr>
          <a:xfrm>
            <a:off x="8535467" y="91567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711e5d663c_0_22"/>
          <p:cNvSpPr/>
          <p:nvPr/>
        </p:nvSpPr>
        <p:spPr>
          <a:xfrm>
            <a:off x="8535467" y="9156700"/>
            <a:ext cx="1625700" cy="1625700"/>
          </a:xfrm>
          <a:prstGeom prst="roundRect">
            <a:avLst>
              <a:gd fmla="val 781313" name="adj"/>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711e5d663c_0_22"/>
          <p:cNvSpPr/>
          <p:nvPr/>
        </p:nvSpPr>
        <p:spPr>
          <a:xfrm>
            <a:off x="8840305" y="9499600"/>
            <a:ext cx="1016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91E57"/>
              </a:buClr>
              <a:buSzPts val="4800"/>
              <a:buFont typeface="Russo One"/>
              <a:buNone/>
            </a:pPr>
            <a:r>
              <a:rPr b="0" i="0" lang="en-US" sz="4800" u="none" cap="none" strike="noStrike">
                <a:solidFill>
                  <a:srgbClr val="091E57"/>
                </a:solidFill>
                <a:latin typeface="Russo One"/>
                <a:ea typeface="Russo One"/>
                <a:cs typeface="Russo One"/>
                <a:sym typeface="Russo One"/>
              </a:rPr>
              <a:t>04</a:t>
            </a:r>
            <a:endParaRPr b="0" i="0" sz="4800" u="none" cap="none" strike="noStrike">
              <a:solidFill>
                <a:schemeClr val="dk1"/>
              </a:solidFill>
              <a:latin typeface="Calibri"/>
              <a:ea typeface="Calibri"/>
              <a:cs typeface="Calibri"/>
              <a:sym typeface="Calibri"/>
            </a:endParaRPr>
          </a:p>
        </p:txBody>
      </p:sp>
      <p:sp>
        <p:nvSpPr>
          <p:cNvPr id="66" name="Google Shape;66;g2711e5d663c_0_22"/>
          <p:cNvSpPr/>
          <p:nvPr/>
        </p:nvSpPr>
        <p:spPr>
          <a:xfrm>
            <a:off x="8535467" y="109855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711e5d663c_0_22"/>
          <p:cNvSpPr/>
          <p:nvPr/>
        </p:nvSpPr>
        <p:spPr>
          <a:xfrm>
            <a:off x="8535467" y="109855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Magic</a:t>
            </a:r>
            <a:endParaRPr b="0" i="0" sz="4800" u="none" cap="none" strike="noStrike">
              <a:solidFill>
                <a:schemeClr val="dk1"/>
              </a:solidFill>
              <a:latin typeface="Calibri"/>
              <a:ea typeface="Calibri"/>
              <a:cs typeface="Calibri"/>
              <a:sym typeface="Calibri"/>
            </a:endParaRPr>
          </a:p>
        </p:txBody>
      </p:sp>
      <p:sp>
        <p:nvSpPr>
          <p:cNvPr id="68" name="Google Shape;68;g2711e5d663c_0_22"/>
          <p:cNvSpPr/>
          <p:nvPr/>
        </p:nvSpPr>
        <p:spPr>
          <a:xfrm>
            <a:off x="8535467" y="11823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2711e5d663c_0_22"/>
          <p:cNvPicPr preferRelativeResize="0"/>
          <p:nvPr/>
        </p:nvPicPr>
        <p:blipFill rotWithShape="1">
          <a:blip r:embed="rId6">
            <a:alphaModFix/>
          </a:blip>
          <a:srcRect b="0" l="0" r="0" t="0"/>
          <a:stretch/>
        </p:blipFill>
        <p:spPr>
          <a:xfrm>
            <a:off x="12523765" y="2959100"/>
            <a:ext cx="10567721" cy="1013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74" name="Shape 74"/>
        <p:cNvGrpSpPr/>
        <p:nvPr/>
      </p:nvGrpSpPr>
      <p:grpSpPr>
        <a:xfrm>
          <a:off x="0" y="0"/>
          <a:ext cx="0" cy="0"/>
          <a:chOff x="0" y="0"/>
          <a:chExt cx="0" cy="0"/>
        </a:xfrm>
      </p:grpSpPr>
      <p:pic>
        <p:nvPicPr>
          <p:cNvPr descr=" " id="75" name="Google Shape;75;g2711e5d663c_0_56"/>
          <p:cNvPicPr preferRelativeResize="0"/>
          <p:nvPr/>
        </p:nvPicPr>
        <p:blipFill rotWithShape="1">
          <a:blip r:embed="rId3">
            <a:alphaModFix/>
          </a:blip>
          <a:srcRect b="0" l="0" r="0" t="0"/>
          <a:stretch/>
        </p:blipFill>
        <p:spPr>
          <a:xfrm>
            <a:off x="-647781" y="5207000"/>
            <a:ext cx="9437280" cy="8915400"/>
          </a:xfrm>
          <a:prstGeom prst="rect">
            <a:avLst/>
          </a:prstGeom>
          <a:noFill/>
          <a:ln>
            <a:noFill/>
          </a:ln>
        </p:spPr>
      </p:pic>
      <p:pic>
        <p:nvPicPr>
          <p:cNvPr descr=" " id="76" name="Google Shape;76;g2711e5d663c_0_56"/>
          <p:cNvPicPr preferRelativeResize="0"/>
          <p:nvPr/>
        </p:nvPicPr>
        <p:blipFill rotWithShape="1">
          <a:blip r:embed="rId4">
            <a:alphaModFix/>
          </a:blip>
          <a:srcRect b="0" l="0" r="0" t="0"/>
          <a:stretch/>
        </p:blipFill>
        <p:spPr>
          <a:xfrm>
            <a:off x="16909578" y="560862"/>
            <a:ext cx="7406957" cy="7395068"/>
          </a:xfrm>
          <a:prstGeom prst="rect">
            <a:avLst/>
          </a:prstGeom>
          <a:noFill/>
          <a:ln>
            <a:noFill/>
          </a:ln>
        </p:spPr>
      </p:pic>
      <p:sp>
        <p:nvSpPr>
          <p:cNvPr id="77" name="Google Shape;77;g2711e5d663c_0_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2711e5d663c_0_5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9" name="Google Shape;79;g2711e5d663c_0_56"/>
          <p:cNvSpPr/>
          <p:nvPr/>
        </p:nvSpPr>
        <p:spPr>
          <a:xfrm>
            <a:off x="2959470" y="2432050"/>
            <a:ext cx="16495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The Realm of the Extraordinary</a:t>
            </a:r>
            <a:endParaRPr b="0" i="0" sz="8000" u="none" cap="none" strike="noStrike">
              <a:solidFill>
                <a:schemeClr val="dk1"/>
              </a:solidFill>
              <a:latin typeface="Calibri"/>
              <a:ea typeface="Calibri"/>
              <a:cs typeface="Calibri"/>
              <a:sym typeface="Calibri"/>
            </a:endParaRPr>
          </a:p>
        </p:txBody>
      </p:sp>
      <p:sp>
        <p:nvSpPr>
          <p:cNvPr id="80" name="Google Shape;80;g2711e5d663c_0_5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1" name="Google Shape;81;g2711e5d663c_0_5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86" name="Shape 86"/>
        <p:cNvGrpSpPr/>
        <p:nvPr/>
      </p:nvGrpSpPr>
      <p:grpSpPr>
        <a:xfrm>
          <a:off x="0" y="0"/>
          <a:ext cx="0" cy="0"/>
          <a:chOff x="0" y="0"/>
          <a:chExt cx="0" cy="0"/>
        </a:xfrm>
      </p:grpSpPr>
      <p:pic>
        <p:nvPicPr>
          <p:cNvPr descr=" " id="87" name="Google Shape;87;g2711e5d663c_0_67"/>
          <p:cNvPicPr preferRelativeResize="0"/>
          <p:nvPr/>
        </p:nvPicPr>
        <p:blipFill rotWithShape="1">
          <a:blip r:embed="rId3">
            <a:alphaModFix/>
          </a:blip>
          <a:srcRect b="0" l="0" r="0" t="0"/>
          <a:stretch/>
        </p:blipFill>
        <p:spPr>
          <a:xfrm>
            <a:off x="-1424756" y="7948023"/>
            <a:ext cx="8230216" cy="8229185"/>
          </a:xfrm>
          <a:prstGeom prst="rect">
            <a:avLst/>
          </a:prstGeom>
          <a:noFill/>
          <a:ln>
            <a:noFill/>
          </a:ln>
        </p:spPr>
      </p:pic>
      <p:pic>
        <p:nvPicPr>
          <p:cNvPr descr=" " id="88" name="Google Shape;88;g2711e5d663c_0_67"/>
          <p:cNvPicPr preferRelativeResize="0"/>
          <p:nvPr/>
        </p:nvPicPr>
        <p:blipFill rotWithShape="1">
          <a:blip r:embed="rId4">
            <a:alphaModFix/>
          </a:blip>
          <a:srcRect b="0" l="0" r="0" t="0"/>
          <a:stretch/>
        </p:blipFill>
        <p:spPr>
          <a:xfrm>
            <a:off x="17312264" y="-279400"/>
            <a:ext cx="7811476" cy="7797800"/>
          </a:xfrm>
          <a:prstGeom prst="rect">
            <a:avLst/>
          </a:prstGeom>
          <a:noFill/>
          <a:ln>
            <a:noFill/>
          </a:ln>
        </p:spPr>
      </p:pic>
      <p:pic>
        <p:nvPicPr>
          <p:cNvPr descr=" " id="89" name="Google Shape;89;g2711e5d663c_0_67"/>
          <p:cNvPicPr preferRelativeResize="0"/>
          <p:nvPr/>
        </p:nvPicPr>
        <p:blipFill rotWithShape="1">
          <a:blip r:embed="rId5">
            <a:alphaModFix/>
          </a:blip>
          <a:srcRect b="0" l="0" r="0" t="0"/>
          <a:stretch/>
        </p:blipFill>
        <p:spPr>
          <a:xfrm>
            <a:off x="0" y="7175500"/>
            <a:ext cx="24387048" cy="6540500"/>
          </a:xfrm>
          <a:prstGeom prst="rect">
            <a:avLst/>
          </a:prstGeom>
          <a:noFill/>
          <a:ln>
            <a:noFill/>
          </a:ln>
        </p:spPr>
      </p:pic>
      <p:pic>
        <p:nvPicPr>
          <p:cNvPr descr=" " id="90" name="Google Shape;90;g2711e5d663c_0_67"/>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sp>
        <p:nvSpPr>
          <p:cNvPr id="91" name="Google Shape;91;g2711e5d663c_0_67"/>
          <p:cNvSpPr/>
          <p:nvPr/>
        </p:nvSpPr>
        <p:spPr>
          <a:xfrm>
            <a:off x="1905238" y="1600200"/>
            <a:ext cx="9869100" cy="48261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2" name="Google Shape;92;g2711e5d663c_0_67"/>
          <p:cNvPicPr preferRelativeResize="0"/>
          <p:nvPr/>
        </p:nvPicPr>
        <p:blipFill rotWithShape="1">
          <a:blip r:embed="rId7">
            <a:alphaModFix/>
          </a:blip>
          <a:srcRect b="0" l="0" r="0" t="0"/>
          <a:stretch/>
        </p:blipFill>
        <p:spPr>
          <a:xfrm>
            <a:off x="6026903" y="1905000"/>
            <a:ext cx="1625803" cy="1625600"/>
          </a:xfrm>
          <a:prstGeom prst="rect">
            <a:avLst/>
          </a:prstGeom>
          <a:noFill/>
          <a:ln>
            <a:noFill/>
          </a:ln>
        </p:spPr>
      </p:pic>
      <p:sp>
        <p:nvSpPr>
          <p:cNvPr id="93" name="Google Shape;93;g2711e5d663c_0_67"/>
          <p:cNvSpPr/>
          <p:nvPr/>
        </p:nvSpPr>
        <p:spPr>
          <a:xfrm>
            <a:off x="2311689" y="3835400"/>
            <a:ext cx="90561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711e5d663c_0_67"/>
          <p:cNvSpPr/>
          <p:nvPr/>
        </p:nvSpPr>
        <p:spPr>
          <a:xfrm>
            <a:off x="2210076" y="3835400"/>
            <a:ext cx="92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Unicorn Sightings</a:t>
            </a:r>
            <a:endParaRPr b="0" i="0" sz="4800" u="none" cap="none" strike="noStrike">
              <a:solidFill>
                <a:schemeClr val="dk1"/>
              </a:solidFill>
              <a:latin typeface="Calibri"/>
              <a:ea typeface="Calibri"/>
              <a:cs typeface="Calibri"/>
              <a:sym typeface="Calibri"/>
            </a:endParaRPr>
          </a:p>
        </p:txBody>
      </p:sp>
      <p:sp>
        <p:nvSpPr>
          <p:cNvPr id="95" name="Google Shape;95;g2711e5d663c_0_67"/>
          <p:cNvSpPr/>
          <p:nvPr/>
        </p:nvSpPr>
        <p:spPr>
          <a:xfrm>
            <a:off x="2243947" y="46736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6" name="Google Shape;96;g2711e5d663c_0_67"/>
          <p:cNvSpPr/>
          <p:nvPr/>
        </p:nvSpPr>
        <p:spPr>
          <a:xfrm>
            <a:off x="12612676" y="1600200"/>
            <a:ext cx="9869100" cy="48261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2711e5d663c_0_67"/>
          <p:cNvPicPr preferRelativeResize="0"/>
          <p:nvPr/>
        </p:nvPicPr>
        <p:blipFill rotWithShape="1">
          <a:blip r:embed="rId8">
            <a:alphaModFix/>
          </a:blip>
          <a:srcRect b="0" l="0" r="0" t="0"/>
          <a:stretch/>
        </p:blipFill>
        <p:spPr>
          <a:xfrm>
            <a:off x="16734342" y="1905000"/>
            <a:ext cx="1625803" cy="1625600"/>
          </a:xfrm>
          <a:prstGeom prst="rect">
            <a:avLst/>
          </a:prstGeom>
          <a:noFill/>
          <a:ln>
            <a:noFill/>
          </a:ln>
        </p:spPr>
      </p:pic>
      <p:sp>
        <p:nvSpPr>
          <p:cNvPr id="98" name="Google Shape;98;g2711e5d663c_0_67"/>
          <p:cNvSpPr/>
          <p:nvPr/>
        </p:nvSpPr>
        <p:spPr>
          <a:xfrm>
            <a:off x="13019127" y="3835400"/>
            <a:ext cx="90561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711e5d663c_0_67"/>
          <p:cNvSpPr/>
          <p:nvPr/>
        </p:nvSpPr>
        <p:spPr>
          <a:xfrm>
            <a:off x="12917514" y="3835400"/>
            <a:ext cx="92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Dragon Taming</a:t>
            </a:r>
            <a:endParaRPr b="0" i="0" sz="4800" u="none" cap="none" strike="noStrike">
              <a:solidFill>
                <a:schemeClr val="dk1"/>
              </a:solidFill>
              <a:latin typeface="Calibri"/>
              <a:ea typeface="Calibri"/>
              <a:cs typeface="Calibri"/>
              <a:sym typeface="Calibri"/>
            </a:endParaRPr>
          </a:p>
        </p:txBody>
      </p:sp>
      <p:sp>
        <p:nvSpPr>
          <p:cNvPr id="100" name="Google Shape;100;g2711e5d663c_0_67"/>
          <p:cNvSpPr/>
          <p:nvPr/>
        </p:nvSpPr>
        <p:spPr>
          <a:xfrm>
            <a:off x="12951385" y="46736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105" name="Shape 105"/>
        <p:cNvGrpSpPr/>
        <p:nvPr/>
      </p:nvGrpSpPr>
      <p:grpSpPr>
        <a:xfrm>
          <a:off x="0" y="0"/>
          <a:ext cx="0" cy="0"/>
          <a:chOff x="0" y="0"/>
          <a:chExt cx="0" cy="0"/>
        </a:xfrm>
      </p:grpSpPr>
      <p:pic>
        <p:nvPicPr>
          <p:cNvPr descr=" " id="106" name="Google Shape;106;g2711e5d663c_0_85"/>
          <p:cNvPicPr preferRelativeResize="0"/>
          <p:nvPr/>
        </p:nvPicPr>
        <p:blipFill rotWithShape="1">
          <a:blip r:embed="rId3">
            <a:alphaModFix/>
          </a:blip>
          <a:srcRect b="0" l="0" r="0" t="0"/>
          <a:stretch/>
        </p:blipFill>
        <p:spPr>
          <a:xfrm>
            <a:off x="14467108" y="4292600"/>
            <a:ext cx="9462683" cy="9169400"/>
          </a:xfrm>
          <a:prstGeom prst="rect">
            <a:avLst/>
          </a:prstGeom>
          <a:noFill/>
          <a:ln>
            <a:noFill/>
          </a:ln>
        </p:spPr>
      </p:pic>
      <p:pic>
        <p:nvPicPr>
          <p:cNvPr descr=" " id="107" name="Google Shape;107;g2711e5d663c_0_85"/>
          <p:cNvPicPr preferRelativeResize="0"/>
          <p:nvPr/>
        </p:nvPicPr>
        <p:blipFill rotWithShape="1">
          <a:blip r:embed="rId4">
            <a:alphaModFix/>
          </a:blip>
          <a:srcRect b="0" l="0" r="0" t="0"/>
          <a:stretch/>
        </p:blipFill>
        <p:spPr>
          <a:xfrm>
            <a:off x="-480454" y="-1103226"/>
            <a:ext cx="8137299" cy="8124658"/>
          </a:xfrm>
          <a:prstGeom prst="rect">
            <a:avLst/>
          </a:prstGeom>
          <a:noFill/>
          <a:ln>
            <a:noFill/>
          </a:ln>
        </p:spPr>
      </p:pic>
      <p:sp>
        <p:nvSpPr>
          <p:cNvPr id="108" name="Google Shape;108;g2711e5d663c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2711e5d663c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0" name="Google Shape;110;g2711e5d663c_0_85"/>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1" name="Google Shape;111;g2711e5d663c_0_85"/>
          <p:cNvPicPr preferRelativeResize="0"/>
          <p:nvPr/>
        </p:nvPicPr>
        <p:blipFill rotWithShape="1">
          <a:blip r:embed="rId6">
            <a:alphaModFix/>
          </a:blip>
          <a:srcRect b="0" l="0" r="0" t="0"/>
          <a:stretch/>
        </p:blipFill>
        <p:spPr>
          <a:xfrm>
            <a:off x="2934067" y="1384300"/>
            <a:ext cx="8129016" cy="7683500"/>
          </a:xfrm>
          <a:prstGeom prst="rect">
            <a:avLst/>
          </a:prstGeom>
          <a:noFill/>
          <a:ln>
            <a:noFill/>
          </a:ln>
        </p:spPr>
      </p:pic>
      <p:sp>
        <p:nvSpPr>
          <p:cNvPr id="112" name="Google Shape;112;g2711e5d663c_0_85"/>
          <p:cNvSpPr/>
          <p:nvPr/>
        </p:nvSpPr>
        <p:spPr>
          <a:xfrm>
            <a:off x="2934067" y="9677400"/>
            <a:ext cx="8129100" cy="13461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711e5d663c_0_85"/>
          <p:cNvSpPr/>
          <p:nvPr/>
        </p:nvSpPr>
        <p:spPr>
          <a:xfrm>
            <a:off x="3696162" y="9982200"/>
            <a:ext cx="5741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4800"/>
              <a:buFont typeface="Russo One"/>
              <a:buNone/>
            </a:pPr>
            <a:r>
              <a:rPr b="0" i="0" lang="en-US" sz="4800" u="none" cap="none" strike="noStrike">
                <a:solidFill>
                  <a:srgbClr val="091E57"/>
                </a:solidFill>
                <a:latin typeface="Russo One"/>
                <a:ea typeface="Russo One"/>
                <a:cs typeface="Russo One"/>
                <a:sym typeface="Russo One"/>
              </a:rPr>
              <a:t>Unicorn Sightings</a:t>
            </a:r>
            <a:endParaRPr b="0" i="0" sz="4800" u="none" cap="none" strike="noStrike">
              <a:solidFill>
                <a:schemeClr val="dk1"/>
              </a:solidFill>
              <a:latin typeface="Calibri"/>
              <a:ea typeface="Calibri"/>
              <a:cs typeface="Calibri"/>
              <a:sym typeface="Calibri"/>
            </a:endParaRPr>
          </a:p>
        </p:txBody>
      </p:sp>
      <p:sp>
        <p:nvSpPr>
          <p:cNvPr id="114" name="Google Shape;114;g2711e5d663c_0_85"/>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711e5d663c_0_85"/>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g2711e5d663c_0_85"/>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2711e5d663c_0_85"/>
          <p:cNvPicPr preferRelativeResize="0"/>
          <p:nvPr/>
        </p:nvPicPr>
        <p:blipFill rotWithShape="1">
          <a:blip r:embed="rId7">
            <a:alphaModFix/>
          </a:blip>
          <a:srcRect b="0" l="0" r="0" t="0"/>
          <a:stretch/>
        </p:blipFill>
        <p:spPr>
          <a:xfrm>
            <a:off x="13323965" y="1384300"/>
            <a:ext cx="8129016" cy="7683500"/>
          </a:xfrm>
          <a:prstGeom prst="rect">
            <a:avLst/>
          </a:prstGeom>
          <a:noFill/>
          <a:ln>
            <a:noFill/>
          </a:ln>
        </p:spPr>
      </p:pic>
      <p:sp>
        <p:nvSpPr>
          <p:cNvPr id="118" name="Google Shape;118;g2711e5d663c_0_85"/>
          <p:cNvSpPr/>
          <p:nvPr/>
        </p:nvSpPr>
        <p:spPr>
          <a:xfrm>
            <a:off x="13323965" y="9677400"/>
            <a:ext cx="8129100" cy="13461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711e5d663c_0_85"/>
          <p:cNvSpPr/>
          <p:nvPr/>
        </p:nvSpPr>
        <p:spPr>
          <a:xfrm>
            <a:off x="14086061" y="9982200"/>
            <a:ext cx="4826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4800"/>
              <a:buFont typeface="Russo One"/>
              <a:buNone/>
            </a:pPr>
            <a:r>
              <a:rPr b="0" i="0" lang="en-US" sz="4800" u="none" cap="none" strike="noStrike">
                <a:solidFill>
                  <a:srgbClr val="091E57"/>
                </a:solidFill>
                <a:latin typeface="Russo One"/>
                <a:ea typeface="Russo One"/>
                <a:cs typeface="Russo One"/>
                <a:sym typeface="Russo One"/>
              </a:rPr>
              <a:t>Dragon Taming</a:t>
            </a:r>
            <a:endParaRPr b="0" i="0" sz="4800" u="none" cap="none" strike="noStrike">
              <a:solidFill>
                <a:schemeClr val="dk1"/>
              </a:solidFill>
              <a:latin typeface="Calibri"/>
              <a:ea typeface="Calibri"/>
              <a:cs typeface="Calibri"/>
              <a:sym typeface="Calibri"/>
            </a:endParaRPr>
          </a:p>
        </p:txBody>
      </p:sp>
      <p:sp>
        <p:nvSpPr>
          <p:cNvPr id="120" name="Google Shape;120;g2711e5d663c_0_85"/>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711e5d663c_0_85"/>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126" name="Shape 126"/>
        <p:cNvGrpSpPr/>
        <p:nvPr/>
      </p:nvGrpSpPr>
      <p:grpSpPr>
        <a:xfrm>
          <a:off x="0" y="0"/>
          <a:ext cx="0" cy="0"/>
          <a:chOff x="0" y="0"/>
          <a:chExt cx="0" cy="0"/>
        </a:xfrm>
      </p:grpSpPr>
      <p:pic>
        <p:nvPicPr>
          <p:cNvPr descr=" " id="127" name="Google Shape;127;g2711e5d663c_0_105"/>
          <p:cNvPicPr preferRelativeResize="0"/>
          <p:nvPr/>
        </p:nvPicPr>
        <p:blipFill rotWithShape="1">
          <a:blip r:embed="rId3">
            <a:alphaModFix/>
          </a:blip>
          <a:srcRect b="0" l="0" r="0" t="0"/>
          <a:stretch/>
        </p:blipFill>
        <p:spPr>
          <a:xfrm>
            <a:off x="17277381" y="2612560"/>
            <a:ext cx="8110238" cy="9988036"/>
          </a:xfrm>
          <a:prstGeom prst="rect">
            <a:avLst/>
          </a:prstGeom>
          <a:noFill/>
          <a:ln>
            <a:noFill/>
          </a:ln>
        </p:spPr>
      </p:pic>
      <p:pic>
        <p:nvPicPr>
          <p:cNvPr descr=" " id="128" name="Google Shape;128;g2711e5d663c_0_105"/>
          <p:cNvPicPr preferRelativeResize="0"/>
          <p:nvPr/>
        </p:nvPicPr>
        <p:blipFill rotWithShape="1">
          <a:blip r:embed="rId4">
            <a:alphaModFix/>
          </a:blip>
          <a:srcRect b="0" l="0" r="0" t="0"/>
          <a:stretch/>
        </p:blipFill>
        <p:spPr>
          <a:xfrm>
            <a:off x="-3251606" y="2273300"/>
            <a:ext cx="9462683" cy="9169400"/>
          </a:xfrm>
          <a:prstGeom prst="rect">
            <a:avLst/>
          </a:prstGeom>
          <a:noFill/>
          <a:ln>
            <a:noFill/>
          </a:ln>
        </p:spPr>
      </p:pic>
      <p:sp>
        <p:nvSpPr>
          <p:cNvPr id="129" name="Google Shape;129;g2711e5d663c_0_1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711e5d663c_0_10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31" name="Google Shape;131;g2711e5d663c_0_105"/>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32" name="Google Shape;132;g2711e5d663c_0_105"/>
          <p:cNvSpPr/>
          <p:nvPr/>
        </p:nvSpPr>
        <p:spPr>
          <a:xfrm>
            <a:off x="5842730" y="4699000"/>
            <a:ext cx="13603500" cy="527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711e5d663c_0_105"/>
          <p:cNvSpPr/>
          <p:nvPr/>
        </p:nvSpPr>
        <p:spPr>
          <a:xfrm>
            <a:off x="5842730" y="4699000"/>
            <a:ext cx="13806600" cy="46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2711e5d663c_0_105"/>
          <p:cNvSpPr/>
          <p:nvPr/>
        </p:nvSpPr>
        <p:spPr>
          <a:xfrm>
            <a:off x="15089486" y="9423400"/>
            <a:ext cx="4509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usso One"/>
              <a:buNone/>
            </a:pPr>
            <a:r>
              <a:rPr b="0" i="0" lang="en-US" sz="3600" u="none" cap="none" strike="noStrike">
                <a:solidFill>
                  <a:srgbClr val="0E0E0E"/>
                </a:solidFill>
                <a:latin typeface="Russo One"/>
                <a:ea typeface="Russo One"/>
                <a:cs typeface="Russo One"/>
                <a:sym typeface="Russo On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139" name="Shape 139"/>
        <p:cNvGrpSpPr/>
        <p:nvPr/>
      </p:nvGrpSpPr>
      <p:grpSpPr>
        <a:xfrm>
          <a:off x="0" y="0"/>
          <a:ext cx="0" cy="0"/>
          <a:chOff x="0" y="0"/>
          <a:chExt cx="0" cy="0"/>
        </a:xfrm>
      </p:grpSpPr>
      <p:pic>
        <p:nvPicPr>
          <p:cNvPr descr=" " id="140" name="Google Shape;140;g2711e5d663c_0_117"/>
          <p:cNvPicPr preferRelativeResize="0"/>
          <p:nvPr/>
        </p:nvPicPr>
        <p:blipFill rotWithShape="1">
          <a:blip r:embed="rId3">
            <a:alphaModFix/>
          </a:blip>
          <a:srcRect b="0" l="0" r="0" t="0"/>
          <a:stretch/>
        </p:blipFill>
        <p:spPr>
          <a:xfrm>
            <a:off x="-1424756" y="7948030"/>
            <a:ext cx="8230216" cy="8229177"/>
          </a:xfrm>
          <a:prstGeom prst="rect">
            <a:avLst/>
          </a:prstGeom>
          <a:noFill/>
          <a:ln>
            <a:noFill/>
          </a:ln>
        </p:spPr>
      </p:pic>
      <p:pic>
        <p:nvPicPr>
          <p:cNvPr descr=" " id="141" name="Google Shape;141;g2711e5d663c_0_117"/>
          <p:cNvPicPr preferRelativeResize="0"/>
          <p:nvPr/>
        </p:nvPicPr>
        <p:blipFill rotWithShape="1">
          <a:blip r:embed="rId4">
            <a:alphaModFix/>
          </a:blip>
          <a:srcRect b="0" l="0" r="0" t="0"/>
          <a:stretch/>
        </p:blipFill>
        <p:spPr>
          <a:xfrm>
            <a:off x="17312264" y="-279400"/>
            <a:ext cx="7811476" cy="7797800"/>
          </a:xfrm>
          <a:prstGeom prst="rect">
            <a:avLst/>
          </a:prstGeom>
          <a:noFill/>
          <a:ln>
            <a:noFill/>
          </a:ln>
        </p:spPr>
      </p:pic>
      <p:sp>
        <p:nvSpPr>
          <p:cNvPr id="142" name="Google Shape;142;g2711e5d663c_0_117"/>
          <p:cNvSpPr/>
          <p:nvPr/>
        </p:nvSpPr>
        <p:spPr>
          <a:xfrm>
            <a:off x="3416727" y="1397000"/>
            <a:ext cx="17892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The Magic of Dragons: A Research</a:t>
            </a:r>
            <a:endParaRPr b="0" i="0" sz="8000" u="none" cap="none" strike="noStrike">
              <a:solidFill>
                <a:schemeClr val="dk1"/>
              </a:solidFill>
              <a:latin typeface="Calibri"/>
              <a:ea typeface="Calibri"/>
              <a:cs typeface="Calibri"/>
              <a:sym typeface="Calibri"/>
            </a:endParaRPr>
          </a:p>
        </p:txBody>
      </p:sp>
      <p:sp>
        <p:nvSpPr>
          <p:cNvPr id="143" name="Google Shape;143;g2711e5d663c_0_117"/>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711e5d663c_0_117"/>
          <p:cNvSpPr/>
          <p:nvPr/>
        </p:nvSpPr>
        <p:spPr>
          <a:xfrm>
            <a:off x="14200375" y="4406900"/>
            <a:ext cx="8205300" cy="8204100"/>
          </a:xfrm>
          <a:prstGeom prst="ellipse">
            <a:avLst/>
          </a:prstGeom>
          <a:solidFill>
            <a:srgbClr val="0A1E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711e5d663c_0_117"/>
          <p:cNvSpPr/>
          <p:nvPr/>
        </p:nvSpPr>
        <p:spPr>
          <a:xfrm>
            <a:off x="15229203" y="6299200"/>
            <a:ext cx="6160200" cy="6159600"/>
          </a:xfrm>
          <a:prstGeom prst="ellipse">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711e5d663c_0_117"/>
          <p:cNvSpPr/>
          <p:nvPr/>
        </p:nvSpPr>
        <p:spPr>
          <a:xfrm>
            <a:off x="16258032" y="8178800"/>
            <a:ext cx="4089900" cy="4089300"/>
          </a:xfrm>
          <a:prstGeom prst="ellipse">
            <a:avLst/>
          </a:prstGeom>
          <a:solidFill>
            <a:srgbClr val="E2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711e5d663c_0_117"/>
          <p:cNvSpPr/>
          <p:nvPr/>
        </p:nvSpPr>
        <p:spPr>
          <a:xfrm>
            <a:off x="17477384" y="4940300"/>
            <a:ext cx="1625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Russo One"/>
              <a:buNone/>
            </a:pPr>
            <a:r>
              <a:rPr b="0" i="0" lang="en-US" sz="4800" u="none" cap="none" strike="noStrike">
                <a:solidFill>
                  <a:srgbClr val="FFFFFF"/>
                </a:solidFill>
                <a:latin typeface="Russo One"/>
                <a:ea typeface="Russo One"/>
                <a:cs typeface="Russo One"/>
                <a:sym typeface="Russo One"/>
              </a:rPr>
              <a:t>6.7M</a:t>
            </a:r>
            <a:endParaRPr b="0" i="0" sz="4800" u="none" cap="none" strike="noStrike">
              <a:solidFill>
                <a:schemeClr val="dk1"/>
              </a:solidFill>
              <a:latin typeface="Calibri"/>
              <a:ea typeface="Calibri"/>
              <a:cs typeface="Calibri"/>
              <a:sym typeface="Calibri"/>
            </a:endParaRPr>
          </a:p>
        </p:txBody>
      </p:sp>
      <p:sp>
        <p:nvSpPr>
          <p:cNvPr id="148" name="Google Shape;148;g2711e5d663c_0_117"/>
          <p:cNvSpPr/>
          <p:nvPr/>
        </p:nvSpPr>
        <p:spPr>
          <a:xfrm>
            <a:off x="17490086" y="9753600"/>
            <a:ext cx="1638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Russo One"/>
              <a:buNone/>
            </a:pPr>
            <a:r>
              <a:rPr b="0" i="0" lang="en-US" sz="4800" u="none" cap="none" strike="noStrike">
                <a:solidFill>
                  <a:srgbClr val="272727"/>
                </a:solidFill>
                <a:latin typeface="Russo One"/>
                <a:ea typeface="Russo One"/>
                <a:cs typeface="Russo One"/>
                <a:sym typeface="Russo One"/>
              </a:rPr>
              <a:t>2.3M</a:t>
            </a:r>
            <a:endParaRPr b="0" i="0" sz="4800" u="none" cap="none" strike="noStrike">
              <a:solidFill>
                <a:schemeClr val="dk1"/>
              </a:solidFill>
              <a:latin typeface="Calibri"/>
              <a:ea typeface="Calibri"/>
              <a:cs typeface="Calibri"/>
              <a:sym typeface="Calibri"/>
            </a:endParaRPr>
          </a:p>
        </p:txBody>
      </p:sp>
      <p:sp>
        <p:nvSpPr>
          <p:cNvPr id="149" name="Google Shape;149;g2711e5d663c_0_117"/>
          <p:cNvSpPr/>
          <p:nvPr/>
        </p:nvSpPr>
        <p:spPr>
          <a:xfrm>
            <a:off x="17451981" y="6819900"/>
            <a:ext cx="17019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Russo One"/>
              <a:buNone/>
            </a:pPr>
            <a:r>
              <a:rPr b="0" i="0" lang="en-US" sz="4800" u="none" cap="none" strike="noStrike">
                <a:solidFill>
                  <a:srgbClr val="272727"/>
                </a:solidFill>
                <a:latin typeface="Russo One"/>
                <a:ea typeface="Russo One"/>
                <a:cs typeface="Russo One"/>
                <a:sym typeface="Russo One"/>
              </a:rPr>
              <a:t>4.4M</a:t>
            </a:r>
            <a:endParaRPr b="0" i="0" sz="4800" u="none" cap="none" strike="noStrike">
              <a:solidFill>
                <a:schemeClr val="dk1"/>
              </a:solidFill>
              <a:latin typeface="Calibri"/>
              <a:ea typeface="Calibri"/>
              <a:cs typeface="Calibri"/>
              <a:sym typeface="Calibri"/>
            </a:endParaRPr>
          </a:p>
        </p:txBody>
      </p:sp>
      <p:sp>
        <p:nvSpPr>
          <p:cNvPr id="150" name="Google Shape;150;g2711e5d663c_0_1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1" name="Google Shape;151;g2711e5d663c_0_1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2" name="Google Shape;152;g2711e5d663c_0_117"/>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2711e5d663c_0_117"/>
          <p:cNvPicPr preferRelativeResize="0"/>
          <p:nvPr/>
        </p:nvPicPr>
        <p:blipFill rotWithShape="1">
          <a:blip r:embed="rId6">
            <a:alphaModFix/>
          </a:blip>
          <a:srcRect b="0" l="0" r="0" t="0"/>
          <a:stretch/>
        </p:blipFill>
        <p:spPr>
          <a:xfrm>
            <a:off x="3734267" y="3594100"/>
            <a:ext cx="1117740" cy="1117600"/>
          </a:xfrm>
          <a:prstGeom prst="rect">
            <a:avLst/>
          </a:prstGeom>
          <a:noFill/>
          <a:ln>
            <a:noFill/>
          </a:ln>
        </p:spPr>
      </p:pic>
      <p:sp>
        <p:nvSpPr>
          <p:cNvPr id="154" name="Google Shape;154;g2711e5d663c_0_117"/>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711e5d663c_0_117"/>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6" name="Google Shape;156;g2711e5d663c_0_117"/>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2711e5d663c_0_117"/>
          <p:cNvPicPr preferRelativeResize="0"/>
          <p:nvPr/>
        </p:nvPicPr>
        <p:blipFill rotWithShape="1">
          <a:blip r:embed="rId7">
            <a:alphaModFix/>
          </a:blip>
          <a:srcRect b="0" l="0" r="0" t="0"/>
          <a:stretch/>
        </p:blipFill>
        <p:spPr>
          <a:xfrm>
            <a:off x="3734267" y="6946900"/>
            <a:ext cx="1116518" cy="1117600"/>
          </a:xfrm>
          <a:prstGeom prst="rect">
            <a:avLst/>
          </a:prstGeom>
          <a:noFill/>
          <a:ln>
            <a:noFill/>
          </a:ln>
        </p:spPr>
      </p:pic>
      <p:sp>
        <p:nvSpPr>
          <p:cNvPr id="158" name="Google Shape;158;g2711e5d663c_0_117"/>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711e5d663c_0_117"/>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60" name="Google Shape;160;g2711e5d663c_0_117"/>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g2711e5d663c_0_117"/>
          <p:cNvPicPr preferRelativeResize="0"/>
          <p:nvPr/>
        </p:nvPicPr>
        <p:blipFill rotWithShape="1">
          <a:blip r:embed="rId8">
            <a:alphaModFix/>
          </a:blip>
          <a:srcRect b="0" l="0" r="0" t="0"/>
          <a:stretch/>
        </p:blipFill>
        <p:spPr>
          <a:xfrm>
            <a:off x="3734267" y="10299700"/>
            <a:ext cx="1116809" cy="1117600"/>
          </a:xfrm>
          <a:prstGeom prst="rect">
            <a:avLst/>
          </a:prstGeom>
          <a:noFill/>
          <a:ln>
            <a:noFill/>
          </a:ln>
        </p:spPr>
      </p:pic>
      <p:sp>
        <p:nvSpPr>
          <p:cNvPr id="162" name="Google Shape;162;g2711e5d663c_0_117"/>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711e5d663c_0_117"/>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2E2"/>
        </a:solidFill>
      </p:bgPr>
    </p:bg>
    <p:spTree>
      <p:nvGrpSpPr>
        <p:cNvPr id="168" name="Shape 168"/>
        <p:cNvGrpSpPr/>
        <p:nvPr/>
      </p:nvGrpSpPr>
      <p:grpSpPr>
        <a:xfrm>
          <a:off x="0" y="0"/>
          <a:ext cx="0" cy="0"/>
          <a:chOff x="0" y="0"/>
          <a:chExt cx="0" cy="0"/>
        </a:xfrm>
      </p:grpSpPr>
      <p:pic>
        <p:nvPicPr>
          <p:cNvPr descr=" " id="169" name="Google Shape;169;g2711e5d663c_0_145"/>
          <p:cNvPicPr preferRelativeResize="0"/>
          <p:nvPr/>
        </p:nvPicPr>
        <p:blipFill rotWithShape="1">
          <a:blip r:embed="rId3">
            <a:alphaModFix/>
          </a:blip>
          <a:srcRect b="0" l="0" r="0" t="0"/>
          <a:stretch/>
        </p:blipFill>
        <p:spPr>
          <a:xfrm>
            <a:off x="-647781" y="5207000"/>
            <a:ext cx="9437280" cy="8915400"/>
          </a:xfrm>
          <a:prstGeom prst="rect">
            <a:avLst/>
          </a:prstGeom>
          <a:noFill/>
          <a:ln>
            <a:noFill/>
          </a:ln>
        </p:spPr>
      </p:pic>
      <p:pic>
        <p:nvPicPr>
          <p:cNvPr descr=" " id="170" name="Google Shape;170;g2711e5d663c_0_145"/>
          <p:cNvPicPr preferRelativeResize="0"/>
          <p:nvPr/>
        </p:nvPicPr>
        <p:blipFill rotWithShape="1">
          <a:blip r:embed="rId4">
            <a:alphaModFix/>
          </a:blip>
          <a:srcRect b="0" l="0" r="0" t="0"/>
          <a:stretch/>
        </p:blipFill>
        <p:spPr>
          <a:xfrm>
            <a:off x="16909578" y="560859"/>
            <a:ext cx="7406957" cy="7395071"/>
          </a:xfrm>
          <a:prstGeom prst="rect">
            <a:avLst/>
          </a:prstGeom>
          <a:noFill/>
          <a:ln>
            <a:noFill/>
          </a:ln>
        </p:spPr>
      </p:pic>
      <p:sp>
        <p:nvSpPr>
          <p:cNvPr id="171" name="Google Shape;171;g2711e5d663c_0_1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2" name="Google Shape;172;g2711e5d663c_0_14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3" name="Google Shape;173;g2711e5d663c_0_145"/>
          <p:cNvSpPr/>
          <p:nvPr/>
        </p:nvSpPr>
        <p:spPr>
          <a:xfrm>
            <a:off x="9557945" y="1244600"/>
            <a:ext cx="6626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91E57"/>
              </a:buClr>
              <a:buSzPts val="8000"/>
              <a:buFont typeface="Russo One"/>
              <a:buNone/>
            </a:pPr>
            <a:r>
              <a:rPr b="0" i="0" lang="en-US" sz="8000" u="none" cap="none" strike="noStrike">
                <a:solidFill>
                  <a:srgbClr val="091E57"/>
                </a:solidFill>
                <a:latin typeface="Russo One"/>
                <a:ea typeface="Russo One"/>
                <a:cs typeface="Russo One"/>
                <a:sym typeface="Russo One"/>
              </a:rPr>
              <a:t>Pricing Plan</a:t>
            </a:r>
            <a:endParaRPr b="0" i="0" sz="8000" u="none" cap="none" strike="noStrike">
              <a:solidFill>
                <a:schemeClr val="dk1"/>
              </a:solidFill>
              <a:latin typeface="Calibri"/>
              <a:ea typeface="Calibri"/>
              <a:cs typeface="Calibri"/>
              <a:sym typeface="Calibri"/>
            </a:endParaRPr>
          </a:p>
        </p:txBody>
      </p:sp>
      <p:sp>
        <p:nvSpPr>
          <p:cNvPr id="174" name="Google Shape;174;g2711e5d663c_0_145"/>
          <p:cNvSpPr/>
          <p:nvPr/>
        </p:nvSpPr>
        <p:spPr>
          <a:xfrm>
            <a:off x="1778222" y="3632200"/>
            <a:ext cx="20843400" cy="82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711e5d663c_0_145"/>
          <p:cNvSpPr/>
          <p:nvPr/>
        </p:nvSpPr>
        <p:spPr>
          <a:xfrm>
            <a:off x="1778222" y="3632200"/>
            <a:ext cx="6439800" cy="8229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2711e5d663c_0_145"/>
          <p:cNvPicPr preferRelativeResize="0"/>
          <p:nvPr/>
        </p:nvPicPr>
        <p:blipFill rotWithShape="1">
          <a:blip r:embed="rId6">
            <a:alphaModFix/>
          </a:blip>
          <a:srcRect b="0" l="0" r="0" t="0"/>
          <a:stretch/>
        </p:blipFill>
        <p:spPr>
          <a:xfrm>
            <a:off x="4185173" y="4089400"/>
            <a:ext cx="1625803" cy="1625600"/>
          </a:xfrm>
          <a:prstGeom prst="rect">
            <a:avLst/>
          </a:prstGeom>
          <a:noFill/>
          <a:ln>
            <a:noFill/>
          </a:ln>
        </p:spPr>
      </p:pic>
      <p:sp>
        <p:nvSpPr>
          <p:cNvPr id="177" name="Google Shape;177;g2711e5d663c_0_145"/>
          <p:cNvSpPr/>
          <p:nvPr/>
        </p:nvSpPr>
        <p:spPr>
          <a:xfrm>
            <a:off x="4058157" y="6019800"/>
            <a:ext cx="1879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A1E57"/>
              </a:buClr>
              <a:buSzPts val="4800"/>
              <a:buFont typeface="Russo One"/>
              <a:buNone/>
            </a:pPr>
            <a:r>
              <a:rPr b="0" i="0" lang="en-US" sz="4800" u="none" cap="none" strike="noStrike">
                <a:solidFill>
                  <a:srgbClr val="0A1E57"/>
                </a:solidFill>
                <a:latin typeface="Russo One"/>
                <a:ea typeface="Russo One"/>
                <a:cs typeface="Russo One"/>
                <a:sym typeface="Russo One"/>
              </a:rPr>
              <a:t>Basic</a:t>
            </a:r>
            <a:endParaRPr b="0" i="0" sz="4800" u="none" cap="none" strike="noStrike">
              <a:solidFill>
                <a:schemeClr val="dk1"/>
              </a:solidFill>
              <a:latin typeface="Calibri"/>
              <a:ea typeface="Calibri"/>
              <a:cs typeface="Calibri"/>
              <a:sym typeface="Calibri"/>
            </a:endParaRPr>
          </a:p>
        </p:txBody>
      </p:sp>
      <p:sp>
        <p:nvSpPr>
          <p:cNvPr id="178" name="Google Shape;178;g2711e5d663c_0_145"/>
          <p:cNvSpPr/>
          <p:nvPr/>
        </p:nvSpPr>
        <p:spPr>
          <a:xfrm>
            <a:off x="2235479"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79" name="Google Shape;179;g2711e5d663c_0_145"/>
          <p:cNvSpPr/>
          <p:nvPr/>
        </p:nvSpPr>
        <p:spPr>
          <a:xfrm>
            <a:off x="3238905" y="10668000"/>
            <a:ext cx="3518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$10/month</a:t>
            </a:r>
            <a:endParaRPr b="0" i="0" sz="4800" u="none" cap="none" strike="noStrike">
              <a:solidFill>
                <a:schemeClr val="dk1"/>
              </a:solidFill>
              <a:latin typeface="Calibri"/>
              <a:ea typeface="Calibri"/>
              <a:cs typeface="Calibri"/>
              <a:sym typeface="Calibri"/>
            </a:endParaRPr>
          </a:p>
        </p:txBody>
      </p:sp>
      <p:sp>
        <p:nvSpPr>
          <p:cNvPr id="180" name="Google Shape;180;g2711e5d663c_0_145"/>
          <p:cNvSpPr/>
          <p:nvPr/>
        </p:nvSpPr>
        <p:spPr>
          <a:xfrm>
            <a:off x="8980022" y="3632200"/>
            <a:ext cx="6439800" cy="8229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711e5d663c_0_145"/>
          <p:cNvPicPr preferRelativeResize="0"/>
          <p:nvPr/>
        </p:nvPicPr>
        <p:blipFill rotWithShape="1">
          <a:blip r:embed="rId7">
            <a:alphaModFix/>
          </a:blip>
          <a:srcRect b="0" l="0" r="0" t="0"/>
          <a:stretch/>
        </p:blipFill>
        <p:spPr>
          <a:xfrm>
            <a:off x="11385956" y="4089400"/>
            <a:ext cx="1627834" cy="1625600"/>
          </a:xfrm>
          <a:prstGeom prst="rect">
            <a:avLst/>
          </a:prstGeom>
          <a:noFill/>
          <a:ln>
            <a:noFill/>
          </a:ln>
        </p:spPr>
      </p:pic>
      <p:sp>
        <p:nvSpPr>
          <p:cNvPr id="182" name="Google Shape;182;g2711e5d663c_0_145"/>
          <p:cNvSpPr/>
          <p:nvPr/>
        </p:nvSpPr>
        <p:spPr>
          <a:xfrm>
            <a:off x="11386973" y="6019800"/>
            <a:ext cx="1625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A1E57"/>
              </a:buClr>
              <a:buSzPts val="4800"/>
              <a:buFont typeface="Russo One"/>
              <a:buNone/>
            </a:pPr>
            <a:r>
              <a:rPr b="0" i="0" lang="en-US" sz="4800" u="none" cap="none" strike="noStrike">
                <a:solidFill>
                  <a:srgbClr val="0A1E57"/>
                </a:solidFill>
                <a:latin typeface="Russo One"/>
                <a:ea typeface="Russo One"/>
                <a:cs typeface="Russo One"/>
                <a:sym typeface="Russo One"/>
              </a:rPr>
              <a:t>Elite</a:t>
            </a:r>
            <a:endParaRPr b="0" i="0" sz="4800" u="none" cap="none" strike="noStrike">
              <a:solidFill>
                <a:schemeClr val="dk1"/>
              </a:solidFill>
              <a:latin typeface="Calibri"/>
              <a:ea typeface="Calibri"/>
              <a:cs typeface="Calibri"/>
              <a:sym typeface="Calibri"/>
            </a:endParaRPr>
          </a:p>
        </p:txBody>
      </p:sp>
      <p:sp>
        <p:nvSpPr>
          <p:cNvPr id="183" name="Google Shape;183;g2711e5d663c_0_145"/>
          <p:cNvSpPr/>
          <p:nvPr/>
        </p:nvSpPr>
        <p:spPr>
          <a:xfrm>
            <a:off x="9437280"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84" name="Google Shape;184;g2711e5d663c_0_145"/>
          <p:cNvSpPr/>
          <p:nvPr/>
        </p:nvSpPr>
        <p:spPr>
          <a:xfrm>
            <a:off x="10383548" y="10668000"/>
            <a:ext cx="3632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$50/month</a:t>
            </a:r>
            <a:endParaRPr b="0" i="0" sz="4800" u="none" cap="none" strike="noStrike">
              <a:solidFill>
                <a:schemeClr val="dk1"/>
              </a:solidFill>
              <a:latin typeface="Calibri"/>
              <a:ea typeface="Calibri"/>
              <a:cs typeface="Calibri"/>
              <a:sym typeface="Calibri"/>
            </a:endParaRPr>
          </a:p>
        </p:txBody>
      </p:sp>
      <p:sp>
        <p:nvSpPr>
          <p:cNvPr id="185" name="Google Shape;185;g2711e5d663c_0_145"/>
          <p:cNvSpPr/>
          <p:nvPr/>
        </p:nvSpPr>
        <p:spPr>
          <a:xfrm>
            <a:off x="16181822" y="3632200"/>
            <a:ext cx="6439800" cy="8229600"/>
          </a:xfrm>
          <a:prstGeom prst="rect">
            <a:avLst/>
          </a:prstGeom>
          <a:solidFill>
            <a:srgbClr val="AFC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2711e5d663c_0_145"/>
          <p:cNvPicPr preferRelativeResize="0"/>
          <p:nvPr/>
        </p:nvPicPr>
        <p:blipFill rotWithShape="1">
          <a:blip r:embed="rId8">
            <a:alphaModFix/>
          </a:blip>
          <a:srcRect b="0" l="0" r="0" t="0"/>
          <a:stretch/>
        </p:blipFill>
        <p:spPr>
          <a:xfrm>
            <a:off x="18588773" y="4089400"/>
            <a:ext cx="1625803" cy="1625600"/>
          </a:xfrm>
          <a:prstGeom prst="rect">
            <a:avLst/>
          </a:prstGeom>
          <a:noFill/>
          <a:ln>
            <a:noFill/>
          </a:ln>
        </p:spPr>
      </p:pic>
      <p:sp>
        <p:nvSpPr>
          <p:cNvPr id="187" name="Google Shape;187;g2711e5d663c_0_145"/>
          <p:cNvSpPr/>
          <p:nvPr/>
        </p:nvSpPr>
        <p:spPr>
          <a:xfrm>
            <a:off x="17674259" y="6019800"/>
            <a:ext cx="3454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A1E57"/>
              </a:buClr>
              <a:buSzPts val="4800"/>
              <a:buFont typeface="Russo One"/>
              <a:buNone/>
            </a:pPr>
            <a:r>
              <a:rPr b="0" i="0" lang="en-US" sz="4800" u="none" cap="none" strike="noStrike">
                <a:solidFill>
                  <a:srgbClr val="0A1E57"/>
                </a:solidFill>
                <a:latin typeface="Russo One"/>
                <a:ea typeface="Russo One"/>
                <a:cs typeface="Russo One"/>
                <a:sym typeface="Russo One"/>
              </a:rPr>
              <a:t>Legendary</a:t>
            </a:r>
            <a:endParaRPr b="0" i="0" sz="4800" u="none" cap="none" strike="noStrike">
              <a:solidFill>
                <a:schemeClr val="dk1"/>
              </a:solidFill>
              <a:latin typeface="Calibri"/>
              <a:ea typeface="Calibri"/>
              <a:cs typeface="Calibri"/>
              <a:sym typeface="Calibri"/>
            </a:endParaRPr>
          </a:p>
        </p:txBody>
      </p:sp>
      <p:sp>
        <p:nvSpPr>
          <p:cNvPr id="188" name="Google Shape;188;g2711e5d663c_0_145"/>
          <p:cNvSpPr/>
          <p:nvPr/>
        </p:nvSpPr>
        <p:spPr>
          <a:xfrm>
            <a:off x="16639080"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189" name="Google Shape;189;g2711e5d663c_0_145"/>
          <p:cNvSpPr/>
          <p:nvPr/>
        </p:nvSpPr>
        <p:spPr>
          <a:xfrm>
            <a:off x="17439280" y="10668000"/>
            <a:ext cx="3924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usso One"/>
              <a:buNone/>
            </a:pPr>
            <a:r>
              <a:rPr b="0" i="0" lang="en-US" sz="4800" u="none" cap="none" strike="noStrike">
                <a:solidFill>
                  <a:srgbClr val="0E0E0E"/>
                </a:solidFill>
                <a:latin typeface="Russo One"/>
                <a:ea typeface="Russo One"/>
                <a:cs typeface="Russo One"/>
                <a:sym typeface="Russo On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2024-05-13T07:41:44Z</dcterms:created>
  <dc:creator>PptxGenJS</dc:creator>
</cp:coreProperties>
</file>