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FB WallW" charset="1" panose="02020603020101020101"/>
      <p:regular r:id="rId16"/>
    </p:embeddedFont>
    <p:embeddedFont>
      <p:font typeface="Lexend Deca" charset="1" panose="000000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gif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8.png" Type="http://schemas.openxmlformats.org/officeDocument/2006/relationships/image"/><Relationship Id="rId12" Target="../media/image54.png" Type="http://schemas.openxmlformats.org/officeDocument/2006/relationships/image"/><Relationship Id="rId13" Target="../media/image6.png" Type="http://schemas.openxmlformats.org/officeDocument/2006/relationships/image"/><Relationship Id="rId14" Target="../media/image27.png" Type="http://schemas.openxmlformats.org/officeDocument/2006/relationships/image"/><Relationship Id="rId15" Target="../media/image9.png" Type="http://schemas.openxmlformats.org/officeDocument/2006/relationships/image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52.png" Type="http://schemas.openxmlformats.org/officeDocument/2006/relationships/image"/><Relationship Id="rId9" Target="../media/image5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7.png" Type="http://schemas.openxmlformats.org/officeDocument/2006/relationships/image"/><Relationship Id="rId4" Target="../media/image11.png" Type="http://schemas.openxmlformats.org/officeDocument/2006/relationships/image"/><Relationship Id="rId5" Target="../media/image6.pn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svg" Type="http://schemas.openxmlformats.org/officeDocument/2006/relationships/image"/><Relationship Id="rId2" Target="../media/image7.png" Type="http://schemas.openxmlformats.org/officeDocument/2006/relationships/image"/><Relationship Id="rId3" Target="../media/image12.png" Type="http://schemas.openxmlformats.org/officeDocument/2006/relationships/image"/><Relationship Id="rId4" Target="../media/image6.png" Type="http://schemas.openxmlformats.org/officeDocument/2006/relationships/image"/><Relationship Id="rId5" Target="../media/image13.jpeg" Type="http://schemas.openxmlformats.org/officeDocument/2006/relationships/image"/><Relationship Id="rId6" Target="../media/image14.jpe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Relationship Id="rId9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6.png" Type="http://schemas.openxmlformats.org/officeDocument/2006/relationships/image"/><Relationship Id="rId4" Target="../media/image18.jpeg" Type="http://schemas.openxmlformats.org/officeDocument/2006/relationships/image"/><Relationship Id="rId5" Target="../media/image19.jpeg" Type="http://schemas.openxmlformats.org/officeDocument/2006/relationships/image"/><Relationship Id="rId6" Target="../media/image20.jpeg" Type="http://schemas.openxmlformats.org/officeDocument/2006/relationships/image"/><Relationship Id="rId7" Target="../media/image8.pn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28.png" Type="http://schemas.openxmlformats.org/officeDocument/2006/relationships/image"/><Relationship Id="rId12" Target="../media/image4.png" Type="http://schemas.openxmlformats.org/officeDocument/2006/relationships/image"/><Relationship Id="rId13" Target="../media/image5.svg" Type="http://schemas.openxmlformats.org/officeDocument/2006/relationships/image"/><Relationship Id="rId2" Target="../media/image21.png" Type="http://schemas.openxmlformats.org/officeDocument/2006/relationships/image"/><Relationship Id="rId3" Target="../media/image22.jpeg" Type="http://schemas.openxmlformats.org/officeDocument/2006/relationships/image"/><Relationship Id="rId4" Target="../media/image2.png" Type="http://schemas.openxmlformats.org/officeDocument/2006/relationships/image"/><Relationship Id="rId5" Target="../media/image23.jpeg" Type="http://schemas.openxmlformats.org/officeDocument/2006/relationships/image"/><Relationship Id="rId6" Target="../media/image24.jpeg" Type="http://schemas.openxmlformats.org/officeDocument/2006/relationships/image"/><Relationship Id="rId7" Target="../media/image25.jpe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4.png" Type="http://schemas.openxmlformats.org/officeDocument/2006/relationships/image"/><Relationship Id="rId12" Target="../media/image5.svg" Type="http://schemas.openxmlformats.org/officeDocument/2006/relationships/image"/><Relationship Id="rId2" Target="../media/image29.jpeg" Type="http://schemas.openxmlformats.org/officeDocument/2006/relationships/image"/><Relationship Id="rId3" Target="../media/image30.jpeg" Type="http://schemas.openxmlformats.org/officeDocument/2006/relationships/image"/><Relationship Id="rId4" Target="../media/image31.jpe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Relationship Id="rId7" Target="../media/image6.png" Type="http://schemas.openxmlformats.org/officeDocument/2006/relationships/image"/><Relationship Id="rId8" Target="../media/image34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png" Type="http://schemas.openxmlformats.org/officeDocument/2006/relationships/image"/><Relationship Id="rId11" Target="../media/image5.svg" Type="http://schemas.openxmlformats.org/officeDocument/2006/relationships/image"/><Relationship Id="rId2" Target="../media/image36.jpeg" Type="http://schemas.openxmlformats.org/officeDocument/2006/relationships/image"/><Relationship Id="rId3" Target="../media/image37.jpeg" Type="http://schemas.openxmlformats.org/officeDocument/2006/relationships/image"/><Relationship Id="rId4" Target="../media/image38.png" Type="http://schemas.openxmlformats.org/officeDocument/2006/relationships/image"/><Relationship Id="rId5" Target="../media/image9.png" Type="http://schemas.openxmlformats.org/officeDocument/2006/relationships/image"/><Relationship Id="rId6" Target="../media/image12.png" Type="http://schemas.openxmlformats.org/officeDocument/2006/relationships/image"/><Relationship Id="rId7" Target="../media/image39.png" Type="http://schemas.openxmlformats.org/officeDocument/2006/relationships/image"/><Relationship Id="rId8" Target="../media/image7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../media/image27.png" Type="http://schemas.openxmlformats.org/officeDocument/2006/relationships/image"/><Relationship Id="rId2" Target="../media/image40.jpeg" Type="http://schemas.openxmlformats.org/officeDocument/2006/relationships/image"/><Relationship Id="rId3" Target="../media/image41.jpeg" Type="http://schemas.openxmlformats.org/officeDocument/2006/relationships/image"/><Relationship Id="rId4" Target="../media/image42.png" Type="http://schemas.openxmlformats.org/officeDocument/2006/relationships/image"/><Relationship Id="rId5" Target="../media/image7.png" Type="http://schemas.openxmlformats.org/officeDocument/2006/relationships/image"/><Relationship Id="rId6" Target="../media/image43.png" Type="http://schemas.openxmlformats.org/officeDocument/2006/relationships/image"/><Relationship Id="rId7" Target="../media/image44.sv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2" Target="../media/image45.jpeg" Type="http://schemas.openxmlformats.org/officeDocument/2006/relationships/image"/><Relationship Id="rId3" Target="../media/image46.jpeg" Type="http://schemas.openxmlformats.org/officeDocument/2006/relationships/image"/><Relationship Id="rId4" Target="../media/image47.jpeg" Type="http://schemas.openxmlformats.org/officeDocument/2006/relationships/image"/><Relationship Id="rId5" Target="../media/image12.png" Type="http://schemas.openxmlformats.org/officeDocument/2006/relationships/image"/><Relationship Id="rId6" Target="../media/image11.png" Type="http://schemas.openxmlformats.org/officeDocument/2006/relationships/image"/><Relationship Id="rId7" Target="../media/image28.pn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alphaModFix amt="6999"/>
          </a:blip>
          <a:srcRect l="0" t="0" r="0" b="0"/>
          <a:stretch>
            <a:fillRect/>
          </a:stretch>
        </p:blipFill>
        <p:spPr>
          <a:xfrm flipH="false" flipV="false" rot="0">
            <a:off x="1178021" y="642722"/>
            <a:ext cx="15931957" cy="9001556"/>
          </a:xfrm>
          <a:prstGeom prst="rect">
            <a:avLst/>
          </a:prstGeom>
          <a:ln cap="sq">
            <a:noFill/>
            <a:prstDash val="solid"/>
          </a:ln>
        </p:spPr>
      </p:pic>
      <p:sp>
        <p:nvSpPr>
          <p:cNvPr name="Freeform 3" id="3"/>
          <p:cNvSpPr/>
          <p:nvPr/>
        </p:nvSpPr>
        <p:spPr>
          <a:xfrm flipH="false" flipV="false" rot="-734765">
            <a:off x="-2747806" y="-1552001"/>
            <a:ext cx="5954919" cy="3104002"/>
          </a:xfrm>
          <a:custGeom>
            <a:avLst/>
            <a:gdLst/>
            <a:ahLst/>
            <a:cxnLst/>
            <a:rect r="r" b="b" t="t" l="l"/>
            <a:pathLst>
              <a:path h="3104002" w="5954919">
                <a:moveTo>
                  <a:pt x="0" y="0"/>
                </a:moveTo>
                <a:lnTo>
                  <a:pt x="5954919" y="0"/>
                </a:lnTo>
                <a:lnTo>
                  <a:pt x="5954919" y="3104002"/>
                </a:lnTo>
                <a:lnTo>
                  <a:pt x="0" y="3104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176356" y="774370"/>
            <a:ext cx="11935288" cy="4449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520"/>
              </a:lnSpc>
              <a:spcBef>
                <a:spcPct val="0"/>
              </a:spcBef>
            </a:pPr>
            <a:r>
              <a:rPr lang="en-US" sz="26086" strike="noStrike" u="none">
                <a:solidFill>
                  <a:srgbClr val="D14436"/>
                </a:solidFill>
                <a:latin typeface="FB WallW"/>
                <a:ea typeface="FB WallW"/>
                <a:cs typeface="FB WallW"/>
                <a:sym typeface="FB WallW"/>
              </a:rPr>
              <a:t>Art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943590" y="4627469"/>
            <a:ext cx="12400821" cy="2155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7662"/>
              </a:lnSpc>
              <a:spcBef>
                <a:spcPct val="0"/>
              </a:spcBef>
            </a:pPr>
            <a:r>
              <a:rPr lang="en-US" sz="12616" strike="noStrike" u="none">
                <a:solidFill>
                  <a:srgbClr val="1C3366"/>
                </a:solidFill>
                <a:latin typeface="FB WallW"/>
                <a:ea typeface="FB WallW"/>
                <a:cs typeface="FB WallW"/>
                <a:sym typeface="FB WallW"/>
              </a:rPr>
              <a:t>Exhibition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616317">
            <a:off x="11881856" y="3471214"/>
            <a:ext cx="2714217" cy="2807811"/>
          </a:xfrm>
          <a:custGeom>
            <a:avLst/>
            <a:gdLst/>
            <a:ahLst/>
            <a:cxnLst/>
            <a:rect r="r" b="b" t="t" l="l"/>
            <a:pathLst>
              <a:path h="2807811" w="2714217">
                <a:moveTo>
                  <a:pt x="0" y="0"/>
                </a:moveTo>
                <a:lnTo>
                  <a:pt x="2714217" y="0"/>
                </a:lnTo>
                <a:lnTo>
                  <a:pt x="2714217" y="2807810"/>
                </a:lnTo>
                <a:lnTo>
                  <a:pt x="0" y="2807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734765">
            <a:off x="15605857" y="8009445"/>
            <a:ext cx="5954919" cy="3104002"/>
          </a:xfrm>
          <a:custGeom>
            <a:avLst/>
            <a:gdLst/>
            <a:ahLst/>
            <a:cxnLst/>
            <a:rect r="r" b="b" t="t" l="l"/>
            <a:pathLst>
              <a:path h="3104002" w="5954919">
                <a:moveTo>
                  <a:pt x="0" y="0"/>
                </a:moveTo>
                <a:lnTo>
                  <a:pt x="5954919" y="0"/>
                </a:lnTo>
                <a:lnTo>
                  <a:pt x="5954919" y="3104002"/>
                </a:lnTo>
                <a:lnTo>
                  <a:pt x="0" y="3104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3468559" y="2322020"/>
            <a:ext cx="3576030" cy="3075385"/>
          </a:xfrm>
          <a:custGeom>
            <a:avLst/>
            <a:gdLst/>
            <a:ahLst/>
            <a:cxnLst/>
            <a:rect r="r" b="b" t="t" l="l"/>
            <a:pathLst>
              <a:path h="3075385" w="3576030">
                <a:moveTo>
                  <a:pt x="3576030" y="0"/>
                </a:moveTo>
                <a:lnTo>
                  <a:pt x="0" y="0"/>
                </a:lnTo>
                <a:lnTo>
                  <a:pt x="0" y="3075385"/>
                </a:lnTo>
                <a:lnTo>
                  <a:pt x="3576030" y="3075385"/>
                </a:lnTo>
                <a:lnTo>
                  <a:pt x="357603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3986148" y="8701072"/>
            <a:ext cx="16230600" cy="3327273"/>
          </a:xfrm>
          <a:custGeom>
            <a:avLst/>
            <a:gdLst/>
            <a:ahLst/>
            <a:cxnLst/>
            <a:rect r="r" b="b" t="t" l="l"/>
            <a:pathLst>
              <a:path h="3327273" w="16230600">
                <a:moveTo>
                  <a:pt x="0" y="0"/>
                </a:moveTo>
                <a:lnTo>
                  <a:pt x="16230600" y="0"/>
                </a:lnTo>
                <a:lnTo>
                  <a:pt x="16230600" y="3327273"/>
                </a:lnTo>
                <a:lnTo>
                  <a:pt x="0" y="3327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5307755">
            <a:off x="-2056952" y="8632571"/>
            <a:ext cx="6939002" cy="6791548"/>
          </a:xfrm>
          <a:custGeom>
            <a:avLst/>
            <a:gdLst/>
            <a:ahLst/>
            <a:cxnLst/>
            <a:rect r="r" b="b" t="t" l="l"/>
            <a:pathLst>
              <a:path h="6791548" w="6939002">
                <a:moveTo>
                  <a:pt x="0" y="0"/>
                </a:moveTo>
                <a:lnTo>
                  <a:pt x="6939002" y="0"/>
                </a:lnTo>
                <a:lnTo>
                  <a:pt x="6939002" y="6791548"/>
                </a:lnTo>
                <a:lnTo>
                  <a:pt x="0" y="67915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2244452" y="-1648962"/>
            <a:ext cx="7547922" cy="3795776"/>
          </a:xfrm>
          <a:custGeom>
            <a:avLst/>
            <a:gdLst/>
            <a:ahLst/>
            <a:cxnLst/>
            <a:rect r="r" b="b" t="t" l="l"/>
            <a:pathLst>
              <a:path h="3795776" w="7547922">
                <a:moveTo>
                  <a:pt x="7547923" y="0"/>
                </a:moveTo>
                <a:lnTo>
                  <a:pt x="0" y="0"/>
                </a:lnTo>
                <a:lnTo>
                  <a:pt x="0" y="3795776"/>
                </a:lnTo>
                <a:lnTo>
                  <a:pt x="7547923" y="3795776"/>
                </a:lnTo>
                <a:lnTo>
                  <a:pt x="7547923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2060514" y="606327"/>
            <a:ext cx="3473063" cy="3431386"/>
          </a:xfrm>
          <a:custGeom>
            <a:avLst/>
            <a:gdLst/>
            <a:ahLst/>
            <a:cxnLst/>
            <a:rect r="r" b="b" t="t" l="l"/>
            <a:pathLst>
              <a:path h="3431386" w="3473063">
                <a:moveTo>
                  <a:pt x="0" y="0"/>
                </a:moveTo>
                <a:lnTo>
                  <a:pt x="3473063" y="0"/>
                </a:lnTo>
                <a:lnTo>
                  <a:pt x="3473063" y="3431386"/>
                </a:lnTo>
                <a:lnTo>
                  <a:pt x="0" y="34313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900186" y="6813795"/>
            <a:ext cx="8487628" cy="782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55"/>
              </a:lnSpc>
              <a:spcBef>
                <a:spcPct val="0"/>
              </a:spcBef>
            </a:pPr>
            <a:r>
              <a:rPr lang="en-US" sz="4611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Whispers of Creation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7229853">
            <a:off x="1805927" y="4944124"/>
            <a:ext cx="3349328" cy="2880422"/>
          </a:xfrm>
          <a:custGeom>
            <a:avLst/>
            <a:gdLst/>
            <a:ahLst/>
            <a:cxnLst/>
            <a:rect r="r" b="b" t="t" l="l"/>
            <a:pathLst>
              <a:path h="2880422" w="3349328">
                <a:moveTo>
                  <a:pt x="0" y="0"/>
                </a:moveTo>
                <a:lnTo>
                  <a:pt x="3349327" y="0"/>
                </a:lnTo>
                <a:lnTo>
                  <a:pt x="3349327" y="2880422"/>
                </a:lnTo>
                <a:lnTo>
                  <a:pt x="0" y="2880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-269872">
            <a:off x="2103213" y="3728375"/>
            <a:ext cx="14092778" cy="1769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536"/>
              </a:lnSpc>
              <a:spcBef>
                <a:spcPct val="0"/>
              </a:spcBef>
            </a:pPr>
            <a:r>
              <a:rPr lang="en-US" sz="12650">
                <a:solidFill>
                  <a:srgbClr val="D14436"/>
                </a:solidFill>
                <a:latin typeface="FB WallW"/>
                <a:ea typeface="FB WallW"/>
                <a:cs typeface="FB WallW"/>
                <a:sym typeface="FB WallW"/>
              </a:rPr>
              <a:t>To Reflect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5866719" y="6189906"/>
            <a:ext cx="388857" cy="388857"/>
          </a:xfrm>
          <a:custGeom>
            <a:avLst/>
            <a:gdLst/>
            <a:ahLst/>
            <a:cxnLst/>
            <a:rect r="r" b="b" t="t" l="l"/>
            <a:pathLst>
              <a:path h="388857" w="388857">
                <a:moveTo>
                  <a:pt x="0" y="0"/>
                </a:moveTo>
                <a:lnTo>
                  <a:pt x="388857" y="0"/>
                </a:lnTo>
                <a:lnTo>
                  <a:pt x="388857" y="388857"/>
                </a:lnTo>
                <a:lnTo>
                  <a:pt x="0" y="388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866719" y="7537959"/>
            <a:ext cx="388857" cy="388857"/>
          </a:xfrm>
          <a:custGeom>
            <a:avLst/>
            <a:gdLst/>
            <a:ahLst/>
            <a:cxnLst/>
            <a:rect r="r" b="b" t="t" l="l"/>
            <a:pathLst>
              <a:path h="388857" w="388857">
                <a:moveTo>
                  <a:pt x="0" y="0"/>
                </a:moveTo>
                <a:lnTo>
                  <a:pt x="388857" y="0"/>
                </a:lnTo>
                <a:lnTo>
                  <a:pt x="388857" y="388857"/>
                </a:lnTo>
                <a:lnTo>
                  <a:pt x="0" y="388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5866719" y="6863933"/>
            <a:ext cx="388857" cy="388857"/>
          </a:xfrm>
          <a:custGeom>
            <a:avLst/>
            <a:gdLst/>
            <a:ahLst/>
            <a:cxnLst/>
            <a:rect r="r" b="b" t="t" l="l"/>
            <a:pathLst>
              <a:path h="388857" w="388857">
                <a:moveTo>
                  <a:pt x="0" y="0"/>
                </a:moveTo>
                <a:lnTo>
                  <a:pt x="388857" y="0"/>
                </a:lnTo>
                <a:lnTo>
                  <a:pt x="388857" y="388857"/>
                </a:lnTo>
                <a:lnTo>
                  <a:pt x="0" y="3888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-10288282">
            <a:off x="15532777" y="7101879"/>
            <a:ext cx="3453045" cy="3274159"/>
          </a:xfrm>
          <a:custGeom>
            <a:avLst/>
            <a:gdLst/>
            <a:ahLst/>
            <a:cxnLst/>
            <a:rect r="r" b="b" t="t" l="l"/>
            <a:pathLst>
              <a:path h="3274159" w="3453045">
                <a:moveTo>
                  <a:pt x="0" y="0"/>
                </a:moveTo>
                <a:lnTo>
                  <a:pt x="3453046" y="0"/>
                </a:lnTo>
                <a:lnTo>
                  <a:pt x="3453046" y="3274159"/>
                </a:lnTo>
                <a:lnTo>
                  <a:pt x="0" y="32741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486775" y="-902578"/>
            <a:ext cx="7547922" cy="3795776"/>
          </a:xfrm>
          <a:custGeom>
            <a:avLst/>
            <a:gdLst/>
            <a:ahLst/>
            <a:cxnLst/>
            <a:rect r="r" b="b" t="t" l="l"/>
            <a:pathLst>
              <a:path h="3795776" w="7547922">
                <a:moveTo>
                  <a:pt x="0" y="0"/>
                </a:moveTo>
                <a:lnTo>
                  <a:pt x="7547922" y="0"/>
                </a:lnTo>
                <a:lnTo>
                  <a:pt x="7547922" y="3795776"/>
                </a:lnTo>
                <a:lnTo>
                  <a:pt x="0" y="37957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714155" y="9258300"/>
            <a:ext cx="4394647" cy="3068394"/>
          </a:xfrm>
          <a:custGeom>
            <a:avLst/>
            <a:gdLst/>
            <a:ahLst/>
            <a:cxnLst/>
            <a:rect r="r" b="b" t="t" l="l"/>
            <a:pathLst>
              <a:path h="3068394" w="4394647">
                <a:moveTo>
                  <a:pt x="0" y="0"/>
                </a:moveTo>
                <a:lnTo>
                  <a:pt x="4394648" y="0"/>
                </a:lnTo>
                <a:lnTo>
                  <a:pt x="4394648" y="3068394"/>
                </a:lnTo>
                <a:lnTo>
                  <a:pt x="0" y="30683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549026" y="6059796"/>
            <a:ext cx="6959559" cy="1940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198"/>
              </a:lnSpc>
            </a:pPr>
            <a:r>
              <a:rPr lang="en-US" sz="3713">
                <a:solidFill>
                  <a:srgbClr val="1C3366"/>
                </a:solidFill>
                <a:latin typeface="Lexend Deca"/>
                <a:ea typeface="Lexend Deca"/>
                <a:cs typeface="Lexend Deca"/>
                <a:sym typeface="Lexend Deca"/>
              </a:rPr>
              <a:t>+123-456-7890</a:t>
            </a:r>
          </a:p>
          <a:p>
            <a:pPr algn="just">
              <a:lnSpc>
                <a:spcPts val="5198"/>
              </a:lnSpc>
            </a:pPr>
            <a:r>
              <a:rPr lang="en-US" sz="3713">
                <a:solidFill>
                  <a:srgbClr val="1C3366"/>
                </a:solidFill>
                <a:latin typeface="Lexend Deca"/>
                <a:ea typeface="Lexend Deca"/>
                <a:cs typeface="Lexend Deca"/>
                <a:sym typeface="Lexend Deca"/>
              </a:rPr>
              <a:t>www.reallygreatsite.com</a:t>
            </a:r>
          </a:p>
          <a:p>
            <a:pPr algn="just">
              <a:lnSpc>
                <a:spcPts val="5198"/>
              </a:lnSpc>
            </a:pPr>
            <a:r>
              <a:rPr lang="en-US" sz="3713">
                <a:solidFill>
                  <a:srgbClr val="1C3366"/>
                </a:solidFill>
                <a:latin typeface="Lexend Deca"/>
                <a:ea typeface="Lexend Deca"/>
                <a:cs typeface="Lexend Deca"/>
                <a:sym typeface="Lexend Deca"/>
              </a:rPr>
              <a:t>hello@reallygreatsite.com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097611" y="2129063"/>
            <a:ext cx="13780024" cy="1769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536"/>
              </a:lnSpc>
              <a:spcBef>
                <a:spcPct val="0"/>
              </a:spcBef>
            </a:pPr>
            <a:r>
              <a:rPr lang="en-US" sz="12650">
                <a:solidFill>
                  <a:srgbClr val="1C3366"/>
                </a:solidFill>
                <a:latin typeface="FB WallW"/>
                <a:ea typeface="FB WallW"/>
                <a:cs typeface="FB WallW"/>
                <a:sym typeface="FB WallW"/>
              </a:rPr>
              <a:t>An Invitation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3674581" y="8843969"/>
            <a:ext cx="16230600" cy="3327273"/>
          </a:xfrm>
          <a:custGeom>
            <a:avLst/>
            <a:gdLst/>
            <a:ahLst/>
            <a:cxnLst/>
            <a:rect r="r" b="b" t="t" l="l"/>
            <a:pathLst>
              <a:path h="3327273" w="16230600">
                <a:moveTo>
                  <a:pt x="0" y="0"/>
                </a:moveTo>
                <a:lnTo>
                  <a:pt x="16230600" y="0"/>
                </a:lnTo>
                <a:lnTo>
                  <a:pt x="16230600" y="3327273"/>
                </a:lnTo>
                <a:lnTo>
                  <a:pt x="0" y="33272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00396" y="8023763"/>
            <a:ext cx="2087836" cy="2263237"/>
          </a:xfrm>
          <a:custGeom>
            <a:avLst/>
            <a:gdLst/>
            <a:ahLst/>
            <a:cxnLst/>
            <a:rect r="r" b="b" t="t" l="l"/>
            <a:pathLst>
              <a:path h="2263237" w="2087836">
                <a:moveTo>
                  <a:pt x="0" y="0"/>
                </a:moveTo>
                <a:lnTo>
                  <a:pt x="2087837" y="0"/>
                </a:lnTo>
                <a:lnTo>
                  <a:pt x="2087837" y="2263237"/>
                </a:lnTo>
                <a:lnTo>
                  <a:pt x="0" y="22632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298636" y="-1205638"/>
            <a:ext cx="3473063" cy="3431386"/>
          </a:xfrm>
          <a:custGeom>
            <a:avLst/>
            <a:gdLst/>
            <a:ahLst/>
            <a:cxnLst/>
            <a:rect r="r" b="b" t="t" l="l"/>
            <a:pathLst>
              <a:path h="3431386" w="3473063">
                <a:moveTo>
                  <a:pt x="0" y="0"/>
                </a:moveTo>
                <a:lnTo>
                  <a:pt x="3473063" y="0"/>
                </a:lnTo>
                <a:lnTo>
                  <a:pt x="3473063" y="3431386"/>
                </a:lnTo>
                <a:lnTo>
                  <a:pt x="0" y="34313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88907" y="1270051"/>
            <a:ext cx="15710187" cy="3659791"/>
            <a:chOff x="0" y="0"/>
            <a:chExt cx="4459972" cy="10389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59972" cy="1038980"/>
            </a:xfrm>
            <a:custGeom>
              <a:avLst/>
              <a:gdLst/>
              <a:ahLst/>
              <a:cxnLst/>
              <a:rect r="r" b="b" t="t" l="l"/>
              <a:pathLst>
                <a:path h="1038980" w="4459972">
                  <a:moveTo>
                    <a:pt x="0" y="0"/>
                  </a:moveTo>
                  <a:lnTo>
                    <a:pt x="4459972" y="0"/>
                  </a:lnTo>
                  <a:lnTo>
                    <a:pt x="4459972" y="1038980"/>
                  </a:lnTo>
                  <a:lnTo>
                    <a:pt x="0" y="1038980"/>
                  </a:lnTo>
                  <a:close/>
                </a:path>
              </a:pathLst>
            </a:custGeom>
            <a:blipFill>
              <a:blip r:embed="rId2"/>
              <a:stretch>
                <a:fillRect l="0" t="-93088" r="0" b="-93088"/>
              </a:stretch>
            </a:blipFill>
            <a:ln w="38100" cap="sq">
              <a:solidFill>
                <a:srgbClr val="D14436"/>
              </a:solidFill>
              <a:prstDash val="solid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5307755">
            <a:off x="13960285" y="-4585233"/>
            <a:ext cx="6939002" cy="6791548"/>
          </a:xfrm>
          <a:custGeom>
            <a:avLst/>
            <a:gdLst/>
            <a:ahLst/>
            <a:cxnLst/>
            <a:rect r="r" b="b" t="t" l="l"/>
            <a:pathLst>
              <a:path h="6791548" w="6939002">
                <a:moveTo>
                  <a:pt x="0" y="0"/>
                </a:moveTo>
                <a:lnTo>
                  <a:pt x="6939002" y="0"/>
                </a:lnTo>
                <a:lnTo>
                  <a:pt x="6939002" y="6791548"/>
                </a:lnTo>
                <a:lnTo>
                  <a:pt x="0" y="67915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900672" y="8335555"/>
            <a:ext cx="3858743" cy="2585358"/>
          </a:xfrm>
          <a:custGeom>
            <a:avLst/>
            <a:gdLst/>
            <a:ahLst/>
            <a:cxnLst/>
            <a:rect r="r" b="b" t="t" l="l"/>
            <a:pathLst>
              <a:path h="2585358" w="3858743">
                <a:moveTo>
                  <a:pt x="0" y="0"/>
                </a:moveTo>
                <a:lnTo>
                  <a:pt x="3858744" y="0"/>
                </a:lnTo>
                <a:lnTo>
                  <a:pt x="3858744" y="2585358"/>
                </a:lnTo>
                <a:lnTo>
                  <a:pt x="0" y="2585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6250860" y="9118401"/>
            <a:ext cx="16230600" cy="3327273"/>
          </a:xfrm>
          <a:custGeom>
            <a:avLst/>
            <a:gdLst/>
            <a:ahLst/>
            <a:cxnLst/>
            <a:rect r="r" b="b" t="t" l="l"/>
            <a:pathLst>
              <a:path h="3327273" w="16230600">
                <a:moveTo>
                  <a:pt x="16230600" y="0"/>
                </a:moveTo>
                <a:lnTo>
                  <a:pt x="0" y="0"/>
                </a:lnTo>
                <a:lnTo>
                  <a:pt x="0" y="3327273"/>
                </a:lnTo>
                <a:lnTo>
                  <a:pt x="16230600" y="3327273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6418366" y="7845527"/>
            <a:ext cx="3576030" cy="3075385"/>
          </a:xfrm>
          <a:custGeom>
            <a:avLst/>
            <a:gdLst/>
            <a:ahLst/>
            <a:cxnLst/>
            <a:rect r="r" b="b" t="t" l="l"/>
            <a:pathLst>
              <a:path h="3075385" w="3576030">
                <a:moveTo>
                  <a:pt x="3576030" y="0"/>
                </a:moveTo>
                <a:lnTo>
                  <a:pt x="0" y="0"/>
                </a:lnTo>
                <a:lnTo>
                  <a:pt x="0" y="3075386"/>
                </a:lnTo>
                <a:lnTo>
                  <a:pt x="3576030" y="3075386"/>
                </a:lnTo>
                <a:lnTo>
                  <a:pt x="357603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88907" y="6720426"/>
            <a:ext cx="8559813" cy="1047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1"/>
              </a:lnSpc>
              <a:spcBef>
                <a:spcPct val="0"/>
              </a:spcBef>
            </a:pPr>
            <a:r>
              <a:rPr lang="en-US" sz="7496" strike="noStrike" u="none">
                <a:solidFill>
                  <a:srgbClr val="D14436"/>
                </a:solidFill>
                <a:latin typeface="FB WallW"/>
                <a:ea typeface="FB WallW"/>
                <a:cs typeface="FB WallW"/>
                <a:sym typeface="FB WallW"/>
              </a:rPr>
              <a:t>to the Exhibition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586276" y="5510957"/>
            <a:ext cx="7412817" cy="2334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Lorem ipsum dolor sit amet, consectetur adipiscing elit, sed d incididunt ut labore et dolore magna aliqua. Ut enim ad minim veniam, quis exercitation ullamco laboris nisi ut aliquip ex ea commodo consequat. Duis aute irure dolor in elit, sed d eiusmod tempor incididunt ut labore et dolore aliqua.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88907" y="5587066"/>
            <a:ext cx="8559813" cy="1047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1"/>
              </a:lnSpc>
              <a:spcBef>
                <a:spcPct val="0"/>
              </a:spcBef>
            </a:pPr>
            <a:r>
              <a:rPr lang="en-US" sz="7496" strike="noStrike" u="none">
                <a:solidFill>
                  <a:srgbClr val="1C3366"/>
                </a:solidFill>
                <a:latin typeface="FB WallW"/>
                <a:ea typeface="FB WallW"/>
                <a:cs typeface="FB WallW"/>
                <a:sym typeface="FB WallW"/>
              </a:rPr>
              <a:t>Introduction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505712" y="2020828"/>
            <a:ext cx="6939002" cy="6791548"/>
          </a:xfrm>
          <a:custGeom>
            <a:avLst/>
            <a:gdLst/>
            <a:ahLst/>
            <a:cxnLst/>
            <a:rect r="r" b="b" t="t" l="l"/>
            <a:pathLst>
              <a:path h="6791548" w="6939002">
                <a:moveTo>
                  <a:pt x="0" y="0"/>
                </a:moveTo>
                <a:lnTo>
                  <a:pt x="6939002" y="0"/>
                </a:lnTo>
                <a:lnTo>
                  <a:pt x="6939002" y="6791549"/>
                </a:lnTo>
                <a:lnTo>
                  <a:pt x="0" y="67915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5197189" y="-1206073"/>
            <a:ext cx="4124221" cy="3910565"/>
          </a:xfrm>
          <a:custGeom>
            <a:avLst/>
            <a:gdLst/>
            <a:ahLst/>
            <a:cxnLst/>
            <a:rect r="r" b="b" t="t" l="l"/>
            <a:pathLst>
              <a:path h="3910565" w="4124221">
                <a:moveTo>
                  <a:pt x="4124222" y="0"/>
                </a:moveTo>
                <a:lnTo>
                  <a:pt x="0" y="0"/>
                </a:lnTo>
                <a:lnTo>
                  <a:pt x="0" y="3910564"/>
                </a:lnTo>
                <a:lnTo>
                  <a:pt x="4124222" y="3910564"/>
                </a:lnTo>
                <a:lnTo>
                  <a:pt x="4124222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7086600" y="-2869710"/>
            <a:ext cx="16230600" cy="3327273"/>
          </a:xfrm>
          <a:custGeom>
            <a:avLst/>
            <a:gdLst/>
            <a:ahLst/>
            <a:cxnLst/>
            <a:rect r="r" b="b" t="t" l="l"/>
            <a:pathLst>
              <a:path h="3327273" w="16230600">
                <a:moveTo>
                  <a:pt x="0" y="0"/>
                </a:moveTo>
                <a:lnTo>
                  <a:pt x="16230600" y="0"/>
                </a:lnTo>
                <a:lnTo>
                  <a:pt x="16230600" y="3327273"/>
                </a:lnTo>
                <a:lnTo>
                  <a:pt x="0" y="3327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475508">
            <a:off x="1456315" y="2851705"/>
            <a:ext cx="2863076" cy="2863076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23126" t="0" r="-23126" b="0"/>
              </a:stretch>
            </a:blipFill>
            <a:ln w="38100" cap="sq">
              <a:solidFill>
                <a:srgbClr val="D14436"/>
              </a:solidFill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835620">
            <a:off x="3222404" y="4949205"/>
            <a:ext cx="2863076" cy="2863076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  <a:ln w="38100" cap="sq">
              <a:solidFill>
                <a:srgbClr val="1C3366"/>
              </a:solidFill>
              <a:prstDash val="solid"/>
              <a:miter/>
            </a:ln>
          </p:spPr>
        </p:sp>
      </p:grpSp>
      <p:sp>
        <p:nvSpPr>
          <p:cNvPr name="Freeform 9" id="9"/>
          <p:cNvSpPr/>
          <p:nvPr/>
        </p:nvSpPr>
        <p:spPr>
          <a:xfrm flipH="false" flipV="false" rot="401669">
            <a:off x="-927252" y="9066841"/>
            <a:ext cx="7315200" cy="1835450"/>
          </a:xfrm>
          <a:custGeom>
            <a:avLst/>
            <a:gdLst/>
            <a:ahLst/>
            <a:cxnLst/>
            <a:rect r="r" b="b" t="t" l="l"/>
            <a:pathLst>
              <a:path h="1835450" w="7315200">
                <a:moveTo>
                  <a:pt x="0" y="0"/>
                </a:moveTo>
                <a:lnTo>
                  <a:pt x="7315200" y="0"/>
                </a:lnTo>
                <a:lnTo>
                  <a:pt x="7315200" y="1835450"/>
                </a:lnTo>
                <a:lnTo>
                  <a:pt x="0" y="18354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826452">
            <a:off x="15584085" y="8353195"/>
            <a:ext cx="2816966" cy="2422591"/>
          </a:xfrm>
          <a:custGeom>
            <a:avLst/>
            <a:gdLst/>
            <a:ahLst/>
            <a:cxnLst/>
            <a:rect r="r" b="b" t="t" l="l"/>
            <a:pathLst>
              <a:path h="2422591" w="2816966">
                <a:moveTo>
                  <a:pt x="0" y="0"/>
                </a:moveTo>
                <a:lnTo>
                  <a:pt x="2816966" y="0"/>
                </a:lnTo>
                <a:lnTo>
                  <a:pt x="2816966" y="2422592"/>
                </a:lnTo>
                <a:lnTo>
                  <a:pt x="0" y="24225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469070" y="5661418"/>
            <a:ext cx="7412817" cy="2334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Lorem ipsum dolor sit amet, consectetur adipiscing elit, sed d incididunt ut labore et dolore magna aliqua. Ut enim ad minim veniam, quis exercitation ullamco laboris nisi ut aliquip ex ea commodo consequat. Duis aute irure dolor in elit, sed d eiusmod tempor incididunt ut labore et dolore aliqua.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69070" y="4368968"/>
            <a:ext cx="6847431" cy="1047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1"/>
              </a:lnSpc>
              <a:spcBef>
                <a:spcPct val="0"/>
              </a:spcBef>
            </a:pPr>
            <a:r>
              <a:rPr lang="en-US" sz="7496">
                <a:solidFill>
                  <a:srgbClr val="D14436"/>
                </a:solidFill>
                <a:latin typeface="FB WallW"/>
                <a:ea typeface="FB WallW"/>
                <a:cs typeface="FB WallW"/>
                <a:sym typeface="FB WallW"/>
              </a:rPr>
              <a:t>Exploration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469070" y="3235608"/>
            <a:ext cx="6695469" cy="1047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1"/>
              </a:lnSpc>
              <a:spcBef>
                <a:spcPct val="0"/>
              </a:spcBef>
            </a:pPr>
            <a:r>
              <a:rPr lang="en-US" sz="7496">
                <a:solidFill>
                  <a:srgbClr val="1C3366"/>
                </a:solidFill>
                <a:latin typeface="FB WallW"/>
                <a:ea typeface="FB WallW"/>
                <a:cs typeface="FB WallW"/>
                <a:sym typeface="FB WallW"/>
              </a:rPr>
              <a:t>Thematic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022398" y="0"/>
            <a:ext cx="3551790" cy="8229600"/>
          </a:xfrm>
          <a:custGeom>
            <a:avLst/>
            <a:gdLst/>
            <a:ahLst/>
            <a:cxnLst/>
            <a:rect r="r" b="b" t="t" l="l"/>
            <a:pathLst>
              <a:path h="8229600" w="3551790">
                <a:moveTo>
                  <a:pt x="0" y="0"/>
                </a:moveTo>
                <a:lnTo>
                  <a:pt x="3551789" y="0"/>
                </a:lnTo>
                <a:lnTo>
                  <a:pt x="355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432045">
            <a:off x="10172700" y="-1601502"/>
            <a:ext cx="16230600" cy="3327273"/>
          </a:xfrm>
          <a:custGeom>
            <a:avLst/>
            <a:gdLst/>
            <a:ahLst/>
            <a:cxnLst/>
            <a:rect r="r" b="b" t="t" l="l"/>
            <a:pathLst>
              <a:path h="3327273" w="16230600">
                <a:moveTo>
                  <a:pt x="0" y="0"/>
                </a:moveTo>
                <a:lnTo>
                  <a:pt x="16230600" y="0"/>
                </a:lnTo>
                <a:lnTo>
                  <a:pt x="16230600" y="3327273"/>
                </a:lnTo>
                <a:lnTo>
                  <a:pt x="0" y="3327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2102249"/>
            <a:ext cx="9057376" cy="1047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1"/>
              </a:lnSpc>
              <a:spcBef>
                <a:spcPct val="0"/>
              </a:spcBef>
            </a:pPr>
            <a:r>
              <a:rPr lang="en-US" sz="7496">
                <a:solidFill>
                  <a:srgbClr val="1C3366"/>
                </a:solidFill>
                <a:latin typeface="FB WallW"/>
                <a:ea typeface="FB WallW"/>
                <a:cs typeface="FB WallW"/>
                <a:sym typeface="FB WallW"/>
              </a:rPr>
              <a:t>Exploring Artistic</a:t>
            </a:r>
          </a:p>
        </p:txBody>
      </p:sp>
      <p:grpSp>
        <p:nvGrpSpPr>
          <p:cNvPr name="Group 5" id="5"/>
          <p:cNvGrpSpPr/>
          <p:nvPr/>
        </p:nvGrpSpPr>
        <p:grpSpPr>
          <a:xfrm rot="-475508">
            <a:off x="10250676" y="2085895"/>
            <a:ext cx="3261337" cy="3261337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24976" t="0" r="-24976" b="0"/>
              </a:stretch>
            </a:blipFill>
            <a:ln w="38100" cap="sq">
              <a:solidFill>
                <a:srgbClr val="D14436"/>
              </a:solidFill>
              <a:prstDash val="solid"/>
              <a:miter/>
            </a:ln>
          </p:spPr>
        </p:sp>
      </p:grpSp>
      <p:grpSp>
        <p:nvGrpSpPr>
          <p:cNvPr name="Group 7" id="7"/>
          <p:cNvGrpSpPr/>
          <p:nvPr/>
        </p:nvGrpSpPr>
        <p:grpSpPr>
          <a:xfrm rot="835620">
            <a:off x="13664501" y="1810723"/>
            <a:ext cx="3261337" cy="3261337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167" t="0" r="-167" b="0"/>
              </a:stretch>
            </a:blipFill>
            <a:ln w="38100" cap="sq">
              <a:solidFill>
                <a:srgbClr val="1C3366"/>
              </a:solidFill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-475508">
            <a:off x="1329588" y="6260054"/>
            <a:ext cx="4689344" cy="468934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l="-25140" t="0" r="-25140" b="0"/>
              </a:stretch>
            </a:blipFill>
            <a:ln w="38100" cap="sq">
              <a:solidFill>
                <a:srgbClr val="D14436"/>
              </a:solidFill>
              <a:prstDash val="solid"/>
              <a:miter/>
            </a:ln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5993896" y="8557963"/>
            <a:ext cx="7547922" cy="3795776"/>
          </a:xfrm>
          <a:custGeom>
            <a:avLst/>
            <a:gdLst/>
            <a:ahLst/>
            <a:cxnLst/>
            <a:rect r="r" b="b" t="t" l="l"/>
            <a:pathLst>
              <a:path h="3795776" w="7547922">
                <a:moveTo>
                  <a:pt x="0" y="0"/>
                </a:moveTo>
                <a:lnTo>
                  <a:pt x="7547922" y="0"/>
                </a:lnTo>
                <a:lnTo>
                  <a:pt x="7547922" y="3795776"/>
                </a:lnTo>
                <a:lnTo>
                  <a:pt x="0" y="37957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469070" y="5661418"/>
            <a:ext cx="7412817" cy="2334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Lorem ipsum dolor sit amet, consectetur adipiscing elit, sed d incididunt ut labore et dolore magna aliqua. Ut enim ad minim veniam, quis exercitation ullamco laboris nisi ut aliquip ex ea commodo consequat. Duis aute irure dolor in elit, sed d eiusmod tempor incididunt ut labore et dolore aliqua.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3235608"/>
            <a:ext cx="6847431" cy="1047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1"/>
              </a:lnSpc>
              <a:spcBef>
                <a:spcPct val="0"/>
              </a:spcBef>
            </a:pPr>
            <a:r>
              <a:rPr lang="en-US" sz="7496">
                <a:solidFill>
                  <a:srgbClr val="D14436"/>
                </a:solidFill>
                <a:latin typeface="FB WallW"/>
                <a:ea typeface="FB WallW"/>
                <a:cs typeface="FB WallW"/>
                <a:sym typeface="FB WallW"/>
              </a:rPr>
              <a:t>Roots and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4368968"/>
            <a:ext cx="9057376" cy="1047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1"/>
              </a:lnSpc>
              <a:spcBef>
                <a:spcPct val="0"/>
              </a:spcBef>
            </a:pPr>
            <a:r>
              <a:rPr lang="en-US" sz="7496">
                <a:solidFill>
                  <a:srgbClr val="1C3366"/>
                </a:solidFill>
                <a:latin typeface="FB WallW"/>
                <a:ea typeface="FB WallW"/>
                <a:cs typeface="FB WallW"/>
                <a:sym typeface="FB WallW"/>
              </a:rPr>
              <a:t>Innovations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-1826452">
            <a:off x="-719241" y="5963235"/>
            <a:ext cx="2816966" cy="2422591"/>
          </a:xfrm>
          <a:custGeom>
            <a:avLst/>
            <a:gdLst/>
            <a:ahLst/>
            <a:cxnLst/>
            <a:rect r="r" b="b" t="t" l="l"/>
            <a:pathLst>
              <a:path h="2422591" w="2816966">
                <a:moveTo>
                  <a:pt x="0" y="0"/>
                </a:moveTo>
                <a:lnTo>
                  <a:pt x="2816966" y="0"/>
                </a:lnTo>
                <a:lnTo>
                  <a:pt x="2816966" y="2422591"/>
                </a:lnTo>
                <a:lnTo>
                  <a:pt x="0" y="24225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71036">
            <a:off x="12284359" y="2972542"/>
            <a:ext cx="6944532" cy="7032437"/>
          </a:xfrm>
          <a:custGeom>
            <a:avLst/>
            <a:gdLst/>
            <a:ahLst/>
            <a:cxnLst/>
            <a:rect r="r" b="b" t="t" l="l"/>
            <a:pathLst>
              <a:path h="7032437" w="6944532">
                <a:moveTo>
                  <a:pt x="0" y="0"/>
                </a:moveTo>
                <a:lnTo>
                  <a:pt x="6944532" y="0"/>
                </a:lnTo>
                <a:lnTo>
                  <a:pt x="6944532" y="7032437"/>
                </a:lnTo>
                <a:lnTo>
                  <a:pt x="0" y="7032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295211">
            <a:off x="12602963" y="3905585"/>
            <a:ext cx="2008185" cy="2008185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27972" t="0" r="-27972" b="0"/>
              </a:stretch>
            </a:blipFill>
            <a:ln w="38100" cap="sq">
              <a:solidFill>
                <a:srgbClr val="D14436"/>
              </a:solidFill>
              <a:prstDash val="solid"/>
              <a:miter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410117">
            <a:off x="14605553" y="-1552001"/>
            <a:ext cx="5954919" cy="3104002"/>
          </a:xfrm>
          <a:custGeom>
            <a:avLst/>
            <a:gdLst/>
            <a:ahLst/>
            <a:cxnLst/>
            <a:rect r="r" b="b" t="t" l="l"/>
            <a:pathLst>
              <a:path h="3104002" w="5954919">
                <a:moveTo>
                  <a:pt x="0" y="0"/>
                </a:moveTo>
                <a:lnTo>
                  <a:pt x="5954919" y="0"/>
                </a:lnTo>
                <a:lnTo>
                  <a:pt x="5954919" y="3104002"/>
                </a:lnTo>
                <a:lnTo>
                  <a:pt x="0" y="3104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-301669">
            <a:off x="12349683" y="7901979"/>
            <a:ext cx="2008185" cy="2008185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25000" t="0" r="-25000" b="0"/>
              </a:stretch>
            </a:blipFill>
            <a:ln w="38100" cap="sq">
              <a:solidFill>
                <a:srgbClr val="1C3366"/>
              </a:solidFill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-450690">
            <a:off x="14564647" y="4450948"/>
            <a:ext cx="2008185" cy="2008185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l="-24906" t="0" r="-24906" b="0"/>
              </a:stretch>
            </a:blipFill>
            <a:ln w="38100" cap="sq">
              <a:solidFill>
                <a:srgbClr val="1C3366"/>
              </a:solidFill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207820">
            <a:off x="14120269" y="7085084"/>
            <a:ext cx="2008185" cy="2008185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l="-24976" t="0" r="-24976" b="0"/>
              </a:stretch>
            </a:blipFill>
            <a:ln w="38100" cap="sq">
              <a:solidFill>
                <a:srgbClr val="D14436"/>
              </a:solidFill>
              <a:prstDash val="solid"/>
              <a:miter/>
            </a:ln>
          </p:spPr>
        </p:sp>
      </p:grpSp>
      <p:sp>
        <p:nvSpPr>
          <p:cNvPr name="Freeform 12" id="12"/>
          <p:cNvSpPr/>
          <p:nvPr/>
        </p:nvSpPr>
        <p:spPr>
          <a:xfrm flipH="false" flipV="false" rot="-10800000">
            <a:off x="-583733" y="-167009"/>
            <a:ext cx="5104784" cy="1346387"/>
          </a:xfrm>
          <a:custGeom>
            <a:avLst/>
            <a:gdLst/>
            <a:ahLst/>
            <a:cxnLst/>
            <a:rect r="r" b="b" t="t" l="l"/>
            <a:pathLst>
              <a:path h="1346387" w="5104784">
                <a:moveTo>
                  <a:pt x="0" y="0"/>
                </a:moveTo>
                <a:lnTo>
                  <a:pt x="5104785" y="0"/>
                </a:lnTo>
                <a:lnTo>
                  <a:pt x="5104785" y="1346386"/>
                </a:lnTo>
                <a:lnTo>
                  <a:pt x="0" y="13463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100082" y="1880138"/>
            <a:ext cx="2087836" cy="2263237"/>
          </a:xfrm>
          <a:custGeom>
            <a:avLst/>
            <a:gdLst/>
            <a:ahLst/>
            <a:cxnLst/>
            <a:rect r="r" b="b" t="t" l="l"/>
            <a:pathLst>
              <a:path h="2263237" w="2087836">
                <a:moveTo>
                  <a:pt x="0" y="0"/>
                </a:moveTo>
                <a:lnTo>
                  <a:pt x="2087836" y="0"/>
                </a:lnTo>
                <a:lnTo>
                  <a:pt x="2087836" y="2263237"/>
                </a:lnTo>
                <a:lnTo>
                  <a:pt x="0" y="22632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0432045">
            <a:off x="-1919881" y="9909319"/>
            <a:ext cx="16230600" cy="3327273"/>
          </a:xfrm>
          <a:custGeom>
            <a:avLst/>
            <a:gdLst/>
            <a:ahLst/>
            <a:cxnLst/>
            <a:rect r="r" b="b" t="t" l="l"/>
            <a:pathLst>
              <a:path h="3327273" w="16230600">
                <a:moveTo>
                  <a:pt x="0" y="0"/>
                </a:moveTo>
                <a:lnTo>
                  <a:pt x="16230600" y="0"/>
                </a:lnTo>
                <a:lnTo>
                  <a:pt x="16230600" y="3327273"/>
                </a:lnTo>
                <a:lnTo>
                  <a:pt x="0" y="33272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-4794836">
            <a:off x="-1923578" y="9003130"/>
            <a:ext cx="5171155" cy="5241537"/>
          </a:xfrm>
          <a:custGeom>
            <a:avLst/>
            <a:gdLst/>
            <a:ahLst/>
            <a:cxnLst/>
            <a:rect r="r" b="b" t="t" l="l"/>
            <a:pathLst>
              <a:path h="5241537" w="5171155">
                <a:moveTo>
                  <a:pt x="5171156" y="0"/>
                </a:moveTo>
                <a:lnTo>
                  <a:pt x="0" y="0"/>
                </a:lnTo>
                <a:lnTo>
                  <a:pt x="0" y="5241536"/>
                </a:lnTo>
                <a:lnTo>
                  <a:pt x="5171156" y="5241536"/>
                </a:lnTo>
                <a:lnTo>
                  <a:pt x="5171156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559057" y="5095875"/>
            <a:ext cx="9796111" cy="1163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Lorem ipsum dolor sit amet, consectetur adipiscing elit, sed d incididunt ut labore et dolore magna aliqua. Ut enim ad minim veniam, quis exercitation ullamco laboris nisi ut aliquip ex ea commodo consequat.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59057" y="3099222"/>
            <a:ext cx="6847431" cy="1047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1"/>
              </a:lnSpc>
              <a:spcBef>
                <a:spcPct val="0"/>
              </a:spcBef>
            </a:pPr>
            <a:r>
              <a:rPr lang="en-US" sz="7496">
                <a:solidFill>
                  <a:srgbClr val="D14436"/>
                </a:solidFill>
                <a:latin typeface="FB WallW"/>
                <a:ea typeface="FB WallW"/>
                <a:cs typeface="FB WallW"/>
                <a:sym typeface="FB WallW"/>
              </a:rPr>
              <a:t>Artists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559057" y="1965863"/>
            <a:ext cx="6695469" cy="1047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1"/>
              </a:lnSpc>
              <a:spcBef>
                <a:spcPct val="0"/>
              </a:spcBef>
            </a:pPr>
            <a:r>
              <a:rPr lang="en-US" sz="7496">
                <a:solidFill>
                  <a:srgbClr val="1C3366"/>
                </a:solidFill>
                <a:latin typeface="FB WallW"/>
                <a:ea typeface="FB WallW"/>
                <a:cs typeface="FB WallW"/>
                <a:sym typeface="FB WallW"/>
              </a:rPr>
              <a:t>Featured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59057" y="4704430"/>
            <a:ext cx="4272029" cy="439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9"/>
              </a:lnSpc>
              <a:spcBef>
                <a:spcPct val="0"/>
              </a:spcBef>
            </a:pPr>
            <a:r>
              <a:rPr lang="en-US" sz="3093">
                <a:solidFill>
                  <a:srgbClr val="D14436"/>
                </a:solidFill>
                <a:latin typeface="FB WallW"/>
                <a:ea typeface="FB WallW"/>
                <a:cs typeface="FB WallW"/>
                <a:sym typeface="FB WallW"/>
              </a:rPr>
              <a:t>Kimberly Nguyen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59057" y="6821008"/>
            <a:ext cx="4272029" cy="439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09"/>
              </a:lnSpc>
              <a:spcBef>
                <a:spcPct val="0"/>
              </a:spcBef>
            </a:pPr>
            <a:r>
              <a:rPr lang="en-US" sz="3093">
                <a:solidFill>
                  <a:srgbClr val="D14436"/>
                </a:solidFill>
                <a:latin typeface="FB WallW"/>
                <a:ea typeface="FB WallW"/>
                <a:cs typeface="FB WallW"/>
                <a:sym typeface="FB WallW"/>
              </a:rPr>
              <a:t>Sebastian Bennet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559057" y="7212453"/>
            <a:ext cx="9796111" cy="1163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Lorem ipsum dolor sit amet, consectetur adipiscing elit, sed d incididunt ut labore et dolore magna aliqua. Ut enim ad minim veniam, quis exercitation ullamco laboris nisi ut aliquip ex ea commodo consequat.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-6713920">
            <a:off x="16697571" y="5444085"/>
            <a:ext cx="2816966" cy="2422591"/>
          </a:xfrm>
          <a:custGeom>
            <a:avLst/>
            <a:gdLst/>
            <a:ahLst/>
            <a:cxnLst/>
            <a:rect r="r" b="b" t="t" l="l"/>
            <a:pathLst>
              <a:path h="2422591" w="2816966">
                <a:moveTo>
                  <a:pt x="0" y="0"/>
                </a:moveTo>
                <a:lnTo>
                  <a:pt x="2816966" y="0"/>
                </a:lnTo>
                <a:lnTo>
                  <a:pt x="2816966" y="2422592"/>
                </a:lnTo>
                <a:lnTo>
                  <a:pt x="0" y="24225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26079" y="5457273"/>
            <a:ext cx="2990520" cy="299052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24976" t="0" r="-24976" b="0"/>
              </a:stretch>
            </a:blipFill>
            <a:ln w="38100" cap="sq">
              <a:solidFill>
                <a:srgbClr val="D14436"/>
              </a:solidFill>
              <a:prstDash val="solid"/>
              <a:miter/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5741186" y="5457273"/>
            <a:ext cx="2990520" cy="299052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25000" t="0" r="-25000" b="0"/>
              </a:stretch>
            </a:blipFill>
            <a:ln w="38100" cap="sq">
              <a:solidFill>
                <a:srgbClr val="1C3366"/>
              </a:solidFill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9556294" y="5457273"/>
            <a:ext cx="2990520" cy="2990520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24976" t="0" r="-24976" b="0"/>
              </a:stretch>
            </a:blipFill>
            <a:ln w="38100" cap="sq">
              <a:solidFill>
                <a:srgbClr val="D14436"/>
              </a:solidFill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3371401" y="5457273"/>
            <a:ext cx="2990520" cy="299052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25000" t="0" r="-25000" b="0"/>
              </a:stretch>
            </a:blipFill>
            <a:ln w="38100" cap="sq">
              <a:solidFill>
                <a:srgbClr val="1C3366"/>
              </a:solidFill>
              <a:prstDash val="solid"/>
              <a:miter/>
            </a:ln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-7224147" y="-907726"/>
            <a:ext cx="8321551" cy="8229600"/>
          </a:xfrm>
          <a:custGeom>
            <a:avLst/>
            <a:gdLst/>
            <a:ahLst/>
            <a:cxnLst/>
            <a:rect r="r" b="b" t="t" l="l"/>
            <a:pathLst>
              <a:path h="8229600" w="8321551">
                <a:moveTo>
                  <a:pt x="0" y="0"/>
                </a:moveTo>
                <a:lnTo>
                  <a:pt x="8321551" y="0"/>
                </a:lnTo>
                <a:lnTo>
                  <a:pt x="83215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3849723">
            <a:off x="12994950" y="-430855"/>
            <a:ext cx="9859765" cy="2021252"/>
          </a:xfrm>
          <a:custGeom>
            <a:avLst/>
            <a:gdLst/>
            <a:ahLst/>
            <a:cxnLst/>
            <a:rect r="r" b="b" t="t" l="l"/>
            <a:pathLst>
              <a:path h="2021252" w="9859765">
                <a:moveTo>
                  <a:pt x="0" y="0"/>
                </a:moveTo>
                <a:lnTo>
                  <a:pt x="9859764" y="0"/>
                </a:lnTo>
                <a:lnTo>
                  <a:pt x="9859764" y="2021252"/>
                </a:lnTo>
                <a:lnTo>
                  <a:pt x="0" y="20212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422333" y="8600623"/>
            <a:ext cx="4184307" cy="4175224"/>
          </a:xfrm>
          <a:custGeom>
            <a:avLst/>
            <a:gdLst/>
            <a:ahLst/>
            <a:cxnLst/>
            <a:rect r="r" b="b" t="t" l="l"/>
            <a:pathLst>
              <a:path h="4175224" w="4184307">
                <a:moveTo>
                  <a:pt x="0" y="0"/>
                </a:moveTo>
                <a:lnTo>
                  <a:pt x="4184307" y="0"/>
                </a:lnTo>
                <a:lnTo>
                  <a:pt x="4184307" y="4175224"/>
                </a:lnTo>
                <a:lnTo>
                  <a:pt x="0" y="41752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4866661" y="-2075302"/>
            <a:ext cx="5956562" cy="3104002"/>
          </a:xfrm>
          <a:custGeom>
            <a:avLst/>
            <a:gdLst/>
            <a:ahLst/>
            <a:cxnLst/>
            <a:rect r="r" b="b" t="t" l="l"/>
            <a:pathLst>
              <a:path h="3104002" w="5956562">
                <a:moveTo>
                  <a:pt x="5956562" y="0"/>
                </a:moveTo>
                <a:lnTo>
                  <a:pt x="0" y="0"/>
                </a:lnTo>
                <a:lnTo>
                  <a:pt x="0" y="3104002"/>
                </a:lnTo>
                <a:lnTo>
                  <a:pt x="5956562" y="3104002"/>
                </a:lnTo>
                <a:lnTo>
                  <a:pt x="5956562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036832" y="3384173"/>
            <a:ext cx="12214337" cy="1163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Lorem ipsum dolor sit amet, consectetur adipiscing elit, sed d incididunt ut labore et dolore magna aliqua. Ut enim ad minim veniam, quis exercitation ullamco laboris nisi ut aliquip ex ea commodo consequat.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055659" y="1918656"/>
            <a:ext cx="6847431" cy="1047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1"/>
              </a:lnSpc>
              <a:spcBef>
                <a:spcPct val="0"/>
              </a:spcBef>
            </a:pPr>
            <a:r>
              <a:rPr lang="en-US" sz="7496">
                <a:solidFill>
                  <a:srgbClr val="D14436"/>
                </a:solidFill>
                <a:latin typeface="FB WallW"/>
                <a:ea typeface="FB WallW"/>
                <a:cs typeface="FB WallW"/>
                <a:sym typeface="FB WallW"/>
              </a:rPr>
              <a:t>Artworks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976581" y="1918656"/>
            <a:ext cx="7550229" cy="1047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8021"/>
              </a:lnSpc>
              <a:spcBef>
                <a:spcPct val="0"/>
              </a:spcBef>
            </a:pPr>
            <a:r>
              <a:rPr lang="en-US" sz="7496">
                <a:solidFill>
                  <a:srgbClr val="1C3366"/>
                </a:solidFill>
                <a:latin typeface="FB WallW"/>
                <a:ea typeface="FB WallW"/>
                <a:cs typeface="FB WallW"/>
                <a:sym typeface="FB WallW"/>
              </a:rPr>
              <a:t>Exploration of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376477" y="7143123"/>
            <a:ext cx="2488159" cy="3888073"/>
          </a:xfrm>
          <a:custGeom>
            <a:avLst/>
            <a:gdLst/>
            <a:ahLst/>
            <a:cxnLst/>
            <a:rect r="r" b="b" t="t" l="l"/>
            <a:pathLst>
              <a:path h="3888073" w="2488159">
                <a:moveTo>
                  <a:pt x="0" y="0"/>
                </a:moveTo>
                <a:lnTo>
                  <a:pt x="2488159" y="0"/>
                </a:lnTo>
                <a:lnTo>
                  <a:pt x="2488159" y="3888074"/>
                </a:lnTo>
                <a:lnTo>
                  <a:pt x="0" y="38880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1826452">
            <a:off x="16370128" y="2488049"/>
            <a:ext cx="2816966" cy="2422591"/>
          </a:xfrm>
          <a:custGeom>
            <a:avLst/>
            <a:gdLst/>
            <a:ahLst/>
            <a:cxnLst/>
            <a:rect r="r" b="b" t="t" l="l"/>
            <a:pathLst>
              <a:path h="2422591" w="2816966">
                <a:moveTo>
                  <a:pt x="0" y="0"/>
                </a:moveTo>
                <a:lnTo>
                  <a:pt x="2816966" y="0"/>
                </a:lnTo>
                <a:lnTo>
                  <a:pt x="2816966" y="2422591"/>
                </a:lnTo>
                <a:lnTo>
                  <a:pt x="0" y="24225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310688">
            <a:off x="607870" y="1192941"/>
            <a:ext cx="3867747" cy="5045826"/>
            <a:chOff x="0" y="0"/>
            <a:chExt cx="1266718" cy="165254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66719" cy="1652549"/>
            </a:xfrm>
            <a:custGeom>
              <a:avLst/>
              <a:gdLst/>
              <a:ahLst/>
              <a:cxnLst/>
              <a:rect r="r" b="b" t="t" l="l"/>
              <a:pathLst>
                <a:path h="1652549" w="1266719">
                  <a:moveTo>
                    <a:pt x="0" y="0"/>
                  </a:moveTo>
                  <a:lnTo>
                    <a:pt x="1266719" y="0"/>
                  </a:lnTo>
                  <a:lnTo>
                    <a:pt x="1266719" y="1652549"/>
                  </a:lnTo>
                  <a:lnTo>
                    <a:pt x="0" y="1652549"/>
                  </a:lnTo>
                  <a:close/>
                </a:path>
              </a:pathLst>
            </a:custGeom>
            <a:blipFill>
              <a:blip r:embed="rId2"/>
              <a:stretch>
                <a:fillRect l="0" t="-7489" r="0" b="-7489"/>
              </a:stretch>
            </a:blipFill>
            <a:ln w="38100" cap="sq">
              <a:solidFill>
                <a:srgbClr val="D14436"/>
              </a:solidFill>
              <a:prstDash val="solid"/>
              <a:miter/>
            </a:ln>
          </p:spPr>
        </p:sp>
      </p:grpSp>
      <p:grpSp>
        <p:nvGrpSpPr>
          <p:cNvPr name="Group 4" id="4"/>
          <p:cNvGrpSpPr/>
          <p:nvPr/>
        </p:nvGrpSpPr>
        <p:grpSpPr>
          <a:xfrm rot="683775">
            <a:off x="3513334" y="3880095"/>
            <a:ext cx="3867747" cy="5045826"/>
            <a:chOff x="0" y="0"/>
            <a:chExt cx="1266718" cy="165254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66719" cy="1652549"/>
            </a:xfrm>
            <a:custGeom>
              <a:avLst/>
              <a:gdLst/>
              <a:ahLst/>
              <a:cxnLst/>
              <a:rect r="r" b="b" t="t" l="l"/>
              <a:pathLst>
                <a:path h="1652549" w="1266719">
                  <a:moveTo>
                    <a:pt x="0" y="0"/>
                  </a:moveTo>
                  <a:lnTo>
                    <a:pt x="1266719" y="0"/>
                  </a:lnTo>
                  <a:lnTo>
                    <a:pt x="1266719" y="1652549"/>
                  </a:lnTo>
                  <a:lnTo>
                    <a:pt x="0" y="1652549"/>
                  </a:lnTo>
                  <a:close/>
                </a:path>
              </a:pathLst>
            </a:custGeom>
            <a:blipFill>
              <a:blip r:embed="rId3"/>
              <a:stretch>
                <a:fillRect l="0" t="-7489" r="0" b="-7489"/>
              </a:stretch>
            </a:blipFill>
            <a:ln w="38100" cap="sq">
              <a:solidFill>
                <a:srgbClr val="1C3366"/>
              </a:solidFill>
              <a:prstDash val="solid"/>
              <a:miter/>
            </a:ln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-1510404" y="6202003"/>
            <a:ext cx="5078209" cy="5067201"/>
          </a:xfrm>
          <a:custGeom>
            <a:avLst/>
            <a:gdLst/>
            <a:ahLst/>
            <a:cxnLst/>
            <a:rect r="r" b="b" t="t" l="l"/>
            <a:pathLst>
              <a:path h="5067201" w="5078209">
                <a:moveTo>
                  <a:pt x="0" y="0"/>
                </a:moveTo>
                <a:lnTo>
                  <a:pt x="5078208" y="0"/>
                </a:lnTo>
                <a:lnTo>
                  <a:pt x="5078208" y="5067201"/>
                </a:lnTo>
                <a:lnTo>
                  <a:pt x="0" y="5067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298636" y="-1205638"/>
            <a:ext cx="3473063" cy="3431386"/>
          </a:xfrm>
          <a:custGeom>
            <a:avLst/>
            <a:gdLst/>
            <a:ahLst/>
            <a:cxnLst/>
            <a:rect r="r" b="b" t="t" l="l"/>
            <a:pathLst>
              <a:path h="3431386" w="3473063">
                <a:moveTo>
                  <a:pt x="0" y="0"/>
                </a:moveTo>
                <a:lnTo>
                  <a:pt x="3473063" y="0"/>
                </a:lnTo>
                <a:lnTo>
                  <a:pt x="3473063" y="3431386"/>
                </a:lnTo>
                <a:lnTo>
                  <a:pt x="0" y="3431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582478" y="-1205638"/>
            <a:ext cx="4124221" cy="3910565"/>
          </a:xfrm>
          <a:custGeom>
            <a:avLst/>
            <a:gdLst/>
            <a:ahLst/>
            <a:cxnLst/>
            <a:rect r="r" b="b" t="t" l="l"/>
            <a:pathLst>
              <a:path h="3910565" w="4124221">
                <a:moveTo>
                  <a:pt x="0" y="0"/>
                </a:moveTo>
                <a:lnTo>
                  <a:pt x="4124221" y="0"/>
                </a:lnTo>
                <a:lnTo>
                  <a:pt x="4124221" y="3910565"/>
                </a:lnTo>
                <a:lnTo>
                  <a:pt x="0" y="39105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653436" y="749644"/>
            <a:ext cx="2242399" cy="1676227"/>
          </a:xfrm>
          <a:custGeom>
            <a:avLst/>
            <a:gdLst/>
            <a:ahLst/>
            <a:cxnLst/>
            <a:rect r="r" b="b" t="t" l="l"/>
            <a:pathLst>
              <a:path h="1676227" w="2242399">
                <a:moveTo>
                  <a:pt x="0" y="0"/>
                </a:moveTo>
                <a:lnTo>
                  <a:pt x="2242399" y="0"/>
                </a:lnTo>
                <a:lnTo>
                  <a:pt x="2242399" y="1676227"/>
                </a:lnTo>
                <a:lnTo>
                  <a:pt x="0" y="16762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5307755">
            <a:off x="16989055" y="3371494"/>
            <a:ext cx="6939002" cy="6791548"/>
          </a:xfrm>
          <a:custGeom>
            <a:avLst/>
            <a:gdLst/>
            <a:ahLst/>
            <a:cxnLst/>
            <a:rect r="r" b="b" t="t" l="l"/>
            <a:pathLst>
              <a:path h="6791548" w="6939002">
                <a:moveTo>
                  <a:pt x="0" y="0"/>
                </a:moveTo>
                <a:lnTo>
                  <a:pt x="6939002" y="0"/>
                </a:lnTo>
                <a:lnTo>
                  <a:pt x="6939002" y="6791548"/>
                </a:lnTo>
                <a:lnTo>
                  <a:pt x="0" y="67915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0237922">
            <a:off x="13002862" y="8384685"/>
            <a:ext cx="16230600" cy="3327273"/>
          </a:xfrm>
          <a:custGeom>
            <a:avLst/>
            <a:gdLst/>
            <a:ahLst/>
            <a:cxnLst/>
            <a:rect r="r" b="b" t="t" l="l"/>
            <a:pathLst>
              <a:path h="3327273" w="16230600">
                <a:moveTo>
                  <a:pt x="0" y="0"/>
                </a:moveTo>
                <a:lnTo>
                  <a:pt x="16230600" y="0"/>
                </a:lnTo>
                <a:lnTo>
                  <a:pt x="16230600" y="3327273"/>
                </a:lnTo>
                <a:lnTo>
                  <a:pt x="0" y="33272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573451" y="5576171"/>
            <a:ext cx="7412817" cy="2334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Lorem ipsum dolor sit amet, consectetur adipiscing elit, sed d incididunt ut labore et dolore magna aliqua. Ut enim ad minim veniam, quis exercitation ullamco laboris nisi ut aliquip ex ea commodo consequat. Duis aute irure dolor in elit, sed d eiusmod tempor incididunt ut labore et dolore aliqua.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573451" y="4393642"/>
            <a:ext cx="6847431" cy="1047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1"/>
              </a:lnSpc>
              <a:spcBef>
                <a:spcPct val="0"/>
              </a:spcBef>
            </a:pPr>
            <a:r>
              <a:rPr lang="en-US" sz="7496">
                <a:solidFill>
                  <a:srgbClr val="D14436"/>
                </a:solidFill>
                <a:latin typeface="FB WallW"/>
                <a:ea typeface="FB WallW"/>
                <a:cs typeface="FB WallW"/>
                <a:sym typeface="FB WallW"/>
              </a:rPr>
              <a:t>and Design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573451" y="3260282"/>
            <a:ext cx="8201185" cy="1047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1"/>
              </a:lnSpc>
              <a:spcBef>
                <a:spcPct val="0"/>
              </a:spcBef>
            </a:pPr>
            <a:r>
              <a:rPr lang="en-US" sz="7496">
                <a:solidFill>
                  <a:srgbClr val="1C3366"/>
                </a:solidFill>
                <a:latin typeface="FB WallW"/>
                <a:ea typeface="FB WallW"/>
                <a:cs typeface="FB WallW"/>
                <a:sym typeface="FB WallW"/>
              </a:rPr>
              <a:t>Curatorial Vision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-1826452">
            <a:off x="3899936" y="1151387"/>
            <a:ext cx="3304985" cy="2842288"/>
          </a:xfrm>
          <a:custGeom>
            <a:avLst/>
            <a:gdLst/>
            <a:ahLst/>
            <a:cxnLst/>
            <a:rect r="r" b="b" t="t" l="l"/>
            <a:pathLst>
              <a:path h="2842288" w="3304985">
                <a:moveTo>
                  <a:pt x="0" y="0"/>
                </a:moveTo>
                <a:lnTo>
                  <a:pt x="3304986" y="0"/>
                </a:lnTo>
                <a:lnTo>
                  <a:pt x="3304986" y="2842288"/>
                </a:lnTo>
                <a:lnTo>
                  <a:pt x="0" y="2842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17305" y="4994544"/>
            <a:ext cx="4538048" cy="3643145"/>
            <a:chOff x="0" y="0"/>
            <a:chExt cx="1486248" cy="11931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86248" cy="1193160"/>
            </a:xfrm>
            <a:custGeom>
              <a:avLst/>
              <a:gdLst/>
              <a:ahLst/>
              <a:cxnLst/>
              <a:rect r="r" b="b" t="t" l="l"/>
              <a:pathLst>
                <a:path h="1193160" w="1486248">
                  <a:moveTo>
                    <a:pt x="0" y="0"/>
                  </a:moveTo>
                  <a:lnTo>
                    <a:pt x="1486248" y="0"/>
                  </a:lnTo>
                  <a:lnTo>
                    <a:pt x="1486248" y="1193160"/>
                  </a:lnTo>
                  <a:lnTo>
                    <a:pt x="0" y="1193160"/>
                  </a:lnTo>
                  <a:close/>
                </a:path>
              </a:pathLst>
            </a:custGeom>
            <a:blipFill>
              <a:blip r:embed="rId2"/>
              <a:stretch>
                <a:fillRect l="-21360" t="0" r="-21360" b="0"/>
              </a:stretch>
            </a:blipFill>
            <a:ln w="38100" cap="sq">
              <a:solidFill>
                <a:srgbClr val="1C3366"/>
              </a:solidFill>
              <a:prstDash val="solid"/>
              <a:miter/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10750863" y="1028700"/>
            <a:ext cx="4538048" cy="3643145"/>
            <a:chOff x="0" y="0"/>
            <a:chExt cx="1486248" cy="119316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86248" cy="1193160"/>
            </a:xfrm>
            <a:custGeom>
              <a:avLst/>
              <a:gdLst/>
              <a:ahLst/>
              <a:cxnLst/>
              <a:rect r="r" b="b" t="t" l="l"/>
              <a:pathLst>
                <a:path h="1193160" w="1486248">
                  <a:moveTo>
                    <a:pt x="0" y="0"/>
                  </a:moveTo>
                  <a:lnTo>
                    <a:pt x="1486248" y="0"/>
                  </a:lnTo>
                  <a:lnTo>
                    <a:pt x="1486248" y="1193160"/>
                  </a:lnTo>
                  <a:lnTo>
                    <a:pt x="0" y="1193160"/>
                  </a:lnTo>
                  <a:close/>
                </a:path>
              </a:pathLst>
            </a:custGeom>
            <a:blipFill>
              <a:blip r:embed="rId3"/>
              <a:stretch>
                <a:fillRect l="0" t="-43423" r="0" b="-43423"/>
              </a:stretch>
            </a:blipFill>
            <a:ln w="38100" cap="sq">
              <a:solidFill>
                <a:srgbClr val="D14436"/>
              </a:solidFill>
              <a:prstDash val="solid"/>
              <a:miter/>
            </a:ln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5420882" y="-149172"/>
            <a:ext cx="3081506" cy="2966463"/>
          </a:xfrm>
          <a:custGeom>
            <a:avLst/>
            <a:gdLst/>
            <a:ahLst/>
            <a:cxnLst/>
            <a:rect r="r" b="b" t="t" l="l"/>
            <a:pathLst>
              <a:path h="2966463" w="3081506">
                <a:moveTo>
                  <a:pt x="0" y="0"/>
                </a:moveTo>
                <a:lnTo>
                  <a:pt x="3081505" y="0"/>
                </a:lnTo>
                <a:lnTo>
                  <a:pt x="3081505" y="2966463"/>
                </a:lnTo>
                <a:lnTo>
                  <a:pt x="0" y="2966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504315">
            <a:off x="-2440801" y="8812845"/>
            <a:ext cx="6939002" cy="6791548"/>
          </a:xfrm>
          <a:custGeom>
            <a:avLst/>
            <a:gdLst/>
            <a:ahLst/>
            <a:cxnLst/>
            <a:rect r="r" b="b" t="t" l="l"/>
            <a:pathLst>
              <a:path h="6791548" w="6939002">
                <a:moveTo>
                  <a:pt x="0" y="0"/>
                </a:moveTo>
                <a:lnTo>
                  <a:pt x="6939002" y="0"/>
                </a:lnTo>
                <a:lnTo>
                  <a:pt x="6939002" y="6791548"/>
                </a:lnTo>
                <a:lnTo>
                  <a:pt x="0" y="67915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601604">
            <a:off x="14351407" y="3518375"/>
            <a:ext cx="1875006" cy="2203533"/>
          </a:xfrm>
          <a:custGeom>
            <a:avLst/>
            <a:gdLst/>
            <a:ahLst/>
            <a:cxnLst/>
            <a:rect r="r" b="b" t="t" l="l"/>
            <a:pathLst>
              <a:path h="2203533" w="1875006">
                <a:moveTo>
                  <a:pt x="0" y="0"/>
                </a:moveTo>
                <a:lnTo>
                  <a:pt x="1875007" y="0"/>
                </a:lnTo>
                <a:lnTo>
                  <a:pt x="1875007" y="2203533"/>
                </a:lnTo>
                <a:lnTo>
                  <a:pt x="0" y="22035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327147" y="5229225"/>
            <a:ext cx="6847431" cy="1047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1"/>
              </a:lnSpc>
              <a:spcBef>
                <a:spcPct val="0"/>
              </a:spcBef>
            </a:pPr>
            <a:r>
              <a:rPr lang="en-US" sz="7496">
                <a:solidFill>
                  <a:srgbClr val="D14436"/>
                </a:solidFill>
                <a:latin typeface="FB WallW"/>
                <a:ea typeface="FB WallW"/>
                <a:cs typeface="FB WallW"/>
                <a:sym typeface="FB WallW"/>
              </a:rPr>
              <a:t>Technique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17305" y="2716135"/>
            <a:ext cx="7412817" cy="1553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Lorem ipsum dolor sit amet, consectetur adipiscing elit, sed d incididunt ut labore et dolore magna aliqua. Ut enim ad minim veniam, quis exercitation ullamco laboris nisi ut aliquip ex ea commodo consequat.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327147" y="6375368"/>
            <a:ext cx="7412817" cy="1553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Lorem ipsum dolor sit amet, consectetur adipiscing elit, sed d incididunt ut labore et dolore magna aliqua. Ut enim ad minim veniam, quis exercitation ullamco laboris nisi ut aliquip ex ea commodo consequat.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17305" y="1573251"/>
            <a:ext cx="6695469" cy="1047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1"/>
              </a:lnSpc>
              <a:spcBef>
                <a:spcPct val="0"/>
              </a:spcBef>
            </a:pPr>
            <a:r>
              <a:rPr lang="en-US" sz="7496">
                <a:solidFill>
                  <a:srgbClr val="1C3366"/>
                </a:solidFill>
                <a:latin typeface="FB WallW"/>
                <a:ea typeface="FB WallW"/>
                <a:cs typeface="FB WallW"/>
                <a:sym typeface="FB WallW"/>
              </a:rPr>
              <a:t>Medium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1826452">
            <a:off x="15159510" y="8475629"/>
            <a:ext cx="2816966" cy="2422591"/>
          </a:xfrm>
          <a:custGeom>
            <a:avLst/>
            <a:gdLst/>
            <a:ahLst/>
            <a:cxnLst/>
            <a:rect r="r" b="b" t="t" l="l"/>
            <a:pathLst>
              <a:path h="2422591" w="2816966">
                <a:moveTo>
                  <a:pt x="0" y="0"/>
                </a:moveTo>
                <a:lnTo>
                  <a:pt x="2816967" y="0"/>
                </a:lnTo>
                <a:lnTo>
                  <a:pt x="2816967" y="2422591"/>
                </a:lnTo>
                <a:lnTo>
                  <a:pt x="0" y="24225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0237922">
            <a:off x="-7086600" y="-1812808"/>
            <a:ext cx="16230600" cy="3327273"/>
          </a:xfrm>
          <a:custGeom>
            <a:avLst/>
            <a:gdLst/>
            <a:ahLst/>
            <a:cxnLst/>
            <a:rect r="r" b="b" t="t" l="l"/>
            <a:pathLst>
              <a:path h="3327273" w="16230600">
                <a:moveTo>
                  <a:pt x="0" y="0"/>
                </a:moveTo>
                <a:lnTo>
                  <a:pt x="16230600" y="0"/>
                </a:lnTo>
                <a:lnTo>
                  <a:pt x="16230600" y="3327273"/>
                </a:lnTo>
                <a:lnTo>
                  <a:pt x="0" y="33272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011434" y="8023763"/>
            <a:ext cx="1762965" cy="1911073"/>
          </a:xfrm>
          <a:custGeom>
            <a:avLst/>
            <a:gdLst/>
            <a:ahLst/>
            <a:cxnLst/>
            <a:rect r="r" b="b" t="t" l="l"/>
            <a:pathLst>
              <a:path h="1911073" w="1762965">
                <a:moveTo>
                  <a:pt x="0" y="0"/>
                </a:moveTo>
                <a:lnTo>
                  <a:pt x="1762965" y="0"/>
                </a:lnTo>
                <a:lnTo>
                  <a:pt x="1762965" y="1911073"/>
                </a:lnTo>
                <a:lnTo>
                  <a:pt x="0" y="19110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AEA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204224">
            <a:off x="15070680" y="1222876"/>
            <a:ext cx="2794216" cy="4079249"/>
            <a:chOff x="0" y="0"/>
            <a:chExt cx="1486248" cy="21697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86248" cy="2169758"/>
            </a:xfrm>
            <a:custGeom>
              <a:avLst/>
              <a:gdLst/>
              <a:ahLst/>
              <a:cxnLst/>
              <a:rect r="r" b="b" t="t" l="l"/>
              <a:pathLst>
                <a:path h="2169758" w="1486248">
                  <a:moveTo>
                    <a:pt x="0" y="0"/>
                  </a:moveTo>
                  <a:lnTo>
                    <a:pt x="1486248" y="0"/>
                  </a:lnTo>
                  <a:lnTo>
                    <a:pt x="1486248" y="2169758"/>
                  </a:lnTo>
                  <a:lnTo>
                    <a:pt x="0" y="2169758"/>
                  </a:lnTo>
                  <a:close/>
                </a:path>
              </a:pathLst>
            </a:custGeom>
            <a:blipFill>
              <a:blip r:embed="rId2"/>
              <a:stretch>
                <a:fillRect l="-8395" t="0" r="-8395" b="0"/>
              </a:stretch>
            </a:blipFill>
            <a:ln w="38100" cap="sq">
              <a:solidFill>
                <a:srgbClr val="D14436"/>
              </a:solidFill>
              <a:prstDash val="solid"/>
              <a:miter/>
            </a:ln>
          </p:spPr>
        </p:sp>
      </p:grpSp>
      <p:grpSp>
        <p:nvGrpSpPr>
          <p:cNvPr name="Group 4" id="4"/>
          <p:cNvGrpSpPr/>
          <p:nvPr/>
        </p:nvGrpSpPr>
        <p:grpSpPr>
          <a:xfrm rot="-320682">
            <a:off x="11554427" y="2476899"/>
            <a:ext cx="2998276" cy="4340910"/>
            <a:chOff x="0" y="0"/>
            <a:chExt cx="1498657" cy="21697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98657" cy="2169758"/>
            </a:xfrm>
            <a:custGeom>
              <a:avLst/>
              <a:gdLst/>
              <a:ahLst/>
              <a:cxnLst/>
              <a:rect r="r" b="b" t="t" l="l"/>
              <a:pathLst>
                <a:path h="2169758" w="1498657">
                  <a:moveTo>
                    <a:pt x="0" y="0"/>
                  </a:moveTo>
                  <a:lnTo>
                    <a:pt x="1498657" y="0"/>
                  </a:lnTo>
                  <a:lnTo>
                    <a:pt x="1498657" y="2169758"/>
                  </a:lnTo>
                  <a:lnTo>
                    <a:pt x="0" y="2169758"/>
                  </a:lnTo>
                  <a:close/>
                </a:path>
              </a:pathLst>
            </a:custGeom>
            <a:blipFill>
              <a:blip r:embed="rId3"/>
              <a:stretch>
                <a:fillRect l="-56783" t="0" r="-56783" b="0"/>
              </a:stretch>
            </a:blipFill>
            <a:ln w="38100" cap="sq">
              <a:solidFill>
                <a:srgbClr val="D14436"/>
              </a:solidFill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351835">
            <a:off x="13540790" y="5036938"/>
            <a:ext cx="3059780" cy="3844567"/>
            <a:chOff x="0" y="0"/>
            <a:chExt cx="1893848" cy="237959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93848" cy="2379591"/>
            </a:xfrm>
            <a:custGeom>
              <a:avLst/>
              <a:gdLst/>
              <a:ahLst/>
              <a:cxnLst/>
              <a:rect r="r" b="b" t="t" l="l"/>
              <a:pathLst>
                <a:path h="2379591" w="1893848">
                  <a:moveTo>
                    <a:pt x="0" y="0"/>
                  </a:moveTo>
                  <a:lnTo>
                    <a:pt x="1893848" y="0"/>
                  </a:lnTo>
                  <a:lnTo>
                    <a:pt x="1893848" y="2379591"/>
                  </a:lnTo>
                  <a:lnTo>
                    <a:pt x="0" y="2379591"/>
                  </a:lnTo>
                  <a:close/>
                </a:path>
              </a:pathLst>
            </a:custGeom>
            <a:blipFill>
              <a:blip r:embed="rId4"/>
              <a:stretch>
                <a:fillRect l="-44118" t="0" r="-44118" b="0"/>
              </a:stretch>
            </a:blipFill>
            <a:ln w="38100" cap="sq">
              <a:solidFill>
                <a:srgbClr val="D14436"/>
              </a:solidFill>
              <a:prstDash val="solid"/>
              <a:miter/>
            </a:ln>
          </p:spPr>
        </p:sp>
      </p:grpSp>
      <p:sp>
        <p:nvSpPr>
          <p:cNvPr name="Freeform 8" id="8"/>
          <p:cNvSpPr/>
          <p:nvPr/>
        </p:nvSpPr>
        <p:spPr>
          <a:xfrm flipH="false" flipV="false" rot="-5400000">
            <a:off x="-825193" y="8506964"/>
            <a:ext cx="2686883" cy="2547688"/>
          </a:xfrm>
          <a:custGeom>
            <a:avLst/>
            <a:gdLst/>
            <a:ahLst/>
            <a:cxnLst/>
            <a:rect r="r" b="b" t="t" l="l"/>
            <a:pathLst>
              <a:path h="2547688" w="2686883">
                <a:moveTo>
                  <a:pt x="0" y="0"/>
                </a:moveTo>
                <a:lnTo>
                  <a:pt x="2686883" y="0"/>
                </a:lnTo>
                <a:lnTo>
                  <a:pt x="2686883" y="2547688"/>
                </a:lnTo>
                <a:lnTo>
                  <a:pt x="0" y="25476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952049" y="8488295"/>
            <a:ext cx="5367435" cy="3597411"/>
          </a:xfrm>
          <a:custGeom>
            <a:avLst/>
            <a:gdLst/>
            <a:ahLst/>
            <a:cxnLst/>
            <a:rect r="r" b="b" t="t" l="l"/>
            <a:pathLst>
              <a:path h="3597411" w="5367435">
                <a:moveTo>
                  <a:pt x="0" y="0"/>
                </a:moveTo>
                <a:lnTo>
                  <a:pt x="5367435" y="0"/>
                </a:lnTo>
                <a:lnTo>
                  <a:pt x="5367435" y="3597410"/>
                </a:lnTo>
                <a:lnTo>
                  <a:pt x="0" y="35974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116845" y="-3609285"/>
            <a:ext cx="5171155" cy="5241537"/>
          </a:xfrm>
          <a:custGeom>
            <a:avLst/>
            <a:gdLst/>
            <a:ahLst/>
            <a:cxnLst/>
            <a:rect r="r" b="b" t="t" l="l"/>
            <a:pathLst>
              <a:path h="5241537" w="5171155">
                <a:moveTo>
                  <a:pt x="0" y="0"/>
                </a:moveTo>
                <a:lnTo>
                  <a:pt x="5171155" y="0"/>
                </a:lnTo>
                <a:lnTo>
                  <a:pt x="5171155" y="5241537"/>
                </a:lnTo>
                <a:lnTo>
                  <a:pt x="0" y="52415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195709" y="5138926"/>
            <a:ext cx="9680977" cy="772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Lorem ipsum dolor sit amet, consectetur adipiscing elit, sed d incididunt ut labore et dolore magna aliqua. Ut enim ad minim veniam,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95709" y="3348226"/>
            <a:ext cx="9209337" cy="1047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1"/>
              </a:lnSpc>
              <a:spcBef>
                <a:spcPct val="0"/>
              </a:spcBef>
            </a:pPr>
            <a:r>
              <a:rPr lang="en-US" sz="7496">
                <a:solidFill>
                  <a:srgbClr val="D14436"/>
                </a:solidFill>
                <a:latin typeface="FB WallW"/>
                <a:ea typeface="FB WallW"/>
                <a:cs typeface="FB WallW"/>
                <a:sym typeface="FB WallW"/>
              </a:rPr>
              <a:t>Public Engagement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-10174199">
            <a:off x="-379783" y="-185634"/>
            <a:ext cx="2816966" cy="2422591"/>
          </a:xfrm>
          <a:custGeom>
            <a:avLst/>
            <a:gdLst/>
            <a:ahLst/>
            <a:cxnLst/>
            <a:rect r="r" b="b" t="t" l="l"/>
            <a:pathLst>
              <a:path h="2422591" w="2816966">
                <a:moveTo>
                  <a:pt x="0" y="0"/>
                </a:moveTo>
                <a:lnTo>
                  <a:pt x="2816966" y="0"/>
                </a:lnTo>
                <a:lnTo>
                  <a:pt x="2816966" y="2422591"/>
                </a:lnTo>
                <a:lnTo>
                  <a:pt x="0" y="24225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195709" y="2214866"/>
            <a:ext cx="7676649" cy="1047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021"/>
              </a:lnSpc>
              <a:spcBef>
                <a:spcPct val="0"/>
              </a:spcBef>
            </a:pPr>
            <a:r>
              <a:rPr lang="en-US" sz="7496">
                <a:solidFill>
                  <a:srgbClr val="1C3366"/>
                </a:solidFill>
                <a:latin typeface="FB WallW"/>
                <a:ea typeface="FB WallW"/>
                <a:cs typeface="FB WallW"/>
                <a:sym typeface="FB WallW"/>
              </a:rPr>
              <a:t>The Pulse of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95709" y="4676038"/>
            <a:ext cx="4249089" cy="448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</a:pPr>
            <a:r>
              <a:rPr lang="en-US" sz="2599">
                <a:solidFill>
                  <a:srgbClr val="1C3366"/>
                </a:solidFill>
                <a:latin typeface="FB WallW"/>
                <a:ea typeface="FB WallW"/>
                <a:cs typeface="FB WallW"/>
                <a:sym typeface="FB WallW"/>
              </a:rPr>
              <a:t>Artist Talks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95709" y="6148407"/>
            <a:ext cx="9680977" cy="448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639"/>
              </a:lnSpc>
              <a:spcBef>
                <a:spcPct val="0"/>
              </a:spcBef>
            </a:pPr>
            <a:r>
              <a:rPr lang="en-US" sz="2599" strike="noStrike" u="none">
                <a:solidFill>
                  <a:srgbClr val="D14436"/>
                </a:solidFill>
                <a:latin typeface="FB WallW"/>
                <a:ea typeface="FB WallW"/>
                <a:cs typeface="FB WallW"/>
                <a:sym typeface="FB WallW"/>
              </a:rPr>
              <a:t>Workshops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95709" y="7559877"/>
            <a:ext cx="9680977" cy="448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3639"/>
              </a:lnSpc>
              <a:spcBef>
                <a:spcPct val="0"/>
              </a:spcBef>
            </a:pPr>
            <a:r>
              <a:rPr lang="en-US" sz="2599" strike="noStrike" u="none">
                <a:solidFill>
                  <a:srgbClr val="1C3366"/>
                </a:solidFill>
                <a:latin typeface="FB WallW"/>
                <a:ea typeface="FB WallW"/>
                <a:cs typeface="FB WallW"/>
                <a:sym typeface="FB WallW"/>
              </a:rPr>
              <a:t>Gallery Tours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95709" y="6549065"/>
            <a:ext cx="9680977" cy="772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Lorem ipsum dolor sit amet, consectetur adipiscing elit, sed d incididunt ut labore et dolore magna aliqua. Ut enim ad minim veniam,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95709" y="8027210"/>
            <a:ext cx="9680977" cy="772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Lorem ipsum dolor sit amet, consectetur adipiscing elit, sed d incididunt ut labore et dolore magna aliqua. Ut enim ad minim veniam,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-10800000">
            <a:off x="-1461435" y="9780808"/>
            <a:ext cx="11062656" cy="2267844"/>
          </a:xfrm>
          <a:custGeom>
            <a:avLst/>
            <a:gdLst/>
            <a:ahLst/>
            <a:cxnLst/>
            <a:rect r="r" b="b" t="t" l="l"/>
            <a:pathLst>
              <a:path h="2267844" w="11062656">
                <a:moveTo>
                  <a:pt x="0" y="0"/>
                </a:moveTo>
                <a:lnTo>
                  <a:pt x="11062656" y="0"/>
                </a:lnTo>
                <a:lnTo>
                  <a:pt x="11062656" y="2267844"/>
                </a:lnTo>
                <a:lnTo>
                  <a:pt x="0" y="22678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DAHF_Bidmfo</dc:identifier>
  <dcterms:modified xsi:type="dcterms:W3CDTF">2011-08-01T06:04:30Z</dcterms:modified>
  <cp:revision>1</cp:revision>
  <dc:title>Blue and Red Collage Art Exhibition Presentation</dc:title>
</cp:coreProperties>
</file>