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A4F39-390C-FADA-A674-3F1E1018F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4285EE3-EC8A-8EA3-F9F5-184F1D61E36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4285EE3-EC8A-8EA3-F9F5-184F1D61E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226B506-4924-802E-78FE-4891086B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EF9FFF-6D86-C728-9EAB-D9321F37A9D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3509858-4E41-0E18-1C6B-8EC8B680CAB3}"/>
              </a:ext>
            </a:extLst>
          </p:cNvPr>
          <p:cNvSpPr/>
          <p:nvPr/>
        </p:nvSpPr>
        <p:spPr>
          <a:xfrm rot="5400000">
            <a:off x="2886168" y="-179240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23D1A72-836D-6617-FFA2-67F292343FE3}"/>
              </a:ext>
            </a:extLst>
          </p:cNvPr>
          <p:cNvSpPr/>
          <p:nvPr/>
        </p:nvSpPr>
        <p:spPr>
          <a:xfrm>
            <a:off x="707603" y="1342764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25C772-4DBE-08A1-7918-AE2427C3ECE3}"/>
              </a:ext>
            </a:extLst>
          </p:cNvPr>
          <p:cNvSpPr txBox="1"/>
          <p:nvPr/>
        </p:nvSpPr>
        <p:spPr>
          <a:xfrm>
            <a:off x="896851" y="162643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7" name="Shape1_20211215_103712">
            <a:extLst>
              <a:ext uri="{FF2B5EF4-FFF2-40B4-BE49-F238E27FC236}">
                <a16:creationId xmlns:a16="http://schemas.microsoft.com/office/drawing/2014/main" id="{2F260FF9-566F-038C-DBD1-FA79F564554F}"/>
              </a:ext>
            </a:extLst>
          </p:cNvPr>
          <p:cNvSpPr txBox="1"/>
          <p:nvPr/>
        </p:nvSpPr>
        <p:spPr>
          <a:xfrm>
            <a:off x="1980835" y="1453643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8" name="Shape0_20211215_103712">
            <a:extLst>
              <a:ext uri="{FF2B5EF4-FFF2-40B4-BE49-F238E27FC236}">
                <a16:creationId xmlns:a16="http://schemas.microsoft.com/office/drawing/2014/main" id="{1E24400B-7615-04EE-FD18-CA31B1A008A2}"/>
              </a:ext>
            </a:extLst>
          </p:cNvPr>
          <p:cNvSpPr txBox="1"/>
          <p:nvPr/>
        </p:nvSpPr>
        <p:spPr>
          <a:xfrm>
            <a:off x="1980835" y="1742555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4050C7-E181-2176-8857-BD75022A07FB}"/>
              </a:ext>
            </a:extLst>
          </p:cNvPr>
          <p:cNvSpPr/>
          <p:nvPr/>
        </p:nvSpPr>
        <p:spPr>
          <a:xfrm rot="5400000">
            <a:off x="8723181" y="-179240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8323CEC-F58C-C5AD-7379-F326355A1ED3}"/>
              </a:ext>
            </a:extLst>
          </p:cNvPr>
          <p:cNvSpPr/>
          <p:nvPr/>
        </p:nvSpPr>
        <p:spPr>
          <a:xfrm>
            <a:off x="6544617" y="1342764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63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CD30D2-B908-1B57-C5E7-656297556C70}"/>
              </a:ext>
            </a:extLst>
          </p:cNvPr>
          <p:cNvSpPr txBox="1"/>
          <p:nvPr/>
        </p:nvSpPr>
        <p:spPr>
          <a:xfrm>
            <a:off x="6733867" y="162643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2" name="Shape2_20211215_103712">
            <a:extLst>
              <a:ext uri="{FF2B5EF4-FFF2-40B4-BE49-F238E27FC236}">
                <a16:creationId xmlns:a16="http://schemas.microsoft.com/office/drawing/2014/main" id="{79C5CB80-5994-BB32-ABD9-8966D0F6BE5A}"/>
              </a:ext>
            </a:extLst>
          </p:cNvPr>
          <p:cNvSpPr txBox="1"/>
          <p:nvPr/>
        </p:nvSpPr>
        <p:spPr>
          <a:xfrm>
            <a:off x="7817852" y="1453643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13" name="Shape3_20211215_103712">
            <a:extLst>
              <a:ext uri="{FF2B5EF4-FFF2-40B4-BE49-F238E27FC236}">
                <a16:creationId xmlns:a16="http://schemas.microsoft.com/office/drawing/2014/main" id="{592AE7E5-E47C-0A0A-C93C-CC593FB25854}"/>
              </a:ext>
            </a:extLst>
          </p:cNvPr>
          <p:cNvSpPr txBox="1"/>
          <p:nvPr/>
        </p:nvSpPr>
        <p:spPr>
          <a:xfrm>
            <a:off x="7817852" y="1742555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14" name="Shape0_20220526_143018">
            <a:extLst>
              <a:ext uri="{FF2B5EF4-FFF2-40B4-BE49-F238E27FC236}">
                <a16:creationId xmlns:a16="http://schemas.microsoft.com/office/drawing/2014/main" id="{C9CE0DDD-1D68-5CB5-0952-69A26639761B}"/>
              </a:ext>
            </a:extLst>
          </p:cNvPr>
          <p:cNvSpPr/>
          <p:nvPr/>
        </p:nvSpPr>
        <p:spPr>
          <a:xfrm>
            <a:off x="4740396" y="1698710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5" name="Shape1_20220526_143018">
            <a:extLst>
              <a:ext uri="{FF2B5EF4-FFF2-40B4-BE49-F238E27FC236}">
                <a16:creationId xmlns:a16="http://schemas.microsoft.com/office/drawing/2014/main" id="{BCDDB334-7299-B3ED-1BC2-56105AD64EB2}"/>
              </a:ext>
            </a:extLst>
          </p:cNvPr>
          <p:cNvSpPr/>
          <p:nvPr/>
        </p:nvSpPr>
        <p:spPr>
          <a:xfrm>
            <a:off x="10598939" y="1698710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6" name="Shape2_20210614_103039">
            <a:extLst>
              <a:ext uri="{FF2B5EF4-FFF2-40B4-BE49-F238E27FC236}">
                <a16:creationId xmlns:a16="http://schemas.microsoft.com/office/drawing/2014/main" id="{D8670086-3927-4BB6-FFE9-E4C705F65EEE}"/>
              </a:ext>
            </a:extLst>
          </p:cNvPr>
          <p:cNvSpPr/>
          <p:nvPr/>
        </p:nvSpPr>
        <p:spPr>
          <a:xfrm>
            <a:off x="4809353" y="1793938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17" name="Shape4_20210614_103039">
            <a:extLst>
              <a:ext uri="{FF2B5EF4-FFF2-40B4-BE49-F238E27FC236}">
                <a16:creationId xmlns:a16="http://schemas.microsoft.com/office/drawing/2014/main" id="{9C65FE7E-393F-8E3C-11C9-E743DB43EC16}"/>
              </a:ext>
            </a:extLst>
          </p:cNvPr>
          <p:cNvSpPr/>
          <p:nvPr/>
        </p:nvSpPr>
        <p:spPr>
          <a:xfrm>
            <a:off x="10663331" y="1794255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18" name="Shape2_20220526_143018">
            <a:extLst>
              <a:ext uri="{FF2B5EF4-FFF2-40B4-BE49-F238E27FC236}">
                <a16:creationId xmlns:a16="http://schemas.microsoft.com/office/drawing/2014/main" id="{FD1FC723-5872-1007-24C6-98AE4A420256}"/>
              </a:ext>
            </a:extLst>
          </p:cNvPr>
          <p:cNvSpPr/>
          <p:nvPr/>
        </p:nvSpPr>
        <p:spPr>
          <a:xfrm rot="5400000">
            <a:off x="2886168" y="3086699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19" name="Shape3_20220526_143018">
            <a:extLst>
              <a:ext uri="{FF2B5EF4-FFF2-40B4-BE49-F238E27FC236}">
                <a16:creationId xmlns:a16="http://schemas.microsoft.com/office/drawing/2014/main" id="{646816DE-D334-B6AA-5235-9C60C297F2FB}"/>
              </a:ext>
            </a:extLst>
          </p:cNvPr>
          <p:cNvSpPr/>
          <p:nvPr/>
        </p:nvSpPr>
        <p:spPr>
          <a:xfrm>
            <a:off x="707603" y="4608703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63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DC8192-8EE9-A704-FF83-F4E401FA76CE}"/>
              </a:ext>
            </a:extLst>
          </p:cNvPr>
          <p:cNvSpPr txBox="1"/>
          <p:nvPr/>
        </p:nvSpPr>
        <p:spPr>
          <a:xfrm>
            <a:off x="896851" y="489237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21" name="Shape4_20211215_103712">
            <a:extLst>
              <a:ext uri="{FF2B5EF4-FFF2-40B4-BE49-F238E27FC236}">
                <a16:creationId xmlns:a16="http://schemas.microsoft.com/office/drawing/2014/main" id="{848C2491-4868-22FA-9600-56E710CB91E2}"/>
              </a:ext>
            </a:extLst>
          </p:cNvPr>
          <p:cNvSpPr txBox="1"/>
          <p:nvPr/>
        </p:nvSpPr>
        <p:spPr>
          <a:xfrm>
            <a:off x="1980835" y="471958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22" name="Shape5_20211215_103712">
            <a:extLst>
              <a:ext uri="{FF2B5EF4-FFF2-40B4-BE49-F238E27FC236}">
                <a16:creationId xmlns:a16="http://schemas.microsoft.com/office/drawing/2014/main" id="{8EF15D9B-EA79-41AB-24CF-2795625AB4AE}"/>
              </a:ext>
            </a:extLst>
          </p:cNvPr>
          <p:cNvSpPr txBox="1"/>
          <p:nvPr/>
        </p:nvSpPr>
        <p:spPr>
          <a:xfrm>
            <a:off x="1980835" y="500849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F85554-F4B3-BD18-BD10-05EEA2C986A8}"/>
              </a:ext>
            </a:extLst>
          </p:cNvPr>
          <p:cNvSpPr/>
          <p:nvPr/>
        </p:nvSpPr>
        <p:spPr>
          <a:xfrm rot="5400000">
            <a:off x="8723181" y="3086699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74A46AC-F52B-DA6E-7F43-594D00727F91}"/>
              </a:ext>
            </a:extLst>
          </p:cNvPr>
          <p:cNvSpPr/>
          <p:nvPr/>
        </p:nvSpPr>
        <p:spPr>
          <a:xfrm>
            <a:off x="6544617" y="4608703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2B7AE5-D93E-1DAC-4142-F103432F046E}"/>
              </a:ext>
            </a:extLst>
          </p:cNvPr>
          <p:cNvSpPr txBox="1"/>
          <p:nvPr/>
        </p:nvSpPr>
        <p:spPr>
          <a:xfrm>
            <a:off x="6733867" y="489237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06</a:t>
            </a:r>
          </a:p>
        </p:txBody>
      </p:sp>
      <p:sp>
        <p:nvSpPr>
          <p:cNvPr id="26" name="Shape6_20211215_103712">
            <a:extLst>
              <a:ext uri="{FF2B5EF4-FFF2-40B4-BE49-F238E27FC236}">
                <a16:creationId xmlns:a16="http://schemas.microsoft.com/office/drawing/2014/main" id="{67D7B0C0-FC17-F995-AB95-9B129C835EB5}"/>
              </a:ext>
            </a:extLst>
          </p:cNvPr>
          <p:cNvSpPr txBox="1"/>
          <p:nvPr/>
        </p:nvSpPr>
        <p:spPr>
          <a:xfrm>
            <a:off x="7817852" y="471958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27" name="Shape7_20211215_103712">
            <a:extLst>
              <a:ext uri="{FF2B5EF4-FFF2-40B4-BE49-F238E27FC236}">
                <a16:creationId xmlns:a16="http://schemas.microsoft.com/office/drawing/2014/main" id="{EA1B35CB-2D65-CF0E-E3C0-0EFCC1527232}"/>
              </a:ext>
            </a:extLst>
          </p:cNvPr>
          <p:cNvSpPr txBox="1"/>
          <p:nvPr/>
        </p:nvSpPr>
        <p:spPr>
          <a:xfrm>
            <a:off x="7817852" y="5008492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28" name="Shape4_20220526_143018">
            <a:extLst>
              <a:ext uri="{FF2B5EF4-FFF2-40B4-BE49-F238E27FC236}">
                <a16:creationId xmlns:a16="http://schemas.microsoft.com/office/drawing/2014/main" id="{D265EEC7-5D4D-AA14-950A-257F051EAEA0}"/>
              </a:ext>
            </a:extLst>
          </p:cNvPr>
          <p:cNvSpPr/>
          <p:nvPr/>
        </p:nvSpPr>
        <p:spPr>
          <a:xfrm>
            <a:off x="4740396" y="496464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29" name="Shape5_20220526_143018">
            <a:extLst>
              <a:ext uri="{FF2B5EF4-FFF2-40B4-BE49-F238E27FC236}">
                <a16:creationId xmlns:a16="http://schemas.microsoft.com/office/drawing/2014/main" id="{5354440A-20C0-47A0-4823-DC008CEF3745}"/>
              </a:ext>
            </a:extLst>
          </p:cNvPr>
          <p:cNvSpPr/>
          <p:nvPr/>
        </p:nvSpPr>
        <p:spPr>
          <a:xfrm>
            <a:off x="10598939" y="496464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0" name="Shape3_20210614_103039">
            <a:extLst>
              <a:ext uri="{FF2B5EF4-FFF2-40B4-BE49-F238E27FC236}">
                <a16:creationId xmlns:a16="http://schemas.microsoft.com/office/drawing/2014/main" id="{BE6B0DE7-75C0-4F86-F12F-1C3B39EBCE3A}"/>
              </a:ext>
            </a:extLst>
          </p:cNvPr>
          <p:cNvSpPr/>
          <p:nvPr/>
        </p:nvSpPr>
        <p:spPr>
          <a:xfrm>
            <a:off x="4809353" y="5059874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31" name="Shape5_20210614_103039">
            <a:extLst>
              <a:ext uri="{FF2B5EF4-FFF2-40B4-BE49-F238E27FC236}">
                <a16:creationId xmlns:a16="http://schemas.microsoft.com/office/drawing/2014/main" id="{B20E70DE-AD99-2CA2-1239-E771006F3502}"/>
              </a:ext>
            </a:extLst>
          </p:cNvPr>
          <p:cNvSpPr/>
          <p:nvPr/>
        </p:nvSpPr>
        <p:spPr>
          <a:xfrm>
            <a:off x="10663331" y="5061919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C7144C0-02EB-06F3-6CAA-9114D8F16F69}"/>
              </a:ext>
            </a:extLst>
          </p:cNvPr>
          <p:cNvSpPr/>
          <p:nvPr/>
        </p:nvSpPr>
        <p:spPr>
          <a:xfrm rot="5400000">
            <a:off x="2886168" y="1453731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A7B82A3-B837-08E8-346B-3592C802DDE4}"/>
              </a:ext>
            </a:extLst>
          </p:cNvPr>
          <p:cNvSpPr/>
          <p:nvPr/>
        </p:nvSpPr>
        <p:spPr>
          <a:xfrm>
            <a:off x="707603" y="2975732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20495F-C4CD-F88B-B7EA-137EB9C46A94}"/>
              </a:ext>
            </a:extLst>
          </p:cNvPr>
          <p:cNvSpPr txBox="1"/>
          <p:nvPr/>
        </p:nvSpPr>
        <p:spPr>
          <a:xfrm>
            <a:off x="896851" y="32594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5" name="Shape8_20211215_103712">
            <a:extLst>
              <a:ext uri="{FF2B5EF4-FFF2-40B4-BE49-F238E27FC236}">
                <a16:creationId xmlns:a16="http://schemas.microsoft.com/office/drawing/2014/main" id="{63081BCA-D277-13BB-B322-0BE2ADDD0D26}"/>
              </a:ext>
            </a:extLst>
          </p:cNvPr>
          <p:cNvSpPr txBox="1"/>
          <p:nvPr/>
        </p:nvSpPr>
        <p:spPr>
          <a:xfrm>
            <a:off x="1980835" y="3086610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36" name="Shape9_20211215_103712">
            <a:extLst>
              <a:ext uri="{FF2B5EF4-FFF2-40B4-BE49-F238E27FC236}">
                <a16:creationId xmlns:a16="http://schemas.microsoft.com/office/drawing/2014/main" id="{5DB89B63-D228-9DA3-ABB5-0E808D4B5F9B}"/>
              </a:ext>
            </a:extLst>
          </p:cNvPr>
          <p:cNvSpPr txBox="1"/>
          <p:nvPr/>
        </p:nvSpPr>
        <p:spPr>
          <a:xfrm>
            <a:off x="1980835" y="3375521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2814CDA-C71B-6871-A0A4-AA759620645C}"/>
              </a:ext>
            </a:extLst>
          </p:cNvPr>
          <p:cNvSpPr/>
          <p:nvPr/>
        </p:nvSpPr>
        <p:spPr>
          <a:xfrm rot="5400000">
            <a:off x="8723181" y="1453731"/>
            <a:ext cx="1062770" cy="4106787"/>
          </a:xfrm>
          <a:prstGeom prst="rect">
            <a:avLst/>
          </a:prstGeom>
          <a:solidFill>
            <a:srgbClr val="FFFF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8" name="Shape1_20210614_103039">
            <a:extLst>
              <a:ext uri="{FF2B5EF4-FFF2-40B4-BE49-F238E27FC236}">
                <a16:creationId xmlns:a16="http://schemas.microsoft.com/office/drawing/2014/main" id="{07FCC2A9-6C47-5E5C-4CE0-E57826BB5F2E}"/>
              </a:ext>
            </a:extLst>
          </p:cNvPr>
          <p:cNvSpPr/>
          <p:nvPr/>
        </p:nvSpPr>
        <p:spPr>
          <a:xfrm>
            <a:off x="6544617" y="2975732"/>
            <a:ext cx="1305376" cy="1062770"/>
          </a:xfrm>
          <a:custGeom>
            <a:avLst/>
            <a:gdLst>
              <a:gd name="connsiteX0" fmla="*/ 0 w 1361209"/>
              <a:gd name="connsiteY0" fmla="*/ 0 h 1091045"/>
              <a:gd name="connsiteX1" fmla="*/ 1361209 w 1361209"/>
              <a:gd name="connsiteY1" fmla="*/ 0 h 1091045"/>
              <a:gd name="connsiteX2" fmla="*/ 755765 w 1361209"/>
              <a:gd name="connsiteY2" fmla="*/ 1091045 h 1091045"/>
              <a:gd name="connsiteX3" fmla="*/ 0 w 1361209"/>
              <a:gd name="connsiteY3" fmla="*/ 1091045 h 1091045"/>
              <a:gd name="connsiteX4" fmla="*/ 0 w 1361209"/>
              <a:gd name="connsiteY4" fmla="*/ 0 h 1091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209" h="1091045">
                <a:moveTo>
                  <a:pt x="0" y="0"/>
                </a:moveTo>
                <a:lnTo>
                  <a:pt x="1361209" y="0"/>
                </a:lnTo>
                <a:lnTo>
                  <a:pt x="755765" y="1091045"/>
                </a:lnTo>
                <a:lnTo>
                  <a:pt x="0" y="1091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63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ABED7B-916B-4A95-0F30-75C5049C8C21}"/>
              </a:ext>
            </a:extLst>
          </p:cNvPr>
          <p:cNvSpPr txBox="1"/>
          <p:nvPr/>
        </p:nvSpPr>
        <p:spPr>
          <a:xfrm>
            <a:off x="6733867" y="325940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40" name="Shape10_20211215_103712">
            <a:extLst>
              <a:ext uri="{FF2B5EF4-FFF2-40B4-BE49-F238E27FC236}">
                <a16:creationId xmlns:a16="http://schemas.microsoft.com/office/drawing/2014/main" id="{EEF0E727-AB75-9940-F757-BD9AD788A5C6}"/>
              </a:ext>
            </a:extLst>
          </p:cNvPr>
          <p:cNvSpPr txBox="1"/>
          <p:nvPr/>
        </p:nvSpPr>
        <p:spPr>
          <a:xfrm>
            <a:off x="7817852" y="3086610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1600" b="1" dirty="0"/>
              <a:t>Title</a:t>
            </a:r>
          </a:p>
        </p:txBody>
      </p:sp>
      <p:sp>
        <p:nvSpPr>
          <p:cNvPr id="41" name="Shape11_20211215_103712">
            <a:extLst>
              <a:ext uri="{FF2B5EF4-FFF2-40B4-BE49-F238E27FC236}">
                <a16:creationId xmlns:a16="http://schemas.microsoft.com/office/drawing/2014/main" id="{CA7ABC0C-8CA7-A1C0-BFA5-EC505AB0EDEE}"/>
              </a:ext>
            </a:extLst>
          </p:cNvPr>
          <p:cNvSpPr txBox="1"/>
          <p:nvPr/>
        </p:nvSpPr>
        <p:spPr>
          <a:xfrm>
            <a:off x="7817852" y="3375521"/>
            <a:ext cx="2573832" cy="3385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730" lvl="1" defTabSz="2666516">
              <a:buClr>
                <a:schemeClr val="tx2"/>
              </a:buClr>
              <a:buSzPct val="120000"/>
            </a:pPr>
            <a:r>
              <a:rPr lang="en-US" sz="1600" dirty="0"/>
              <a:t>Insert Text Here</a:t>
            </a:r>
          </a:p>
        </p:txBody>
      </p:sp>
      <p:sp>
        <p:nvSpPr>
          <p:cNvPr id="42" name="Shape6_20220526_143018">
            <a:extLst>
              <a:ext uri="{FF2B5EF4-FFF2-40B4-BE49-F238E27FC236}">
                <a16:creationId xmlns:a16="http://schemas.microsoft.com/office/drawing/2014/main" id="{0710136D-5098-1DD1-AC0D-93203A85C6BA}"/>
              </a:ext>
            </a:extLst>
          </p:cNvPr>
          <p:cNvSpPr/>
          <p:nvPr/>
        </p:nvSpPr>
        <p:spPr>
          <a:xfrm>
            <a:off x="4740396" y="333167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3" name="Shape7_20220526_143018">
            <a:extLst>
              <a:ext uri="{FF2B5EF4-FFF2-40B4-BE49-F238E27FC236}">
                <a16:creationId xmlns:a16="http://schemas.microsoft.com/office/drawing/2014/main" id="{7C77983B-13EA-E539-A8DF-7F875A6EC55F}"/>
              </a:ext>
            </a:extLst>
          </p:cNvPr>
          <p:cNvSpPr/>
          <p:nvPr/>
        </p:nvSpPr>
        <p:spPr>
          <a:xfrm>
            <a:off x="10598939" y="3331677"/>
            <a:ext cx="345443" cy="350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/>
          </a:p>
        </p:txBody>
      </p:sp>
      <p:sp>
        <p:nvSpPr>
          <p:cNvPr id="44" name="Shape0_20210614_103039">
            <a:extLst>
              <a:ext uri="{FF2B5EF4-FFF2-40B4-BE49-F238E27FC236}">
                <a16:creationId xmlns:a16="http://schemas.microsoft.com/office/drawing/2014/main" id="{157121D2-C781-9E7E-633A-BA6BAC9BB6A8}"/>
              </a:ext>
            </a:extLst>
          </p:cNvPr>
          <p:cNvSpPr/>
          <p:nvPr/>
        </p:nvSpPr>
        <p:spPr>
          <a:xfrm>
            <a:off x="4809353" y="3426902"/>
            <a:ext cx="207536" cy="160429"/>
          </a:xfrm>
          <a:custGeom>
            <a:avLst/>
            <a:gdLst>
              <a:gd name="connsiteX0" fmla="*/ 136303 w 323659"/>
              <a:gd name="connsiteY0" fmla="*/ 246317 h 246316"/>
              <a:gd name="connsiteX1" fmla="*/ 0 w 323659"/>
              <a:gd name="connsiteY1" fmla="*/ 115824 h 246316"/>
              <a:gd name="connsiteX2" fmla="*/ 50959 w 323659"/>
              <a:gd name="connsiteY2" fmla="*/ 62579 h 246316"/>
              <a:gd name="connsiteX3" fmla="*/ 134112 w 323659"/>
              <a:gd name="connsiteY3" fmla="*/ 142113 h 246316"/>
              <a:gd name="connsiteX4" fmla="*/ 270415 w 323659"/>
              <a:gd name="connsiteY4" fmla="*/ 0 h 246316"/>
              <a:gd name="connsiteX5" fmla="*/ 323660 w 323659"/>
              <a:gd name="connsiteY5" fmla="*/ 50959 h 246316"/>
              <a:gd name="connsiteX6" fmla="*/ 136303 w 323659"/>
              <a:gd name="connsiteY6" fmla="*/ 246317 h 24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3659" h="246316">
                <a:moveTo>
                  <a:pt x="136303" y="246317"/>
                </a:moveTo>
                <a:lnTo>
                  <a:pt x="0" y="115824"/>
                </a:lnTo>
                <a:lnTo>
                  <a:pt x="50959" y="62579"/>
                </a:lnTo>
                <a:lnTo>
                  <a:pt x="134112" y="142113"/>
                </a:lnTo>
                <a:lnTo>
                  <a:pt x="270415" y="0"/>
                </a:lnTo>
                <a:lnTo>
                  <a:pt x="323660" y="50959"/>
                </a:lnTo>
                <a:lnTo>
                  <a:pt x="136303" y="246317"/>
                </a:lnTo>
                <a:close/>
              </a:path>
            </a:pathLst>
          </a:custGeom>
          <a:solidFill>
            <a:srgbClr val="24A148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defTabSz="750715">
              <a:lnSpc>
                <a:spcPct val="90000"/>
              </a:lnSpc>
              <a:defRPr/>
            </a:pPr>
            <a:endParaRPr lang="en-IN" sz="2400" dirty="0">
              <a:solidFill>
                <a:srgbClr val="070605"/>
              </a:solidFill>
            </a:endParaRPr>
          </a:p>
        </p:txBody>
      </p:sp>
      <p:sp>
        <p:nvSpPr>
          <p:cNvPr id="45" name="Shape0_20210614_103047">
            <a:extLst>
              <a:ext uri="{FF2B5EF4-FFF2-40B4-BE49-F238E27FC236}">
                <a16:creationId xmlns:a16="http://schemas.microsoft.com/office/drawing/2014/main" id="{90C8AF0A-0B65-3B61-F35D-AEFC19CD505A}"/>
              </a:ext>
            </a:extLst>
          </p:cNvPr>
          <p:cNvSpPr/>
          <p:nvPr/>
        </p:nvSpPr>
        <p:spPr>
          <a:xfrm>
            <a:off x="10647162" y="3376523"/>
            <a:ext cx="259055" cy="263136"/>
          </a:xfrm>
          <a:prstGeom prst="mathMultiply">
            <a:avLst>
              <a:gd name="adj1" fmla="val 18520"/>
            </a:avLst>
          </a:prstGeom>
          <a:solidFill>
            <a:srgbClr val="DA1E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983559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9670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729</cp:revision>
  <dcterms:created xsi:type="dcterms:W3CDTF">2021-03-31T02:49:57Z</dcterms:created>
  <dcterms:modified xsi:type="dcterms:W3CDTF">2025-10-15T02:51:57Z</dcterms:modified>
  <cp:category/>
</cp:coreProperties>
</file>