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Lacquer"/>
      <p:regular r:id="rId37"/>
    </p:embeddedFont>
    <p:embeddedFont>
      <p:font typeface="Poppins SemiBold"/>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g97Vs8CYGaMCq1jGLlG+cZPVM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Lacqu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6a0e64ee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6a0e64eeb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6a0e64eeb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6a0e64eebd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36a0e64eebd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36a0e64eebd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6a0e64eebd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6a0e64eebd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36a0e64eebd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6a0e64eebd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36a0e64eebd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36a0e64eebd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6a0e64eebd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6a0e64eebd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36a0e64eebd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6a0e64eebd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6a0e64eebd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36a0e64eebd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6a0e64eebd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36a0e64eebd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36a0e64eebd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6a0e64eebd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36a0e64eebd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36a0e64eebd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a0e64eebd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6a0e64eebd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36a0e64eebd_0_3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a0e64eebd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6a0e64eebd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36a0e64eebd_0_3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a0e64eebd_0_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6a0e64eebd_0_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36a0e64eebd_0_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36a0e64eeb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36a0e64eebd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36a0e64eebd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6a0e64eebd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6a0e64eebd_0_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36a0e64eebd_0_4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6a0e64eebd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6a0e64eebd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36a0e64eebd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6a0e64eebd_0_4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6a0e64eebd_0_4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6a0e64eebd_0_4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36a0e64eebd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36a0e64eebd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g36a0e64eebd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6a0e64eebd_0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36a0e64eebd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g36a0e64eebd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36a0e64eeb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36a0e64eebd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36a0e64eebd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6a0e64eebd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g36a0e64eebd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36a0e64eebd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a0e64eebd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36a0e64eebd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36a0e64eebd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6a0e64eebd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36a0e64eebd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36a0e64eebd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6a0e64eebd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36a0e64eebd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6a0e64eebd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6a0e64eebd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36a0e64eebd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36a0e64eebd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6a0e64eebd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6a0e64eebd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36a0e64eebd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20" Type="http://schemas.openxmlformats.org/officeDocument/2006/relationships/image" Target="../media/image61.png"/><Relationship Id="rId22" Type="http://schemas.openxmlformats.org/officeDocument/2006/relationships/image" Target="../media/image84.png"/><Relationship Id="rId21" Type="http://schemas.openxmlformats.org/officeDocument/2006/relationships/image" Target="../media/image118.png"/><Relationship Id="rId24" Type="http://schemas.openxmlformats.org/officeDocument/2006/relationships/image" Target="../media/image67.png"/><Relationship Id="rId23"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68.png"/><Relationship Id="rId26" Type="http://schemas.openxmlformats.org/officeDocument/2006/relationships/image" Target="../media/image69.png"/><Relationship Id="rId25" Type="http://schemas.openxmlformats.org/officeDocument/2006/relationships/image" Target="../media/image60.png"/><Relationship Id="rId28" Type="http://schemas.openxmlformats.org/officeDocument/2006/relationships/image" Target="../media/image65.png"/><Relationship Id="rId27" Type="http://schemas.openxmlformats.org/officeDocument/2006/relationships/image" Target="../media/image100.png"/><Relationship Id="rId5" Type="http://schemas.openxmlformats.org/officeDocument/2006/relationships/image" Target="../media/image21.png"/><Relationship Id="rId6" Type="http://schemas.openxmlformats.org/officeDocument/2006/relationships/image" Target="../media/image49.png"/><Relationship Id="rId29" Type="http://schemas.openxmlformats.org/officeDocument/2006/relationships/image" Target="../media/image73.png"/><Relationship Id="rId7" Type="http://schemas.openxmlformats.org/officeDocument/2006/relationships/image" Target="../media/image46.png"/><Relationship Id="rId8" Type="http://schemas.openxmlformats.org/officeDocument/2006/relationships/image" Target="../media/image57.png"/><Relationship Id="rId11" Type="http://schemas.openxmlformats.org/officeDocument/2006/relationships/image" Target="../media/image48.png"/><Relationship Id="rId10" Type="http://schemas.openxmlformats.org/officeDocument/2006/relationships/image" Target="../media/image51.png"/><Relationship Id="rId13" Type="http://schemas.openxmlformats.org/officeDocument/2006/relationships/image" Target="../media/image52.png"/><Relationship Id="rId12" Type="http://schemas.openxmlformats.org/officeDocument/2006/relationships/image" Target="../media/image58.png"/><Relationship Id="rId15" Type="http://schemas.openxmlformats.org/officeDocument/2006/relationships/image" Target="../media/image55.png"/><Relationship Id="rId14" Type="http://schemas.openxmlformats.org/officeDocument/2006/relationships/image" Target="../media/image59.png"/><Relationship Id="rId17" Type="http://schemas.openxmlformats.org/officeDocument/2006/relationships/image" Target="../media/image80.png"/><Relationship Id="rId16" Type="http://schemas.openxmlformats.org/officeDocument/2006/relationships/image" Target="../media/image97.png"/><Relationship Id="rId19" Type="http://schemas.openxmlformats.org/officeDocument/2006/relationships/image" Target="../media/image96.png"/><Relationship Id="rId18"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70.png"/><Relationship Id="rId6"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79.png"/><Relationship Id="rId7"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10.png"/><Relationship Id="rId6"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02.png"/><Relationship Id="rId6" Type="http://schemas.openxmlformats.org/officeDocument/2006/relationships/image" Target="../media/image4.png"/><Relationship Id="rId7" Type="http://schemas.openxmlformats.org/officeDocument/2006/relationships/image" Target="../media/image1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21.png"/><Relationship Id="rId5" Type="http://schemas.openxmlformats.org/officeDocument/2006/relationships/image" Target="../media/image21.png"/><Relationship Id="rId6" Type="http://schemas.openxmlformats.org/officeDocument/2006/relationships/image" Target="../media/image130.png"/><Relationship Id="rId7" Type="http://schemas.openxmlformats.org/officeDocument/2006/relationships/image" Target="../media/image158.png"/><Relationship Id="rId8" Type="http://schemas.openxmlformats.org/officeDocument/2006/relationships/image" Target="../media/image1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7.png"/><Relationship Id="rId9" Type="http://schemas.openxmlformats.org/officeDocument/2006/relationships/image" Target="../media/image134.png"/><Relationship Id="rId5" Type="http://schemas.openxmlformats.org/officeDocument/2006/relationships/image" Target="../media/image21.png"/><Relationship Id="rId6" Type="http://schemas.openxmlformats.org/officeDocument/2006/relationships/image" Target="../media/image131.png"/><Relationship Id="rId7" Type="http://schemas.openxmlformats.org/officeDocument/2006/relationships/image" Target="../media/image128.png"/><Relationship Id="rId8" Type="http://schemas.openxmlformats.org/officeDocument/2006/relationships/image" Target="../media/image146.png"/><Relationship Id="rId11" Type="http://schemas.openxmlformats.org/officeDocument/2006/relationships/image" Target="../media/image124.png"/><Relationship Id="rId10" Type="http://schemas.openxmlformats.org/officeDocument/2006/relationships/image" Target="../media/image1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1.png"/></Relationships>
</file>

<file path=ppt/slides/_rels/slide23.xml.rels><?xml version="1.0" encoding="UTF-8" standalone="yes"?><Relationships xmlns="http://schemas.openxmlformats.org/package/2006/relationships"><Relationship Id="rId20" Type="http://schemas.openxmlformats.org/officeDocument/2006/relationships/image" Target="../media/image147.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27.png"/><Relationship Id="rId5" Type="http://schemas.openxmlformats.org/officeDocument/2006/relationships/image" Target="../media/image117.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33.png"/><Relationship Id="rId11" Type="http://schemas.openxmlformats.org/officeDocument/2006/relationships/image" Target="../media/image161.png"/><Relationship Id="rId10" Type="http://schemas.openxmlformats.org/officeDocument/2006/relationships/image" Target="../media/image159.png"/><Relationship Id="rId13" Type="http://schemas.openxmlformats.org/officeDocument/2006/relationships/image" Target="../media/image149.png"/><Relationship Id="rId12" Type="http://schemas.openxmlformats.org/officeDocument/2006/relationships/image" Target="../media/image166.png"/><Relationship Id="rId15" Type="http://schemas.openxmlformats.org/officeDocument/2006/relationships/image" Target="../media/image157.png"/><Relationship Id="rId14" Type="http://schemas.openxmlformats.org/officeDocument/2006/relationships/image" Target="../media/image141.png"/><Relationship Id="rId17" Type="http://schemas.openxmlformats.org/officeDocument/2006/relationships/image" Target="../media/image164.png"/><Relationship Id="rId16" Type="http://schemas.openxmlformats.org/officeDocument/2006/relationships/image" Target="../media/image165.png"/><Relationship Id="rId19" Type="http://schemas.openxmlformats.org/officeDocument/2006/relationships/image" Target="../media/image152.png"/><Relationship Id="rId18" Type="http://schemas.openxmlformats.org/officeDocument/2006/relationships/image" Target="../media/image16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0.png"/><Relationship Id="rId4" Type="http://schemas.openxmlformats.org/officeDocument/2006/relationships/image" Target="../media/image163.png"/><Relationship Id="rId5" Type="http://schemas.openxmlformats.org/officeDocument/2006/relationships/image" Target="../media/image21.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53.png"/><Relationship Id="rId6" Type="http://schemas.openxmlformats.org/officeDocument/2006/relationships/image" Target="../media/image4.png"/><Relationship Id="rId7"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12.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47.png"/><Relationship Id="rId7" Type="http://schemas.openxmlformats.org/officeDocument/2006/relationships/image" Target="../media/image15.png"/><Relationship Id="rId8"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35.png"/><Relationship Id="rId6" Type="http://schemas.openxmlformats.org/officeDocument/2006/relationships/image" Target="../media/image37.png"/><Relationship Id="rId7"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38.png"/><Relationship Id="rId6" Type="http://schemas.openxmlformats.org/officeDocument/2006/relationships/image" Target="../media/image56.png"/><Relationship Id="rId7"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5" name="Shape 15"/>
        <p:cNvGrpSpPr/>
        <p:nvPr/>
      </p:nvGrpSpPr>
      <p:grpSpPr>
        <a:xfrm>
          <a:off x="0" y="0"/>
          <a:ext cx="0" cy="0"/>
          <a:chOff x="0" y="0"/>
          <a:chExt cx="0" cy="0"/>
        </a:xfrm>
      </p:grpSpPr>
      <p:pic>
        <p:nvPicPr>
          <p:cNvPr descr=" " id="16" name="Google Shape;16;g36a0e64eebd_0_0"/>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17" name="Google Shape;17;g36a0e64eebd_0_0"/>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18" name="Google Shape;18;g36a0e64eebd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36a0e64eebd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g36a0e64eebd_0_0"/>
          <p:cNvSpPr/>
          <p:nvPr/>
        </p:nvSpPr>
        <p:spPr>
          <a:xfrm>
            <a:off x="3531041" y="84836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F382E"/>
              </a:buClr>
              <a:buSzPts val="6400"/>
              <a:buFont typeface="Poppins SemiBold"/>
              <a:buNone/>
            </a:pPr>
            <a:r>
              <a:rPr b="0" i="0" lang="en-US" sz="6400" u="none" cap="none" strike="noStrike">
                <a:solidFill>
                  <a:srgbClr val="9F382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36a0e64eebd_0_0"/>
          <p:cNvSpPr/>
          <p:nvPr/>
        </p:nvSpPr>
        <p:spPr>
          <a:xfrm>
            <a:off x="1592075" y="3342074"/>
            <a:ext cx="22655400" cy="484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35000"/>
              <a:buFont typeface="Lacquer"/>
              <a:buNone/>
            </a:pPr>
            <a:r>
              <a:rPr b="0" i="0" lang="en-US" sz="35000" u="none" cap="none" strike="noStrike">
                <a:solidFill>
                  <a:srgbClr val="B82314"/>
                </a:solidFill>
                <a:latin typeface="Lacquer"/>
                <a:ea typeface="Lacquer"/>
                <a:cs typeface="Lacquer"/>
                <a:sym typeface="Lacquer"/>
              </a:rPr>
              <a:t>GENOCIDE</a:t>
            </a:r>
            <a:endParaRPr b="0" i="0" sz="35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97" name="Shape 197"/>
        <p:cNvGrpSpPr/>
        <p:nvPr/>
      </p:nvGrpSpPr>
      <p:grpSpPr>
        <a:xfrm>
          <a:off x="0" y="0"/>
          <a:ext cx="0" cy="0"/>
          <a:chOff x="0" y="0"/>
          <a:chExt cx="0" cy="0"/>
        </a:xfrm>
      </p:grpSpPr>
      <p:pic>
        <p:nvPicPr>
          <p:cNvPr descr=" " id="198" name="Google Shape;198;g36a0e64eebd_0_173"/>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199" name="Google Shape;199;g36a0e64eebd_0_173"/>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200" name="Google Shape;200;g36a0e64eebd_0_1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36a0e64eebd_0_1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2" name="Google Shape;202;g36a0e64eebd_0_173"/>
          <p:cNvSpPr/>
          <p:nvPr/>
        </p:nvSpPr>
        <p:spPr>
          <a:xfrm>
            <a:off x="13882835" y="26162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Lacquer"/>
              <a:buNone/>
            </a:pPr>
            <a:r>
              <a:rPr b="0" i="0" lang="en-US" sz="8000" u="none" cap="none" strike="noStrike">
                <a:solidFill>
                  <a:srgbClr val="FFFFFF"/>
                </a:solidFill>
                <a:latin typeface="Lacquer"/>
                <a:ea typeface="Lacquer"/>
                <a:cs typeface="Lacquer"/>
                <a:sym typeface="Lacquer"/>
              </a:rPr>
              <a:t>SOME DATA</a:t>
            </a:r>
            <a:endParaRPr b="0" i="0" sz="8000" u="none" cap="none" strike="noStrike">
              <a:solidFill>
                <a:schemeClr val="dk1"/>
              </a:solidFill>
              <a:latin typeface="Calibri"/>
              <a:ea typeface="Calibri"/>
              <a:cs typeface="Calibri"/>
              <a:sym typeface="Calibri"/>
            </a:endParaRPr>
          </a:p>
        </p:txBody>
      </p:sp>
      <p:sp>
        <p:nvSpPr>
          <p:cNvPr id="203" name="Google Shape;203;g36a0e64eebd_0_173"/>
          <p:cNvSpPr/>
          <p:nvPr/>
        </p:nvSpPr>
        <p:spPr>
          <a:xfrm>
            <a:off x="13730416" y="5499100"/>
            <a:ext cx="85737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6a0e64eebd_0_173"/>
          <p:cNvSpPr/>
          <p:nvPr/>
        </p:nvSpPr>
        <p:spPr>
          <a:xfrm>
            <a:off x="13730416" y="54991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6a0e64eebd_0_173"/>
          <p:cNvSpPr/>
          <p:nvPr/>
        </p:nvSpPr>
        <p:spPr>
          <a:xfrm>
            <a:off x="13730416" y="5518150"/>
            <a:ext cx="1727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6a0e64eebd_0_173"/>
          <p:cNvSpPr/>
          <p:nvPr/>
        </p:nvSpPr>
        <p:spPr>
          <a:xfrm>
            <a:off x="13730416" y="5518150"/>
            <a:ext cx="2066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75%</a:t>
            </a:r>
            <a:endParaRPr b="0" i="0" sz="8000" u="none" cap="none" strike="noStrike">
              <a:solidFill>
                <a:schemeClr val="dk1"/>
              </a:solidFill>
              <a:latin typeface="Calibri"/>
              <a:ea typeface="Calibri"/>
              <a:cs typeface="Calibri"/>
              <a:sym typeface="Calibri"/>
            </a:endParaRPr>
          </a:p>
        </p:txBody>
      </p:sp>
      <p:sp>
        <p:nvSpPr>
          <p:cNvPr id="207" name="Google Shape;207;g36a0e64eebd_0_173"/>
          <p:cNvSpPr/>
          <p:nvPr/>
        </p:nvSpPr>
        <p:spPr>
          <a:xfrm>
            <a:off x="15661057" y="5499100"/>
            <a:ext cx="66429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6a0e64eebd_0_173"/>
          <p:cNvSpPr/>
          <p:nvPr/>
        </p:nvSpPr>
        <p:spPr>
          <a:xfrm>
            <a:off x="15661057" y="5499100"/>
            <a:ext cx="6795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ENCHANTED CREATURES</a:t>
            </a:r>
            <a:endParaRPr b="0" i="0" sz="3600" u="none" cap="none" strike="noStrike">
              <a:solidFill>
                <a:schemeClr val="dk1"/>
              </a:solidFill>
              <a:latin typeface="Calibri"/>
              <a:ea typeface="Calibri"/>
              <a:cs typeface="Calibri"/>
              <a:sym typeface="Calibri"/>
            </a:endParaRPr>
          </a:p>
        </p:txBody>
      </p:sp>
      <p:sp>
        <p:nvSpPr>
          <p:cNvPr id="209" name="Google Shape;209;g36a0e64eebd_0_173"/>
          <p:cNvSpPr/>
          <p:nvPr/>
        </p:nvSpPr>
        <p:spPr>
          <a:xfrm>
            <a:off x="15661057" y="6146800"/>
            <a:ext cx="6778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10" name="Google Shape;210;g36a0e64eebd_0_173"/>
          <p:cNvSpPr/>
          <p:nvPr/>
        </p:nvSpPr>
        <p:spPr>
          <a:xfrm>
            <a:off x="13730416" y="73660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6a0e64eebd_0_173"/>
          <p:cNvSpPr/>
          <p:nvPr/>
        </p:nvSpPr>
        <p:spPr>
          <a:xfrm>
            <a:off x="13730416" y="7385050"/>
            <a:ext cx="2007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36a0e64eebd_0_173"/>
          <p:cNvSpPr/>
          <p:nvPr/>
        </p:nvSpPr>
        <p:spPr>
          <a:xfrm>
            <a:off x="13730416" y="7385050"/>
            <a:ext cx="2345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60%</a:t>
            </a:r>
            <a:endParaRPr b="0" i="0" sz="8000" u="none" cap="none" strike="noStrike">
              <a:solidFill>
                <a:schemeClr val="dk1"/>
              </a:solidFill>
              <a:latin typeface="Calibri"/>
              <a:ea typeface="Calibri"/>
              <a:cs typeface="Calibri"/>
              <a:sym typeface="Calibri"/>
            </a:endParaRPr>
          </a:p>
        </p:txBody>
      </p:sp>
      <p:sp>
        <p:nvSpPr>
          <p:cNvPr id="213" name="Google Shape;213;g36a0e64eebd_0_173"/>
          <p:cNvSpPr/>
          <p:nvPr/>
        </p:nvSpPr>
        <p:spPr>
          <a:xfrm>
            <a:off x="15940492" y="7366000"/>
            <a:ext cx="63636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36a0e64eebd_0_173"/>
          <p:cNvSpPr/>
          <p:nvPr/>
        </p:nvSpPr>
        <p:spPr>
          <a:xfrm>
            <a:off x="15940492" y="7366000"/>
            <a:ext cx="6516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MAGIC-WIELDING INDIVIDUALS</a:t>
            </a:r>
            <a:endParaRPr b="0" i="0" sz="3600" u="none" cap="none" strike="noStrike">
              <a:solidFill>
                <a:schemeClr val="dk1"/>
              </a:solidFill>
              <a:latin typeface="Calibri"/>
              <a:ea typeface="Calibri"/>
              <a:cs typeface="Calibri"/>
              <a:sym typeface="Calibri"/>
            </a:endParaRPr>
          </a:p>
        </p:txBody>
      </p:sp>
      <p:sp>
        <p:nvSpPr>
          <p:cNvPr id="215" name="Google Shape;215;g36a0e64eebd_0_173"/>
          <p:cNvSpPr/>
          <p:nvPr/>
        </p:nvSpPr>
        <p:spPr>
          <a:xfrm>
            <a:off x="15940492" y="8013700"/>
            <a:ext cx="6498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16" name="Google Shape;216;g36a0e64eebd_0_173"/>
          <p:cNvSpPr/>
          <p:nvPr/>
        </p:nvSpPr>
        <p:spPr>
          <a:xfrm>
            <a:off x="13730416" y="92329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6a0e64eebd_0_173"/>
          <p:cNvSpPr/>
          <p:nvPr/>
        </p:nvSpPr>
        <p:spPr>
          <a:xfrm>
            <a:off x="13730416" y="9556750"/>
            <a:ext cx="2019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6a0e64eebd_0_173"/>
          <p:cNvSpPr/>
          <p:nvPr/>
        </p:nvSpPr>
        <p:spPr>
          <a:xfrm>
            <a:off x="13730416" y="9556750"/>
            <a:ext cx="2358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90%</a:t>
            </a:r>
            <a:endParaRPr b="0" i="0" sz="8000" u="none" cap="none" strike="noStrike">
              <a:solidFill>
                <a:schemeClr val="dk1"/>
              </a:solidFill>
              <a:latin typeface="Calibri"/>
              <a:ea typeface="Calibri"/>
              <a:cs typeface="Calibri"/>
              <a:sym typeface="Calibri"/>
            </a:endParaRPr>
          </a:p>
        </p:txBody>
      </p:sp>
      <p:sp>
        <p:nvSpPr>
          <p:cNvPr id="219" name="Google Shape;219;g36a0e64eebd_0_173"/>
          <p:cNvSpPr/>
          <p:nvPr/>
        </p:nvSpPr>
        <p:spPr>
          <a:xfrm>
            <a:off x="15953194" y="9232900"/>
            <a:ext cx="6350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6a0e64eebd_0_173"/>
          <p:cNvSpPr/>
          <p:nvPr/>
        </p:nvSpPr>
        <p:spPr>
          <a:xfrm>
            <a:off x="15953194" y="9232900"/>
            <a:ext cx="6503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SPELLS CAST</a:t>
            </a:r>
            <a:endParaRPr b="0" i="0" sz="3600" u="none" cap="none" strike="noStrike">
              <a:solidFill>
                <a:schemeClr val="dk1"/>
              </a:solidFill>
              <a:latin typeface="Calibri"/>
              <a:ea typeface="Calibri"/>
              <a:cs typeface="Calibri"/>
              <a:sym typeface="Calibri"/>
            </a:endParaRPr>
          </a:p>
        </p:txBody>
      </p:sp>
      <p:sp>
        <p:nvSpPr>
          <p:cNvPr id="221" name="Google Shape;221;g36a0e64eebd_0_173"/>
          <p:cNvSpPr/>
          <p:nvPr/>
        </p:nvSpPr>
        <p:spPr>
          <a:xfrm>
            <a:off x="15953194" y="98806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22" name="Google Shape;222;g36a0e64eebd_0_173"/>
          <p:cNvPicPr preferRelativeResize="0"/>
          <p:nvPr/>
        </p:nvPicPr>
        <p:blipFill rotWithShape="1">
          <a:blip r:embed="rId6">
            <a:alphaModFix/>
          </a:blip>
          <a:srcRect b="0" l="0" r="0" t="0"/>
          <a:stretch/>
        </p:blipFill>
        <p:spPr>
          <a:xfrm>
            <a:off x="673184" y="1066800"/>
            <a:ext cx="12714289" cy="11569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227" name="Shape 227"/>
        <p:cNvGrpSpPr/>
        <p:nvPr/>
      </p:nvGrpSpPr>
      <p:grpSpPr>
        <a:xfrm>
          <a:off x="0" y="0"/>
          <a:ext cx="0" cy="0"/>
          <a:chOff x="0" y="0"/>
          <a:chExt cx="0" cy="0"/>
        </a:xfrm>
      </p:grpSpPr>
      <p:pic>
        <p:nvPicPr>
          <p:cNvPr descr=" " id="228" name="Google Shape;228;g36a0e64eebd_0_202"/>
          <p:cNvPicPr preferRelativeResize="0"/>
          <p:nvPr/>
        </p:nvPicPr>
        <p:blipFill rotWithShape="1">
          <a:blip r:embed="rId3">
            <a:alphaModFix/>
          </a:blip>
          <a:srcRect b="0" l="0" r="0" t="0"/>
          <a:stretch/>
        </p:blipFill>
        <p:spPr>
          <a:xfrm>
            <a:off x="698587" y="0"/>
            <a:ext cx="18772946" cy="13716000"/>
          </a:xfrm>
          <a:prstGeom prst="rect">
            <a:avLst/>
          </a:prstGeom>
          <a:noFill/>
          <a:ln>
            <a:noFill/>
          </a:ln>
        </p:spPr>
      </p:pic>
      <p:sp>
        <p:nvSpPr>
          <p:cNvPr id="229" name="Google Shape;229;g36a0e64eebd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36a0e64eebd_0_2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31" name="Google Shape;231;g36a0e64eebd_0_202"/>
          <p:cNvSpPr/>
          <p:nvPr/>
        </p:nvSpPr>
        <p:spPr>
          <a:xfrm>
            <a:off x="4318540" y="35052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6a0e64eebd_0_202"/>
          <p:cNvSpPr/>
          <p:nvPr/>
        </p:nvSpPr>
        <p:spPr>
          <a:xfrm>
            <a:off x="4318540" y="35052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6a0e64eebd_0_202"/>
          <p:cNvSpPr/>
          <p:nvPr/>
        </p:nvSpPr>
        <p:spPr>
          <a:xfrm>
            <a:off x="6477810" y="3505200"/>
            <a:ext cx="11444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24000"/>
              <a:buFont typeface="Lacquer"/>
              <a:buNone/>
            </a:pPr>
            <a:r>
              <a:rPr b="0" i="0" lang="en-US" sz="24000" u="none" cap="none" strike="noStrike">
                <a:solidFill>
                  <a:srgbClr val="B82314"/>
                </a:solidFill>
                <a:latin typeface="Lacquer"/>
                <a:ea typeface="Lacquer"/>
                <a:cs typeface="Lacquer"/>
                <a:sym typeface="Lacquer"/>
              </a:rPr>
              <a:t>234,567</a:t>
            </a:r>
            <a:endParaRPr b="0" i="0" sz="24000" u="none" cap="none" strike="noStrike">
              <a:solidFill>
                <a:schemeClr val="dk1"/>
              </a:solidFill>
              <a:latin typeface="Calibri"/>
              <a:ea typeface="Calibri"/>
              <a:cs typeface="Calibri"/>
              <a:sym typeface="Calibri"/>
            </a:endParaRPr>
          </a:p>
        </p:txBody>
      </p:sp>
      <p:sp>
        <p:nvSpPr>
          <p:cNvPr id="234" name="Google Shape;234;g36a0e64eebd_0_202"/>
          <p:cNvSpPr/>
          <p:nvPr/>
        </p:nvSpPr>
        <p:spPr>
          <a:xfrm>
            <a:off x="4183056" y="7366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35" name="Google Shape;235;g36a0e64eebd_0_202"/>
          <p:cNvSpPr/>
          <p:nvPr/>
        </p:nvSpPr>
        <p:spPr>
          <a:xfrm>
            <a:off x="7496054" y="8991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240" name="Shape 240"/>
        <p:cNvGrpSpPr/>
        <p:nvPr/>
      </p:nvGrpSpPr>
      <p:grpSpPr>
        <a:xfrm>
          <a:off x="0" y="0"/>
          <a:ext cx="0" cy="0"/>
          <a:chOff x="0" y="0"/>
          <a:chExt cx="0" cy="0"/>
        </a:xfrm>
      </p:grpSpPr>
      <p:pic>
        <p:nvPicPr>
          <p:cNvPr descr=" " id="241" name="Google Shape;241;g36a0e64eebd_0_214"/>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242" name="Google Shape;242;g36a0e64eebd_0_214"/>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sp>
        <p:nvSpPr>
          <p:cNvPr id="243" name="Google Shape;243;g36a0e64eebd_0_2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36a0e64eebd_0_2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45" name="Google Shape;245;g36a0e64eebd_0_214"/>
          <p:cNvSpPr/>
          <p:nvPr/>
        </p:nvSpPr>
        <p:spPr>
          <a:xfrm>
            <a:off x="4318540"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6a0e64eebd_0_214"/>
          <p:cNvSpPr/>
          <p:nvPr/>
        </p:nvSpPr>
        <p:spPr>
          <a:xfrm>
            <a:off x="4324891" y="3721100"/>
            <a:ext cx="7862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6a0e64eebd_0_214"/>
          <p:cNvSpPr/>
          <p:nvPr/>
        </p:nvSpPr>
        <p:spPr>
          <a:xfrm>
            <a:off x="4324891" y="3721100"/>
            <a:ext cx="8404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233 COINS</a:t>
            </a:r>
            <a:endParaRPr b="0" i="0" sz="12800" u="none" cap="none" strike="noStrike">
              <a:solidFill>
                <a:schemeClr val="dk1"/>
              </a:solidFill>
              <a:latin typeface="Calibri"/>
              <a:ea typeface="Calibri"/>
              <a:cs typeface="Calibri"/>
              <a:sym typeface="Calibri"/>
            </a:endParaRPr>
          </a:p>
        </p:txBody>
      </p:sp>
      <p:sp>
        <p:nvSpPr>
          <p:cNvPr id="248" name="Google Shape;248;g36a0e64eebd_0_214"/>
          <p:cNvSpPr/>
          <p:nvPr/>
        </p:nvSpPr>
        <p:spPr>
          <a:xfrm>
            <a:off x="4318540"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6a0e64eebd_0_214"/>
          <p:cNvSpPr/>
          <p:nvPr/>
        </p:nvSpPr>
        <p:spPr>
          <a:xfrm>
            <a:off x="4250798"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50" name="Google Shape;250;g36a0e64eebd_0_214"/>
          <p:cNvSpPr/>
          <p:nvPr/>
        </p:nvSpPr>
        <p:spPr>
          <a:xfrm>
            <a:off x="4318540"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6a0e64eebd_0_214"/>
          <p:cNvSpPr/>
          <p:nvPr/>
        </p:nvSpPr>
        <p:spPr>
          <a:xfrm>
            <a:off x="4197875" y="7442200"/>
            <a:ext cx="8116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6a0e64eebd_0_214"/>
          <p:cNvSpPr/>
          <p:nvPr/>
        </p:nvSpPr>
        <p:spPr>
          <a:xfrm>
            <a:off x="4197875" y="7442200"/>
            <a:ext cx="8658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456 HOURS</a:t>
            </a:r>
            <a:endParaRPr b="0" i="0" sz="12800" u="none" cap="none" strike="noStrike">
              <a:solidFill>
                <a:schemeClr val="dk1"/>
              </a:solidFill>
              <a:latin typeface="Calibri"/>
              <a:ea typeface="Calibri"/>
              <a:cs typeface="Calibri"/>
              <a:sym typeface="Calibri"/>
            </a:endParaRPr>
          </a:p>
        </p:txBody>
      </p:sp>
      <p:sp>
        <p:nvSpPr>
          <p:cNvPr id="253" name="Google Shape;253;g36a0e64eebd_0_214"/>
          <p:cNvSpPr/>
          <p:nvPr/>
        </p:nvSpPr>
        <p:spPr>
          <a:xfrm>
            <a:off x="4318540"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6a0e64eebd_0_214"/>
          <p:cNvSpPr/>
          <p:nvPr/>
        </p:nvSpPr>
        <p:spPr>
          <a:xfrm>
            <a:off x="4250798"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55" name="Google Shape;255;g36a0e64eebd_0_214"/>
          <p:cNvSpPr/>
          <p:nvPr/>
        </p:nvSpPr>
        <p:spPr>
          <a:xfrm>
            <a:off x="12193524"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6a0e64eebd_0_214"/>
          <p:cNvSpPr/>
          <p:nvPr/>
        </p:nvSpPr>
        <p:spPr>
          <a:xfrm>
            <a:off x="14746543" y="3721100"/>
            <a:ext cx="2769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6a0e64eebd_0_214"/>
          <p:cNvSpPr/>
          <p:nvPr/>
        </p:nvSpPr>
        <p:spPr>
          <a:xfrm>
            <a:off x="14746543" y="3721100"/>
            <a:ext cx="3310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85%</a:t>
            </a:r>
            <a:endParaRPr b="0" i="0" sz="12800" u="none" cap="none" strike="noStrike">
              <a:solidFill>
                <a:schemeClr val="dk1"/>
              </a:solidFill>
              <a:latin typeface="Calibri"/>
              <a:ea typeface="Calibri"/>
              <a:cs typeface="Calibri"/>
              <a:sym typeface="Calibri"/>
            </a:endParaRPr>
          </a:p>
        </p:txBody>
      </p:sp>
      <p:sp>
        <p:nvSpPr>
          <p:cNvPr id="258" name="Google Shape;258;g36a0e64eebd_0_214"/>
          <p:cNvSpPr/>
          <p:nvPr/>
        </p:nvSpPr>
        <p:spPr>
          <a:xfrm>
            <a:off x="12193524"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6a0e64eebd_0_214"/>
          <p:cNvSpPr/>
          <p:nvPr/>
        </p:nvSpPr>
        <p:spPr>
          <a:xfrm>
            <a:off x="12125782"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60" name="Google Shape;260;g36a0e64eebd_0_214"/>
          <p:cNvSpPr/>
          <p:nvPr/>
        </p:nvSpPr>
        <p:spPr>
          <a:xfrm>
            <a:off x="12193524"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6a0e64eebd_0_214"/>
          <p:cNvSpPr/>
          <p:nvPr/>
        </p:nvSpPr>
        <p:spPr>
          <a:xfrm>
            <a:off x="13374772" y="7442200"/>
            <a:ext cx="5512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6a0e64eebd_0_214"/>
          <p:cNvSpPr/>
          <p:nvPr/>
        </p:nvSpPr>
        <p:spPr>
          <a:xfrm>
            <a:off x="13374772" y="7442200"/>
            <a:ext cx="6054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544 KM</a:t>
            </a:r>
            <a:endParaRPr b="0" i="0" sz="12800" u="none" cap="none" strike="noStrike">
              <a:solidFill>
                <a:schemeClr val="dk1"/>
              </a:solidFill>
              <a:latin typeface="Calibri"/>
              <a:ea typeface="Calibri"/>
              <a:cs typeface="Calibri"/>
              <a:sym typeface="Calibri"/>
            </a:endParaRPr>
          </a:p>
        </p:txBody>
      </p:sp>
      <p:sp>
        <p:nvSpPr>
          <p:cNvPr id="263" name="Google Shape;263;g36a0e64eebd_0_214"/>
          <p:cNvSpPr/>
          <p:nvPr/>
        </p:nvSpPr>
        <p:spPr>
          <a:xfrm>
            <a:off x="12193524"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6a0e64eebd_0_214"/>
          <p:cNvSpPr/>
          <p:nvPr/>
        </p:nvSpPr>
        <p:spPr>
          <a:xfrm>
            <a:off x="12125782"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269" name="Shape 269"/>
        <p:cNvGrpSpPr/>
        <p:nvPr/>
      </p:nvGrpSpPr>
      <p:grpSpPr>
        <a:xfrm>
          <a:off x="0" y="0"/>
          <a:ext cx="0" cy="0"/>
          <a:chOff x="0" y="0"/>
          <a:chExt cx="0" cy="0"/>
        </a:xfrm>
      </p:grpSpPr>
      <p:pic>
        <p:nvPicPr>
          <p:cNvPr descr=" " id="270" name="Google Shape;270;g36a0e64eebd_0_242"/>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271" name="Google Shape;271;g36a0e64eebd_0_242"/>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272" name="Google Shape;272;g36a0e64eebd_0_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3" name="Google Shape;273;g36a0e64eebd_0_2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4" name="Google Shape;274;g36a0e64eebd_0_242"/>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SOME GRAPH</a:t>
            </a:r>
            <a:endParaRPr b="0" i="0" sz="8000" u="none" cap="none" strike="noStrike">
              <a:solidFill>
                <a:schemeClr val="dk1"/>
              </a:solidFill>
              <a:latin typeface="Calibri"/>
              <a:ea typeface="Calibri"/>
              <a:cs typeface="Calibri"/>
              <a:sym typeface="Calibri"/>
            </a:endParaRPr>
          </a:p>
        </p:txBody>
      </p:sp>
      <p:sp>
        <p:nvSpPr>
          <p:cNvPr id="275" name="Google Shape;275;g36a0e64eebd_0_24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6a0e64eebd_0_242"/>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77" name="Google Shape;277;g36a0e64eebd_0_24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78" name="Google Shape;278;g36a0e64eebd_0_24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79" name="Google Shape;279;g36a0e64eebd_0_24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80" name="Google Shape;280;g36a0e64eebd_0_24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81" name="Google Shape;281;g36a0e64eebd_0_24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82" name="Google Shape;282;g36a0e64eebd_0_24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83" name="Google Shape;283;g36a0e64eebd_0_24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84" name="Google Shape;284;g36a0e64eebd_0_24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2185"/>
              <a:buFont typeface="Lato"/>
              <a:buNone/>
            </a:pPr>
            <a:r>
              <a:rPr b="0" i="0" lang="en-US" sz="2185" u="none" cap="none" strike="noStrike">
                <a:solidFill>
                  <a:srgbClr val="B8231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85" name="Google Shape;285;g36a0e64eebd_0_242"/>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86" name="Google Shape;286;g36a0e64eebd_0_242"/>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287" name="Google Shape;287;g36a0e64eebd_0_24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288" name="Google Shape;288;g36a0e64eebd_0_242"/>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289" name="Google Shape;289;g36a0e64eebd_0_242"/>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290" name="Google Shape;290;g36a0e64eebd_0_24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291" name="Google Shape;291;g36a0e64eebd_0_24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292" name="Google Shape;292;g36a0e64eebd_0_24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293" name="Google Shape;293;g36a0e64eebd_0_242"/>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294" name="Google Shape;294;g36a0e64eebd_0_24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820"/>
              <a:buFont typeface="Lato"/>
              <a:buNone/>
            </a:pPr>
            <a:r>
              <a:rPr b="0" i="0" lang="en-US" sz="1820" u="none" cap="none" strike="noStrike">
                <a:solidFill>
                  <a:srgbClr val="B8231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295" name="Google Shape;295;g36a0e64eebd_0_242"/>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296" name="Google Shape;296;g36a0e64eebd_0_242"/>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297" name="Google Shape;297;g36a0e64eebd_0_242"/>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298" name="Google Shape;298;g36a0e64eebd_0_242"/>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299" name="Google Shape;299;g36a0e64eebd_0_242"/>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00" name="Google Shape;300;g36a0e64eebd_0_242"/>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01" name="Google Shape;301;g36a0e64eebd_0_242"/>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02" name="Google Shape;302;g36a0e64eebd_0_242"/>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03" name="Google Shape;303;g36a0e64eebd_0_242"/>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04" name="Google Shape;304;g36a0e64eebd_0_242"/>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05" name="Google Shape;305;g36a0e64eebd_0_242"/>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06" name="Google Shape;306;g36a0e64eebd_0_242"/>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07" name="Google Shape;307;g36a0e64eebd_0_242"/>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08" name="Google Shape;308;g36a0e64eebd_0_242"/>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09" name="Google Shape;309;g36a0e64eebd_0_242"/>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10" name="Google Shape;310;g36a0e64eebd_0_242"/>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11" name="Google Shape;311;g36a0e64eebd_0_242"/>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12" name="Google Shape;312;g36a0e64eebd_0_242"/>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13" name="Google Shape;313;g36a0e64eebd_0_242"/>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14" name="Google Shape;314;g36a0e64eebd_0_242"/>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15" name="Google Shape;315;g36a0e64eebd_0_242"/>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16" name="Google Shape;316;g36a0e64eebd_0_242"/>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17" name="Google Shape;317;g36a0e64eebd_0_2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36a0e64eebd_0_24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9" name="Google Shape;319;g36a0e64eebd_0_242"/>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20" name="Google Shape;320;g36a0e64eebd_0_24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21" name="Google Shape;321;g36a0e64eebd_0_242"/>
          <p:cNvSpPr/>
          <p:nvPr/>
        </p:nvSpPr>
        <p:spPr>
          <a:xfrm>
            <a:off x="16289786" y="6365367"/>
            <a:ext cx="1816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6a0e64eebd_0_242"/>
          <p:cNvSpPr/>
          <p:nvPr/>
        </p:nvSpPr>
        <p:spPr>
          <a:xfrm>
            <a:off x="16289786" y="6305550"/>
            <a:ext cx="2019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34.574</a:t>
            </a:r>
            <a:endParaRPr b="0" i="0" sz="4800" u="none" cap="none" strike="noStrike">
              <a:solidFill>
                <a:schemeClr val="dk1"/>
              </a:solidFill>
              <a:latin typeface="Calibri"/>
              <a:ea typeface="Calibri"/>
              <a:cs typeface="Calibri"/>
              <a:sym typeface="Calibri"/>
            </a:endParaRPr>
          </a:p>
        </p:txBody>
      </p:sp>
      <p:sp>
        <p:nvSpPr>
          <p:cNvPr id="323" name="Google Shape;323;g36a0e64eebd_0_242"/>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24" name="Google Shape;324;g36a0e64eebd_0_242"/>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6a0e64eebd_0_242"/>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36a0e64eebd_0_242"/>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TREASURE FOUND</a:t>
            </a:r>
            <a:endParaRPr b="0" i="0" sz="4800" u="none" cap="none" strike="noStrike">
              <a:solidFill>
                <a:schemeClr val="dk1"/>
              </a:solidFill>
              <a:latin typeface="Calibri"/>
              <a:ea typeface="Calibri"/>
              <a:cs typeface="Calibri"/>
              <a:sym typeface="Calibri"/>
            </a:endParaRPr>
          </a:p>
        </p:txBody>
      </p:sp>
      <p:sp>
        <p:nvSpPr>
          <p:cNvPr id="327" name="Google Shape;327;g36a0e64eebd_0_242"/>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28" name="Google Shape;328;g36a0e64eebd_0_242"/>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6a0e64eebd_0_242"/>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6a0e64eebd_0_242"/>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SPELLCASTING PROGRESS</a:t>
            </a:r>
            <a:endParaRPr b="0" i="0" sz="4800" u="none" cap="none" strike="noStrike">
              <a:solidFill>
                <a:schemeClr val="dk1"/>
              </a:solidFill>
              <a:latin typeface="Calibri"/>
              <a:ea typeface="Calibri"/>
              <a:cs typeface="Calibri"/>
              <a:sym typeface="Calibri"/>
            </a:endParaRPr>
          </a:p>
        </p:txBody>
      </p:sp>
      <p:sp>
        <p:nvSpPr>
          <p:cNvPr id="331" name="Google Shape;331;g36a0e64eebd_0_242"/>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36" name="Shape 336"/>
        <p:cNvGrpSpPr/>
        <p:nvPr/>
      </p:nvGrpSpPr>
      <p:grpSpPr>
        <a:xfrm>
          <a:off x="0" y="0"/>
          <a:ext cx="0" cy="0"/>
          <a:chOff x="0" y="0"/>
          <a:chExt cx="0" cy="0"/>
        </a:xfrm>
      </p:grpSpPr>
      <p:pic>
        <p:nvPicPr>
          <p:cNvPr descr=" " id="337" name="Google Shape;337;g36a0e64eebd_0_308"/>
          <p:cNvPicPr preferRelativeResize="0"/>
          <p:nvPr/>
        </p:nvPicPr>
        <p:blipFill rotWithShape="1">
          <a:blip r:embed="rId3">
            <a:alphaModFix/>
          </a:blip>
          <a:srcRect b="0" l="0" r="0" t="0"/>
          <a:stretch/>
        </p:blipFill>
        <p:spPr>
          <a:xfrm>
            <a:off x="698587" y="0"/>
            <a:ext cx="18772946" cy="13716000"/>
          </a:xfrm>
          <a:prstGeom prst="rect">
            <a:avLst/>
          </a:prstGeom>
          <a:noFill/>
          <a:ln>
            <a:noFill/>
          </a:ln>
        </p:spPr>
      </p:pic>
      <p:sp>
        <p:nvSpPr>
          <p:cNvPr id="338" name="Google Shape;338;g36a0e64eebd_0_3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36a0e64eebd_0_30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0" name="Google Shape;340;g36a0e64eebd_0_308"/>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36a0e64eebd_0_308"/>
          <p:cNvSpPr/>
          <p:nvPr/>
        </p:nvSpPr>
        <p:spPr>
          <a:xfrm>
            <a:off x="15470534" y="6146800"/>
            <a:ext cx="4712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6a0e64eebd_0_308"/>
          <p:cNvSpPr/>
          <p:nvPr/>
        </p:nvSpPr>
        <p:spPr>
          <a:xfrm>
            <a:off x="15470534" y="6146800"/>
            <a:ext cx="49155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A WEB APPLICATION</a:t>
            </a:r>
            <a:endParaRPr b="0" i="0" sz="4800" u="none" cap="none" strike="noStrike">
              <a:solidFill>
                <a:schemeClr val="dk1"/>
              </a:solidFill>
              <a:latin typeface="Calibri"/>
              <a:ea typeface="Calibri"/>
              <a:cs typeface="Calibri"/>
              <a:sym typeface="Calibri"/>
            </a:endParaRPr>
          </a:p>
        </p:txBody>
      </p:sp>
      <p:sp>
        <p:nvSpPr>
          <p:cNvPr id="343" name="Google Shape;343;g36a0e64eebd_0_308"/>
          <p:cNvSpPr/>
          <p:nvPr/>
        </p:nvSpPr>
        <p:spPr>
          <a:xfrm>
            <a:off x="15470534" y="78232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44" name="Google Shape;344;g36a0e64eebd_0_308"/>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345" name="Google Shape;345;g36a0e64eebd_0_308"/>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346" name="Google Shape;346;g36a0e64eebd_0_308"/>
          <p:cNvSpPr/>
          <p:nvPr/>
        </p:nvSpPr>
        <p:spPr>
          <a:xfrm>
            <a:off x="3200800" y="1752600"/>
            <a:ext cx="12176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51" name="Shape 351"/>
        <p:cNvGrpSpPr/>
        <p:nvPr/>
      </p:nvGrpSpPr>
      <p:grpSpPr>
        <a:xfrm>
          <a:off x="0" y="0"/>
          <a:ext cx="0" cy="0"/>
          <a:chOff x="0" y="0"/>
          <a:chExt cx="0" cy="0"/>
        </a:xfrm>
      </p:grpSpPr>
      <p:pic>
        <p:nvPicPr>
          <p:cNvPr descr=" " id="352" name="Google Shape;352;g36a0e64eebd_0_322"/>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353" name="Google Shape;353;g36a0e64eebd_0_322"/>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sp>
        <p:nvSpPr>
          <p:cNvPr id="354" name="Google Shape;354;g36a0e64eebd_0_3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36a0e64eebd_0_3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6" name="Google Shape;356;g36a0e64eebd_0_322"/>
          <p:cNvSpPr/>
          <p:nvPr/>
        </p:nvSpPr>
        <p:spPr>
          <a:xfrm>
            <a:off x="11825178" y="33147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6a0e64eebd_0_322"/>
          <p:cNvSpPr/>
          <p:nvPr/>
        </p:nvSpPr>
        <p:spPr>
          <a:xfrm>
            <a:off x="11825178" y="33147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36a0e64eebd_0_322"/>
          <p:cNvSpPr/>
          <p:nvPr/>
        </p:nvSpPr>
        <p:spPr>
          <a:xfrm>
            <a:off x="11825178" y="3314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AN MOBILE APP</a:t>
            </a:r>
            <a:endParaRPr b="0" i="0" sz="4800" u="none" cap="none" strike="noStrike">
              <a:solidFill>
                <a:schemeClr val="dk1"/>
              </a:solidFill>
              <a:latin typeface="Calibri"/>
              <a:ea typeface="Calibri"/>
              <a:cs typeface="Calibri"/>
              <a:sym typeface="Calibri"/>
            </a:endParaRPr>
          </a:p>
        </p:txBody>
      </p:sp>
      <p:sp>
        <p:nvSpPr>
          <p:cNvPr id="359" name="Google Shape;359;g36a0e64eebd_0_322"/>
          <p:cNvSpPr/>
          <p:nvPr/>
        </p:nvSpPr>
        <p:spPr>
          <a:xfrm>
            <a:off x="11825178" y="4254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60" name="Google Shape;360;g36a0e64eebd_0_322"/>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61" name="Google Shape;361;g36a0e64eebd_0_322"/>
          <p:cNvSpPr/>
          <p:nvPr/>
        </p:nvSpPr>
        <p:spPr>
          <a:xfrm>
            <a:off x="11825178" y="15113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FUTURE OF FANTASY</a:t>
            </a:r>
            <a:endParaRPr b="0" i="0" sz="8000" u="none" cap="none" strike="noStrike">
              <a:solidFill>
                <a:schemeClr val="dk1"/>
              </a:solidFill>
              <a:latin typeface="Calibri"/>
              <a:ea typeface="Calibri"/>
              <a:cs typeface="Calibri"/>
              <a:sym typeface="Calibri"/>
            </a:endParaRPr>
          </a:p>
        </p:txBody>
      </p:sp>
      <p:pic>
        <p:nvPicPr>
          <p:cNvPr descr=" " id="362" name="Google Shape;362;g36a0e64eebd_0_322"/>
          <p:cNvPicPr preferRelativeResize="0"/>
          <p:nvPr/>
        </p:nvPicPr>
        <p:blipFill rotWithShape="1">
          <a:blip r:embed="rId6">
            <a:alphaModFix/>
          </a:blip>
          <a:srcRect b="0" l="0" r="0" t="0"/>
          <a:stretch/>
        </p:blipFill>
        <p:spPr>
          <a:xfrm>
            <a:off x="4470959" y="1028700"/>
            <a:ext cx="5474384" cy="11849100"/>
          </a:xfrm>
          <a:prstGeom prst="rect">
            <a:avLst/>
          </a:prstGeom>
          <a:noFill/>
          <a:ln>
            <a:noFill/>
          </a:ln>
        </p:spPr>
      </p:pic>
      <p:pic>
        <p:nvPicPr>
          <p:cNvPr descr=" " id="363" name="Google Shape;363;g36a0e64eebd_0_322"/>
          <p:cNvPicPr preferRelativeResize="0"/>
          <p:nvPr/>
        </p:nvPicPr>
        <p:blipFill rotWithShape="1">
          <a:blip r:embed="rId7">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68" name="Shape 368"/>
        <p:cNvGrpSpPr/>
        <p:nvPr/>
      </p:nvGrpSpPr>
      <p:grpSpPr>
        <a:xfrm>
          <a:off x="0" y="0"/>
          <a:ext cx="0" cy="0"/>
          <a:chOff x="0" y="0"/>
          <a:chExt cx="0" cy="0"/>
        </a:xfrm>
      </p:grpSpPr>
      <p:pic>
        <p:nvPicPr>
          <p:cNvPr descr=" " id="369" name="Google Shape;369;g36a0e64eebd_0_33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0" name="Google Shape;370;g36a0e64eebd_0_338"/>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g36a0e64eebd_0_338"/>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372" name="Google Shape;372;g36a0e64eebd_0_338"/>
          <p:cNvSpPr/>
          <p:nvPr/>
        </p:nvSpPr>
        <p:spPr>
          <a:xfrm>
            <a:off x="1727416" y="81026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6a0e64eebd_0_338"/>
          <p:cNvSpPr/>
          <p:nvPr/>
        </p:nvSpPr>
        <p:spPr>
          <a:xfrm>
            <a:off x="1727416" y="8102600"/>
            <a:ext cx="57156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36a0e64eebd_0_338"/>
          <p:cNvSpPr/>
          <p:nvPr/>
        </p:nvSpPr>
        <p:spPr>
          <a:xfrm>
            <a:off x="1727416" y="8102600"/>
            <a:ext cx="5919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A WEB APPLICATION</a:t>
            </a:r>
            <a:endParaRPr b="0" i="0" sz="4800" u="none" cap="none" strike="noStrike">
              <a:solidFill>
                <a:schemeClr val="dk1"/>
              </a:solidFill>
              <a:latin typeface="Calibri"/>
              <a:ea typeface="Calibri"/>
              <a:cs typeface="Calibri"/>
              <a:sym typeface="Calibri"/>
            </a:endParaRPr>
          </a:p>
        </p:txBody>
      </p:sp>
      <p:sp>
        <p:nvSpPr>
          <p:cNvPr id="375" name="Google Shape;375;g36a0e64eebd_0_338"/>
          <p:cNvSpPr/>
          <p:nvPr/>
        </p:nvSpPr>
        <p:spPr>
          <a:xfrm>
            <a:off x="1727416" y="9042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76" name="Google Shape;376;g36a0e64eebd_0_338"/>
          <p:cNvSpPr/>
          <p:nvPr/>
        </p:nvSpPr>
        <p:spPr>
          <a:xfrm>
            <a:off x="1727416" y="1816100"/>
            <a:ext cx="7007100" cy="521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77" name="Google Shape;377;g36a0e64eebd_0_338"/>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78" name="Google Shape;378;g36a0e64eebd_0_33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379" name="Google Shape;379;g36a0e64eebd_0_33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84" name="Shape 384"/>
        <p:cNvGrpSpPr/>
        <p:nvPr/>
      </p:nvGrpSpPr>
      <p:grpSpPr>
        <a:xfrm>
          <a:off x="0" y="0"/>
          <a:ext cx="0" cy="0"/>
          <a:chOff x="0" y="0"/>
          <a:chExt cx="0" cy="0"/>
        </a:xfrm>
      </p:grpSpPr>
      <p:pic>
        <p:nvPicPr>
          <p:cNvPr descr=" " id="385" name="Google Shape;385;g36a0e64eebd_0_35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6" name="Google Shape;386;g36a0e64eebd_0_3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36a0e64eebd_0_35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8" name="Google Shape;388;g36a0e64eebd_0_353"/>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93" name="Shape 393"/>
        <p:cNvGrpSpPr/>
        <p:nvPr/>
      </p:nvGrpSpPr>
      <p:grpSpPr>
        <a:xfrm>
          <a:off x="0" y="0"/>
          <a:ext cx="0" cy="0"/>
          <a:chOff x="0" y="0"/>
          <a:chExt cx="0" cy="0"/>
        </a:xfrm>
      </p:grpSpPr>
      <p:pic>
        <p:nvPicPr>
          <p:cNvPr descr=" " id="394" name="Google Shape;394;g36a0e64eebd_0_361"/>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395" name="Google Shape;395;g36a0e64eebd_0_361"/>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pic>
        <p:nvPicPr>
          <p:cNvPr descr=" " id="396" name="Google Shape;396;g36a0e64eebd_0_361"/>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 " id="397" name="Google Shape;397;g36a0e64eebd_0_361"/>
          <p:cNvPicPr preferRelativeResize="0"/>
          <p:nvPr/>
        </p:nvPicPr>
        <p:blipFill rotWithShape="1">
          <a:blip r:embed="rId6">
            <a:alphaModFix/>
          </a:blip>
          <a:srcRect b="0" l="0" r="0" t="0"/>
          <a:stretch/>
        </p:blipFill>
        <p:spPr>
          <a:xfrm>
            <a:off x="8332241" y="3390900"/>
            <a:ext cx="14479810" cy="7861300"/>
          </a:xfrm>
          <a:prstGeom prst="rect">
            <a:avLst/>
          </a:prstGeom>
          <a:noFill/>
          <a:ln>
            <a:noFill/>
          </a:ln>
        </p:spPr>
      </p:pic>
      <p:sp>
        <p:nvSpPr>
          <p:cNvPr id="398" name="Google Shape;398;g36a0e64eebd_0_361"/>
          <p:cNvSpPr/>
          <p:nvPr/>
        </p:nvSpPr>
        <p:spPr>
          <a:xfrm>
            <a:off x="3768138" y="1193800"/>
            <a:ext cx="16863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FANTASY REALM AT A GLANCE</a:t>
            </a:r>
            <a:endParaRPr b="0" i="0" sz="8000" u="none" cap="none" strike="noStrike">
              <a:solidFill>
                <a:schemeClr val="dk1"/>
              </a:solidFill>
              <a:latin typeface="Calibri"/>
              <a:ea typeface="Calibri"/>
              <a:cs typeface="Calibri"/>
              <a:sym typeface="Calibri"/>
            </a:endParaRPr>
          </a:p>
        </p:txBody>
      </p:sp>
      <p:sp>
        <p:nvSpPr>
          <p:cNvPr id="399" name="Google Shape;399;g36a0e64eebd_0_361"/>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6a0e64eebd_0_361"/>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6a0e64eebd_0_361"/>
          <p:cNvSpPr/>
          <p:nvPr/>
        </p:nvSpPr>
        <p:spPr>
          <a:xfrm>
            <a:off x="1956044" y="44704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THE FOREST</a:t>
            </a:r>
            <a:endParaRPr b="0" i="0" sz="4800" u="none" cap="none" strike="noStrike">
              <a:solidFill>
                <a:schemeClr val="dk1"/>
              </a:solidFill>
              <a:latin typeface="Calibri"/>
              <a:ea typeface="Calibri"/>
              <a:cs typeface="Calibri"/>
              <a:sym typeface="Calibri"/>
            </a:endParaRPr>
          </a:p>
        </p:txBody>
      </p:sp>
      <p:sp>
        <p:nvSpPr>
          <p:cNvPr id="402" name="Google Shape;402;g36a0e64eebd_0_361"/>
          <p:cNvSpPr/>
          <p:nvPr/>
        </p:nvSpPr>
        <p:spPr>
          <a:xfrm>
            <a:off x="1956044" y="5308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03" name="Google Shape;403;g36a0e64eebd_0_361"/>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6a0e64eebd_0_361"/>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36a0e64eebd_0_361"/>
          <p:cNvSpPr/>
          <p:nvPr/>
        </p:nvSpPr>
        <p:spPr>
          <a:xfrm>
            <a:off x="1956044" y="71628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THE CAVES</a:t>
            </a:r>
            <a:endParaRPr b="0" i="0" sz="4800" u="none" cap="none" strike="noStrike">
              <a:solidFill>
                <a:schemeClr val="dk1"/>
              </a:solidFill>
              <a:latin typeface="Calibri"/>
              <a:ea typeface="Calibri"/>
              <a:cs typeface="Calibri"/>
              <a:sym typeface="Calibri"/>
            </a:endParaRPr>
          </a:p>
        </p:txBody>
      </p:sp>
      <p:sp>
        <p:nvSpPr>
          <p:cNvPr id="406" name="Google Shape;406;g36a0e64eebd_0_361"/>
          <p:cNvSpPr/>
          <p:nvPr/>
        </p:nvSpPr>
        <p:spPr>
          <a:xfrm>
            <a:off x="1956044" y="8001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07" name="Google Shape;407;g36a0e64eebd_0_361"/>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6a0e64eebd_0_361"/>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36a0e64eebd_0_361"/>
          <p:cNvSpPr/>
          <p:nvPr/>
        </p:nvSpPr>
        <p:spPr>
          <a:xfrm>
            <a:off x="1956044" y="98552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THE LAIR</a:t>
            </a:r>
            <a:endParaRPr b="0" i="0" sz="4800" u="none" cap="none" strike="noStrike">
              <a:solidFill>
                <a:schemeClr val="dk1"/>
              </a:solidFill>
              <a:latin typeface="Calibri"/>
              <a:ea typeface="Calibri"/>
              <a:cs typeface="Calibri"/>
              <a:sym typeface="Calibri"/>
            </a:endParaRPr>
          </a:p>
        </p:txBody>
      </p:sp>
      <p:sp>
        <p:nvSpPr>
          <p:cNvPr id="410" name="Google Shape;410;g36a0e64eebd_0_361"/>
          <p:cNvSpPr/>
          <p:nvPr/>
        </p:nvSpPr>
        <p:spPr>
          <a:xfrm>
            <a:off x="1956044" y="10693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415" name="Shape 415"/>
        <p:cNvGrpSpPr/>
        <p:nvPr/>
      </p:nvGrpSpPr>
      <p:grpSpPr>
        <a:xfrm>
          <a:off x="0" y="0"/>
          <a:ext cx="0" cy="0"/>
          <a:chOff x="0" y="0"/>
          <a:chExt cx="0" cy="0"/>
        </a:xfrm>
      </p:grpSpPr>
      <p:pic>
        <p:nvPicPr>
          <p:cNvPr descr=" " id="416" name="Google Shape;416;g36a0e64eebd_0_38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7" name="Google Shape;417;g36a0e64eebd_0_3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36a0e64eebd_0_3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9" name="Google Shape;419;g36a0e64eebd_0_382"/>
          <p:cNvSpPr/>
          <p:nvPr/>
        </p:nvSpPr>
        <p:spPr>
          <a:xfrm>
            <a:off x="1143143" y="2082800"/>
            <a:ext cx="22100700" cy="1097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6a0e64eebd_0_382"/>
          <p:cNvSpPr/>
          <p:nvPr/>
        </p:nvSpPr>
        <p:spPr>
          <a:xfrm>
            <a:off x="1143143" y="2082800"/>
            <a:ext cx="4572600" cy="1097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6a0e64eebd_0_382"/>
          <p:cNvSpPr/>
          <p:nvPr/>
        </p:nvSpPr>
        <p:spPr>
          <a:xfrm>
            <a:off x="2616527" y="2082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36a0e64eebd_0_382"/>
          <p:cNvPicPr preferRelativeResize="0"/>
          <p:nvPr/>
        </p:nvPicPr>
        <p:blipFill rotWithShape="1">
          <a:blip r:embed="rId5">
            <a:alphaModFix/>
          </a:blip>
          <a:srcRect b="0" l="0" r="0" t="0"/>
          <a:stretch/>
        </p:blipFill>
        <p:spPr>
          <a:xfrm>
            <a:off x="3334167" y="2082800"/>
            <a:ext cx="190524" cy="2603500"/>
          </a:xfrm>
          <a:prstGeom prst="rect">
            <a:avLst/>
          </a:prstGeom>
          <a:noFill/>
          <a:ln>
            <a:noFill/>
          </a:ln>
        </p:spPr>
      </p:pic>
      <p:pic>
        <p:nvPicPr>
          <p:cNvPr descr=" " id="423" name="Google Shape;423;g36a0e64eebd_0_382"/>
          <p:cNvPicPr preferRelativeResize="0"/>
          <p:nvPr/>
        </p:nvPicPr>
        <p:blipFill rotWithShape="1">
          <a:blip r:embed="rId6">
            <a:alphaModFix/>
          </a:blip>
          <a:srcRect b="0" l="0" r="0" t="0"/>
          <a:stretch/>
        </p:blipFill>
        <p:spPr>
          <a:xfrm>
            <a:off x="2616527" y="4686300"/>
            <a:ext cx="1625803" cy="1625600"/>
          </a:xfrm>
          <a:prstGeom prst="rect">
            <a:avLst/>
          </a:prstGeom>
          <a:noFill/>
          <a:ln>
            <a:noFill/>
          </a:ln>
        </p:spPr>
      </p:pic>
      <p:sp>
        <p:nvSpPr>
          <p:cNvPr id="424" name="Google Shape;424;g36a0e64eebd_0_382"/>
          <p:cNvSpPr/>
          <p:nvPr/>
        </p:nvSpPr>
        <p:spPr>
          <a:xfrm>
            <a:off x="2616527" y="4686300"/>
            <a:ext cx="1625700" cy="1625700"/>
          </a:xfrm>
          <a:prstGeom prst="roundRect">
            <a:avLst>
              <a:gd fmla="val 12375"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6a0e64eebd_0_382"/>
          <p:cNvSpPr/>
          <p:nvPr/>
        </p:nvSpPr>
        <p:spPr>
          <a:xfrm>
            <a:off x="2857857" y="5149850"/>
            <a:ext cx="1143000" cy="69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2015</a:t>
            </a:r>
            <a:endParaRPr b="0" i="0" sz="3600" u="none" cap="none" strike="noStrike">
              <a:solidFill>
                <a:schemeClr val="dk1"/>
              </a:solidFill>
              <a:latin typeface="Calibri"/>
              <a:ea typeface="Calibri"/>
              <a:cs typeface="Calibri"/>
              <a:sym typeface="Calibri"/>
            </a:endParaRPr>
          </a:p>
        </p:txBody>
      </p:sp>
      <p:sp>
        <p:nvSpPr>
          <p:cNvPr id="426" name="Google Shape;426;g36a0e64eebd_0_382"/>
          <p:cNvSpPr/>
          <p:nvPr/>
        </p:nvSpPr>
        <p:spPr>
          <a:xfrm>
            <a:off x="114314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6a0e64eebd_0_382"/>
          <p:cNvSpPr/>
          <p:nvPr/>
        </p:nvSpPr>
        <p:spPr>
          <a:xfrm>
            <a:off x="114314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36a0e64eebd_0_382"/>
          <p:cNvSpPr/>
          <p:nvPr/>
        </p:nvSpPr>
        <p:spPr>
          <a:xfrm>
            <a:off x="114314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36a0e64eebd_0_382"/>
          <p:cNvSpPr/>
          <p:nvPr/>
        </p:nvSpPr>
        <p:spPr>
          <a:xfrm>
            <a:off x="1066933" y="6921500"/>
            <a:ext cx="4725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ECLIPSE</a:t>
            </a:r>
            <a:endParaRPr b="0" i="0" sz="3600" u="none" cap="none" strike="noStrike">
              <a:solidFill>
                <a:schemeClr val="dk1"/>
              </a:solidFill>
              <a:latin typeface="Calibri"/>
              <a:ea typeface="Calibri"/>
              <a:cs typeface="Calibri"/>
              <a:sym typeface="Calibri"/>
            </a:endParaRPr>
          </a:p>
        </p:txBody>
      </p:sp>
      <p:sp>
        <p:nvSpPr>
          <p:cNvPr id="430" name="Google Shape;430;g36a0e64eebd_0_382"/>
          <p:cNvSpPr/>
          <p:nvPr/>
        </p:nvSpPr>
        <p:spPr>
          <a:xfrm>
            <a:off x="1075401" y="76708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31" name="Google Shape;431;g36a0e64eebd_0_382"/>
          <p:cNvSpPr/>
          <p:nvPr/>
        </p:nvSpPr>
        <p:spPr>
          <a:xfrm>
            <a:off x="6985873" y="2082800"/>
            <a:ext cx="4572600" cy="1097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36a0e64eebd_0_382"/>
          <p:cNvSpPr/>
          <p:nvPr/>
        </p:nvSpPr>
        <p:spPr>
          <a:xfrm>
            <a:off x="8459257" y="2082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36a0e64eebd_0_382"/>
          <p:cNvPicPr preferRelativeResize="0"/>
          <p:nvPr/>
        </p:nvPicPr>
        <p:blipFill rotWithShape="1">
          <a:blip r:embed="rId5">
            <a:alphaModFix/>
          </a:blip>
          <a:srcRect b="0" l="0" r="0" t="0"/>
          <a:stretch/>
        </p:blipFill>
        <p:spPr>
          <a:xfrm>
            <a:off x="9176897" y="2082800"/>
            <a:ext cx="190524" cy="2603500"/>
          </a:xfrm>
          <a:prstGeom prst="rect">
            <a:avLst/>
          </a:prstGeom>
          <a:noFill/>
          <a:ln>
            <a:noFill/>
          </a:ln>
        </p:spPr>
      </p:pic>
      <p:pic>
        <p:nvPicPr>
          <p:cNvPr descr=" " id="434" name="Google Shape;434;g36a0e64eebd_0_382"/>
          <p:cNvPicPr preferRelativeResize="0"/>
          <p:nvPr/>
        </p:nvPicPr>
        <p:blipFill rotWithShape="1">
          <a:blip r:embed="rId6">
            <a:alphaModFix/>
          </a:blip>
          <a:srcRect b="0" l="0" r="0" t="0"/>
          <a:stretch/>
        </p:blipFill>
        <p:spPr>
          <a:xfrm>
            <a:off x="8459257" y="4686300"/>
            <a:ext cx="1625803" cy="1625600"/>
          </a:xfrm>
          <a:prstGeom prst="rect">
            <a:avLst/>
          </a:prstGeom>
          <a:noFill/>
          <a:ln>
            <a:noFill/>
          </a:ln>
        </p:spPr>
      </p:pic>
      <p:sp>
        <p:nvSpPr>
          <p:cNvPr id="435" name="Google Shape;435;g36a0e64eebd_0_382"/>
          <p:cNvSpPr/>
          <p:nvPr/>
        </p:nvSpPr>
        <p:spPr>
          <a:xfrm>
            <a:off x="8459257" y="4686300"/>
            <a:ext cx="1625700" cy="1625700"/>
          </a:xfrm>
          <a:prstGeom prst="roundRect">
            <a:avLst>
              <a:gd fmla="val 12375"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6a0e64eebd_0_382"/>
          <p:cNvSpPr/>
          <p:nvPr/>
        </p:nvSpPr>
        <p:spPr>
          <a:xfrm>
            <a:off x="8700587" y="5149850"/>
            <a:ext cx="1143000" cy="69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2015</a:t>
            </a:r>
            <a:endParaRPr b="0" i="0" sz="3600" u="none" cap="none" strike="noStrike">
              <a:solidFill>
                <a:schemeClr val="dk1"/>
              </a:solidFill>
              <a:latin typeface="Calibri"/>
              <a:ea typeface="Calibri"/>
              <a:cs typeface="Calibri"/>
              <a:sym typeface="Calibri"/>
            </a:endParaRPr>
          </a:p>
        </p:txBody>
      </p:sp>
      <p:sp>
        <p:nvSpPr>
          <p:cNvPr id="437" name="Google Shape;437;g36a0e64eebd_0_382"/>
          <p:cNvSpPr/>
          <p:nvPr/>
        </p:nvSpPr>
        <p:spPr>
          <a:xfrm>
            <a:off x="698587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6a0e64eebd_0_382"/>
          <p:cNvSpPr/>
          <p:nvPr/>
        </p:nvSpPr>
        <p:spPr>
          <a:xfrm>
            <a:off x="698587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36a0e64eebd_0_382"/>
          <p:cNvSpPr/>
          <p:nvPr/>
        </p:nvSpPr>
        <p:spPr>
          <a:xfrm>
            <a:off x="698587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36a0e64eebd_0_382"/>
          <p:cNvSpPr/>
          <p:nvPr/>
        </p:nvSpPr>
        <p:spPr>
          <a:xfrm>
            <a:off x="6909664" y="6921500"/>
            <a:ext cx="4725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WAR</a:t>
            </a:r>
            <a:endParaRPr b="0" i="0" sz="3600" u="none" cap="none" strike="noStrike">
              <a:solidFill>
                <a:schemeClr val="dk1"/>
              </a:solidFill>
              <a:latin typeface="Calibri"/>
              <a:ea typeface="Calibri"/>
              <a:cs typeface="Calibri"/>
              <a:sym typeface="Calibri"/>
            </a:endParaRPr>
          </a:p>
        </p:txBody>
      </p:sp>
      <p:sp>
        <p:nvSpPr>
          <p:cNvPr id="441" name="Google Shape;441;g36a0e64eebd_0_382"/>
          <p:cNvSpPr/>
          <p:nvPr/>
        </p:nvSpPr>
        <p:spPr>
          <a:xfrm>
            <a:off x="6918131" y="76708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442" name="Google Shape;442;g36a0e64eebd_0_382"/>
          <p:cNvSpPr/>
          <p:nvPr/>
        </p:nvSpPr>
        <p:spPr>
          <a:xfrm>
            <a:off x="12828603" y="2082800"/>
            <a:ext cx="4572600" cy="1097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36a0e64eebd_0_382"/>
          <p:cNvSpPr/>
          <p:nvPr/>
        </p:nvSpPr>
        <p:spPr>
          <a:xfrm>
            <a:off x="14301988" y="2082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36a0e64eebd_0_382"/>
          <p:cNvPicPr preferRelativeResize="0"/>
          <p:nvPr/>
        </p:nvPicPr>
        <p:blipFill rotWithShape="1">
          <a:blip r:embed="rId5">
            <a:alphaModFix/>
          </a:blip>
          <a:srcRect b="0" l="0" r="0" t="0"/>
          <a:stretch/>
        </p:blipFill>
        <p:spPr>
          <a:xfrm>
            <a:off x="15019627" y="2082800"/>
            <a:ext cx="190524" cy="2603500"/>
          </a:xfrm>
          <a:prstGeom prst="rect">
            <a:avLst/>
          </a:prstGeom>
          <a:noFill/>
          <a:ln>
            <a:noFill/>
          </a:ln>
        </p:spPr>
      </p:pic>
      <p:pic>
        <p:nvPicPr>
          <p:cNvPr descr=" " id="445" name="Google Shape;445;g36a0e64eebd_0_382"/>
          <p:cNvPicPr preferRelativeResize="0"/>
          <p:nvPr/>
        </p:nvPicPr>
        <p:blipFill rotWithShape="1">
          <a:blip r:embed="rId6">
            <a:alphaModFix/>
          </a:blip>
          <a:srcRect b="0" l="0" r="0" t="0"/>
          <a:stretch/>
        </p:blipFill>
        <p:spPr>
          <a:xfrm>
            <a:off x="14301988" y="4686300"/>
            <a:ext cx="1625803" cy="1625600"/>
          </a:xfrm>
          <a:prstGeom prst="rect">
            <a:avLst/>
          </a:prstGeom>
          <a:noFill/>
          <a:ln>
            <a:noFill/>
          </a:ln>
        </p:spPr>
      </p:pic>
      <p:sp>
        <p:nvSpPr>
          <p:cNvPr id="446" name="Google Shape;446;g36a0e64eebd_0_382"/>
          <p:cNvSpPr/>
          <p:nvPr/>
        </p:nvSpPr>
        <p:spPr>
          <a:xfrm>
            <a:off x="14301988" y="4686300"/>
            <a:ext cx="1625700" cy="1625700"/>
          </a:xfrm>
          <a:prstGeom prst="roundRect">
            <a:avLst>
              <a:gd fmla="val 12375"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36a0e64eebd_0_382"/>
          <p:cNvSpPr/>
          <p:nvPr/>
        </p:nvSpPr>
        <p:spPr>
          <a:xfrm>
            <a:off x="14543318" y="5149850"/>
            <a:ext cx="1143000" cy="69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2015</a:t>
            </a:r>
            <a:endParaRPr b="0" i="0" sz="3600" u="none" cap="none" strike="noStrike">
              <a:solidFill>
                <a:schemeClr val="dk1"/>
              </a:solidFill>
              <a:latin typeface="Calibri"/>
              <a:ea typeface="Calibri"/>
              <a:cs typeface="Calibri"/>
              <a:sym typeface="Calibri"/>
            </a:endParaRPr>
          </a:p>
        </p:txBody>
      </p:sp>
      <p:sp>
        <p:nvSpPr>
          <p:cNvPr id="448" name="Google Shape;448;g36a0e64eebd_0_382"/>
          <p:cNvSpPr/>
          <p:nvPr/>
        </p:nvSpPr>
        <p:spPr>
          <a:xfrm>
            <a:off x="1282860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6a0e64eebd_0_382"/>
          <p:cNvSpPr/>
          <p:nvPr/>
        </p:nvSpPr>
        <p:spPr>
          <a:xfrm>
            <a:off x="1282860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6a0e64eebd_0_382"/>
          <p:cNvSpPr/>
          <p:nvPr/>
        </p:nvSpPr>
        <p:spPr>
          <a:xfrm>
            <a:off x="12828603"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6a0e64eebd_0_382"/>
          <p:cNvSpPr/>
          <p:nvPr/>
        </p:nvSpPr>
        <p:spPr>
          <a:xfrm>
            <a:off x="12752394" y="6921500"/>
            <a:ext cx="4725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OBTAIN</a:t>
            </a:r>
            <a:endParaRPr b="0" i="0" sz="3600" u="none" cap="none" strike="noStrike">
              <a:solidFill>
                <a:schemeClr val="dk1"/>
              </a:solidFill>
              <a:latin typeface="Calibri"/>
              <a:ea typeface="Calibri"/>
              <a:cs typeface="Calibri"/>
              <a:sym typeface="Calibri"/>
            </a:endParaRPr>
          </a:p>
        </p:txBody>
      </p:sp>
      <p:sp>
        <p:nvSpPr>
          <p:cNvPr id="452" name="Google Shape;452;g36a0e64eebd_0_382"/>
          <p:cNvSpPr/>
          <p:nvPr/>
        </p:nvSpPr>
        <p:spPr>
          <a:xfrm>
            <a:off x="12760862" y="76708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53" name="Google Shape;453;g36a0e64eebd_0_382"/>
          <p:cNvSpPr/>
          <p:nvPr/>
        </p:nvSpPr>
        <p:spPr>
          <a:xfrm>
            <a:off x="18671334" y="2082800"/>
            <a:ext cx="4572600" cy="1097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6a0e64eebd_0_382"/>
          <p:cNvSpPr/>
          <p:nvPr/>
        </p:nvSpPr>
        <p:spPr>
          <a:xfrm>
            <a:off x="20144718" y="20828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36a0e64eebd_0_382"/>
          <p:cNvPicPr preferRelativeResize="0"/>
          <p:nvPr/>
        </p:nvPicPr>
        <p:blipFill rotWithShape="1">
          <a:blip r:embed="rId5">
            <a:alphaModFix/>
          </a:blip>
          <a:srcRect b="0" l="0" r="0" t="0"/>
          <a:stretch/>
        </p:blipFill>
        <p:spPr>
          <a:xfrm>
            <a:off x="20862357" y="2082800"/>
            <a:ext cx="190524" cy="2603500"/>
          </a:xfrm>
          <a:prstGeom prst="rect">
            <a:avLst/>
          </a:prstGeom>
          <a:noFill/>
          <a:ln>
            <a:noFill/>
          </a:ln>
        </p:spPr>
      </p:pic>
      <p:pic>
        <p:nvPicPr>
          <p:cNvPr descr=" " id="456" name="Google Shape;456;g36a0e64eebd_0_382"/>
          <p:cNvPicPr preferRelativeResize="0"/>
          <p:nvPr/>
        </p:nvPicPr>
        <p:blipFill rotWithShape="1">
          <a:blip r:embed="rId6">
            <a:alphaModFix/>
          </a:blip>
          <a:srcRect b="0" l="0" r="0" t="0"/>
          <a:stretch/>
        </p:blipFill>
        <p:spPr>
          <a:xfrm>
            <a:off x="20144718" y="4686300"/>
            <a:ext cx="1625803" cy="1625600"/>
          </a:xfrm>
          <a:prstGeom prst="rect">
            <a:avLst/>
          </a:prstGeom>
          <a:noFill/>
          <a:ln>
            <a:noFill/>
          </a:ln>
        </p:spPr>
      </p:pic>
      <p:sp>
        <p:nvSpPr>
          <p:cNvPr id="457" name="Google Shape;457;g36a0e64eebd_0_382"/>
          <p:cNvSpPr/>
          <p:nvPr/>
        </p:nvSpPr>
        <p:spPr>
          <a:xfrm>
            <a:off x="20144718" y="4686300"/>
            <a:ext cx="1625700" cy="1625700"/>
          </a:xfrm>
          <a:prstGeom prst="roundRect">
            <a:avLst>
              <a:gd fmla="val 12375"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6a0e64eebd_0_382"/>
          <p:cNvSpPr/>
          <p:nvPr/>
        </p:nvSpPr>
        <p:spPr>
          <a:xfrm>
            <a:off x="20386048" y="5149850"/>
            <a:ext cx="1143000" cy="698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2015</a:t>
            </a:r>
            <a:endParaRPr b="0" i="0" sz="3600" u="none" cap="none" strike="noStrike">
              <a:solidFill>
                <a:schemeClr val="dk1"/>
              </a:solidFill>
              <a:latin typeface="Calibri"/>
              <a:ea typeface="Calibri"/>
              <a:cs typeface="Calibri"/>
              <a:sym typeface="Calibri"/>
            </a:endParaRPr>
          </a:p>
        </p:txBody>
      </p:sp>
      <p:sp>
        <p:nvSpPr>
          <p:cNvPr id="459" name="Google Shape;459;g36a0e64eebd_0_382"/>
          <p:cNvSpPr/>
          <p:nvPr/>
        </p:nvSpPr>
        <p:spPr>
          <a:xfrm>
            <a:off x="18671334"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6a0e64eebd_0_382"/>
          <p:cNvSpPr/>
          <p:nvPr/>
        </p:nvSpPr>
        <p:spPr>
          <a:xfrm>
            <a:off x="18671334"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6a0e64eebd_0_382"/>
          <p:cNvSpPr/>
          <p:nvPr/>
        </p:nvSpPr>
        <p:spPr>
          <a:xfrm>
            <a:off x="18671334" y="6921500"/>
            <a:ext cx="4572600" cy="61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36a0e64eebd_0_382"/>
          <p:cNvSpPr/>
          <p:nvPr/>
        </p:nvSpPr>
        <p:spPr>
          <a:xfrm>
            <a:off x="18595124" y="6921500"/>
            <a:ext cx="47250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FOUNDATION</a:t>
            </a:r>
            <a:endParaRPr b="0" i="0" sz="3600" u="none" cap="none" strike="noStrike">
              <a:solidFill>
                <a:schemeClr val="dk1"/>
              </a:solidFill>
              <a:latin typeface="Calibri"/>
              <a:ea typeface="Calibri"/>
              <a:cs typeface="Calibri"/>
              <a:sym typeface="Calibri"/>
            </a:endParaRPr>
          </a:p>
        </p:txBody>
      </p:sp>
      <p:sp>
        <p:nvSpPr>
          <p:cNvPr id="463" name="Google Shape;463;g36a0e64eebd_0_382"/>
          <p:cNvSpPr/>
          <p:nvPr/>
        </p:nvSpPr>
        <p:spPr>
          <a:xfrm>
            <a:off x="18603592" y="76708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 " id="464" name="Google Shape;464;g36a0e64eebd_0_382"/>
          <p:cNvPicPr preferRelativeResize="0"/>
          <p:nvPr/>
        </p:nvPicPr>
        <p:blipFill rotWithShape="1">
          <a:blip r:embed="rId7">
            <a:alphaModFix/>
          </a:blip>
          <a:srcRect b="0" l="0" r="0" t="0"/>
          <a:stretch/>
        </p:blipFill>
        <p:spPr>
          <a:xfrm>
            <a:off x="3429429" y="2159000"/>
            <a:ext cx="17528191" cy="38102"/>
          </a:xfrm>
          <a:prstGeom prst="rect">
            <a:avLst/>
          </a:prstGeom>
          <a:noFill/>
          <a:ln>
            <a:noFill/>
          </a:ln>
        </p:spPr>
      </p:pic>
      <p:sp>
        <p:nvSpPr>
          <p:cNvPr id="465" name="Google Shape;465;g36a0e64eebd_0_382"/>
          <p:cNvSpPr/>
          <p:nvPr/>
        </p:nvSpPr>
        <p:spPr>
          <a:xfrm>
            <a:off x="6054423" y="342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26" name="Shape 26"/>
        <p:cNvGrpSpPr/>
        <p:nvPr/>
      </p:nvGrpSpPr>
      <p:grpSpPr>
        <a:xfrm>
          <a:off x="0" y="0"/>
          <a:ext cx="0" cy="0"/>
          <a:chOff x="0" y="0"/>
          <a:chExt cx="0" cy="0"/>
        </a:xfrm>
      </p:grpSpPr>
      <p:pic>
        <p:nvPicPr>
          <p:cNvPr descr=" " id="27" name="Google Shape;27;g36a0e64eebd_0_10"/>
          <p:cNvPicPr preferRelativeResize="0"/>
          <p:nvPr/>
        </p:nvPicPr>
        <p:blipFill rotWithShape="1">
          <a:blip r:embed="rId3">
            <a:alphaModFix/>
          </a:blip>
          <a:srcRect b="0" l="0" r="0" t="0"/>
          <a:stretch/>
        </p:blipFill>
        <p:spPr>
          <a:xfrm>
            <a:off x="698587" y="0"/>
            <a:ext cx="18772946" cy="13716000"/>
          </a:xfrm>
          <a:prstGeom prst="rect">
            <a:avLst/>
          </a:prstGeom>
          <a:noFill/>
          <a:ln>
            <a:noFill/>
          </a:ln>
        </p:spPr>
      </p:pic>
      <p:sp>
        <p:nvSpPr>
          <p:cNvPr id="28" name="Google Shape;28;g36a0e64eebd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36a0e64eebd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36a0e64eebd_0_10"/>
          <p:cNvSpPr/>
          <p:nvPr/>
        </p:nvSpPr>
        <p:spPr>
          <a:xfrm>
            <a:off x="9903004" y="3733800"/>
            <a:ext cx="81375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WELCOME</a:t>
            </a:r>
            <a:endParaRPr b="0" i="0" sz="12800" u="none" cap="none" strike="noStrike">
              <a:solidFill>
                <a:schemeClr val="dk1"/>
              </a:solidFill>
              <a:latin typeface="Calibri"/>
              <a:ea typeface="Calibri"/>
              <a:cs typeface="Calibri"/>
              <a:sym typeface="Calibri"/>
            </a:endParaRPr>
          </a:p>
        </p:txBody>
      </p:sp>
      <p:sp>
        <p:nvSpPr>
          <p:cNvPr id="31" name="Google Shape;31;g36a0e64eebd_0_10"/>
          <p:cNvSpPr/>
          <p:nvPr/>
        </p:nvSpPr>
        <p:spPr>
          <a:xfrm>
            <a:off x="127016" y="97536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470" name="Shape 470"/>
        <p:cNvGrpSpPr/>
        <p:nvPr/>
      </p:nvGrpSpPr>
      <p:grpSpPr>
        <a:xfrm>
          <a:off x="0" y="0"/>
          <a:ext cx="0" cy="0"/>
          <a:chOff x="0" y="0"/>
          <a:chExt cx="0" cy="0"/>
        </a:xfrm>
      </p:grpSpPr>
      <p:pic>
        <p:nvPicPr>
          <p:cNvPr descr=" " id="471" name="Google Shape;471;g36a0e64eebd_0_436"/>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472" name="Google Shape;472;g36a0e64eebd_0_436"/>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473" name="Google Shape;473;g36a0e64eebd_0_4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4" name="Google Shape;474;g36a0e64eebd_0_4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5" name="Google Shape;475;g36a0e64eebd_0_436"/>
          <p:cNvSpPr/>
          <p:nvPr/>
        </p:nvSpPr>
        <p:spPr>
          <a:xfrm>
            <a:off x="7883452" y="19558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OUR TEAM</a:t>
            </a:r>
            <a:endParaRPr b="0" i="0" sz="8000" u="none" cap="none" strike="noStrike">
              <a:solidFill>
                <a:schemeClr val="dk1"/>
              </a:solidFill>
              <a:latin typeface="Calibri"/>
              <a:ea typeface="Calibri"/>
              <a:cs typeface="Calibri"/>
              <a:sym typeface="Calibri"/>
            </a:endParaRPr>
          </a:p>
        </p:txBody>
      </p:sp>
      <p:sp>
        <p:nvSpPr>
          <p:cNvPr id="476" name="Google Shape;476;g36a0e64eebd_0_43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36a0e64eebd_0_436"/>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478" name="Google Shape;478;g36a0e64eebd_0_436"/>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6a0e64eebd_0_436"/>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36a0e64eebd_0_436"/>
          <p:cNvSpPr/>
          <p:nvPr/>
        </p:nvSpPr>
        <p:spPr>
          <a:xfrm>
            <a:off x="6058657"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6a0e64eebd_0_436"/>
          <p:cNvSpPr/>
          <p:nvPr/>
        </p:nvSpPr>
        <p:spPr>
          <a:xfrm>
            <a:off x="6058657" y="4559300"/>
            <a:ext cx="2578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ELDRUIN</a:t>
            </a:r>
            <a:endParaRPr b="0" i="0" sz="4800" u="none" cap="none" strike="noStrike">
              <a:solidFill>
                <a:schemeClr val="dk1"/>
              </a:solidFill>
              <a:latin typeface="Calibri"/>
              <a:ea typeface="Calibri"/>
              <a:cs typeface="Calibri"/>
              <a:sym typeface="Calibri"/>
            </a:endParaRPr>
          </a:p>
        </p:txBody>
      </p:sp>
      <p:sp>
        <p:nvSpPr>
          <p:cNvPr id="482" name="Google Shape;482;g36a0e64eebd_0_436"/>
          <p:cNvSpPr/>
          <p:nvPr/>
        </p:nvSpPr>
        <p:spPr>
          <a:xfrm>
            <a:off x="6058657" y="54483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83" name="Google Shape;483;g36a0e64eebd_0_43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36a0e64eebd_0_436"/>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485" name="Google Shape;485;g36a0e64eebd_0_436"/>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6a0e64eebd_0_436"/>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6a0e64eebd_0_436"/>
          <p:cNvSpPr/>
          <p:nvPr/>
        </p:nvSpPr>
        <p:spPr>
          <a:xfrm>
            <a:off x="15381622"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6a0e64eebd_0_436"/>
          <p:cNvSpPr/>
          <p:nvPr/>
        </p:nvSpPr>
        <p:spPr>
          <a:xfrm>
            <a:off x="15381622" y="9436100"/>
            <a:ext cx="2578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ELDRUIN</a:t>
            </a:r>
            <a:endParaRPr b="0" i="0" sz="4800" u="none" cap="none" strike="noStrike">
              <a:solidFill>
                <a:schemeClr val="dk1"/>
              </a:solidFill>
              <a:latin typeface="Calibri"/>
              <a:ea typeface="Calibri"/>
              <a:cs typeface="Calibri"/>
              <a:sym typeface="Calibri"/>
            </a:endParaRPr>
          </a:p>
        </p:txBody>
      </p:sp>
      <p:sp>
        <p:nvSpPr>
          <p:cNvPr id="489" name="Google Shape;489;g36a0e64eebd_0_436"/>
          <p:cNvSpPr/>
          <p:nvPr/>
        </p:nvSpPr>
        <p:spPr>
          <a:xfrm>
            <a:off x="15381622" y="103251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90" name="Google Shape;490;g36a0e64eebd_0_43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1" name="Google Shape;491;g36a0e64eebd_0_436"/>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492" name="Google Shape;492;g36a0e64eebd_0_436"/>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36a0e64eebd_0_436"/>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6a0e64eebd_0_436"/>
          <p:cNvSpPr/>
          <p:nvPr/>
        </p:nvSpPr>
        <p:spPr>
          <a:xfrm>
            <a:off x="6058657" y="94361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36a0e64eebd_0_436"/>
          <p:cNvSpPr/>
          <p:nvPr/>
        </p:nvSpPr>
        <p:spPr>
          <a:xfrm>
            <a:off x="6058657" y="9436100"/>
            <a:ext cx="4344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ELEMENTALEN</a:t>
            </a:r>
            <a:endParaRPr b="0" i="0" sz="4800" u="none" cap="none" strike="noStrike">
              <a:solidFill>
                <a:schemeClr val="dk1"/>
              </a:solidFill>
              <a:latin typeface="Calibri"/>
              <a:ea typeface="Calibri"/>
              <a:cs typeface="Calibri"/>
              <a:sym typeface="Calibri"/>
            </a:endParaRPr>
          </a:p>
        </p:txBody>
      </p:sp>
      <p:sp>
        <p:nvSpPr>
          <p:cNvPr id="496" name="Google Shape;496;g36a0e64eebd_0_436"/>
          <p:cNvSpPr/>
          <p:nvPr/>
        </p:nvSpPr>
        <p:spPr>
          <a:xfrm>
            <a:off x="6058657" y="103251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497" name="Google Shape;497;g36a0e64eebd_0_43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36a0e64eebd_0_436"/>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499" name="Google Shape;499;g36a0e64eebd_0_436"/>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36a0e64eebd_0_436"/>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36a0e64eebd_0_436"/>
          <p:cNvSpPr/>
          <p:nvPr/>
        </p:nvSpPr>
        <p:spPr>
          <a:xfrm>
            <a:off x="15381622" y="4559300"/>
            <a:ext cx="12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36a0e64eebd_0_436"/>
          <p:cNvSpPr/>
          <p:nvPr/>
        </p:nvSpPr>
        <p:spPr>
          <a:xfrm>
            <a:off x="15381622" y="4559300"/>
            <a:ext cx="247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LUNARIA</a:t>
            </a:r>
            <a:endParaRPr b="0" i="0" sz="4800" u="none" cap="none" strike="noStrike">
              <a:solidFill>
                <a:schemeClr val="dk1"/>
              </a:solidFill>
              <a:latin typeface="Calibri"/>
              <a:ea typeface="Calibri"/>
              <a:cs typeface="Calibri"/>
              <a:sym typeface="Calibri"/>
            </a:endParaRPr>
          </a:p>
        </p:txBody>
      </p:sp>
      <p:sp>
        <p:nvSpPr>
          <p:cNvPr id="503" name="Google Shape;503;g36a0e64eebd_0_436"/>
          <p:cNvSpPr/>
          <p:nvPr/>
        </p:nvSpPr>
        <p:spPr>
          <a:xfrm>
            <a:off x="15381622" y="54483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508" name="Shape 508"/>
        <p:cNvGrpSpPr/>
        <p:nvPr/>
      </p:nvGrpSpPr>
      <p:grpSpPr>
        <a:xfrm>
          <a:off x="0" y="0"/>
          <a:ext cx="0" cy="0"/>
          <a:chOff x="0" y="0"/>
          <a:chExt cx="0" cy="0"/>
        </a:xfrm>
      </p:grpSpPr>
      <p:pic>
        <p:nvPicPr>
          <p:cNvPr descr=" " id="509" name="Google Shape;509;g36a0e64eebd_0_473"/>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510" name="Google Shape;510;g36a0e64eebd_0_473"/>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sp>
        <p:nvSpPr>
          <p:cNvPr id="511" name="Google Shape;511;g36a0e64eebd_0_4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36a0e64eebd_0_4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3" name="Google Shape;513;g36a0e64eebd_0_473"/>
          <p:cNvPicPr preferRelativeResize="0"/>
          <p:nvPr/>
        </p:nvPicPr>
        <p:blipFill rotWithShape="1">
          <a:blip r:embed="rId6">
            <a:alphaModFix/>
          </a:blip>
          <a:srcRect b="0" l="0" r="0" t="0"/>
          <a:stretch/>
        </p:blipFill>
        <p:spPr>
          <a:xfrm>
            <a:off x="0" y="0"/>
            <a:ext cx="7697162" cy="12369800"/>
          </a:xfrm>
          <a:prstGeom prst="rect">
            <a:avLst/>
          </a:prstGeom>
          <a:noFill/>
          <a:ln>
            <a:noFill/>
          </a:ln>
        </p:spPr>
      </p:pic>
      <p:sp>
        <p:nvSpPr>
          <p:cNvPr id="514" name="Google Shape;514;g36a0e64eebd_0_473"/>
          <p:cNvSpPr/>
          <p:nvPr/>
        </p:nvSpPr>
        <p:spPr>
          <a:xfrm>
            <a:off x="8510064"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6a0e64eebd_0_473"/>
          <p:cNvSpPr/>
          <p:nvPr/>
        </p:nvSpPr>
        <p:spPr>
          <a:xfrm>
            <a:off x="8510064"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36a0e64eebd_0_473"/>
          <p:cNvPicPr preferRelativeResize="0"/>
          <p:nvPr/>
        </p:nvPicPr>
        <p:blipFill rotWithShape="1">
          <a:blip r:embed="rId7">
            <a:alphaModFix/>
          </a:blip>
          <a:srcRect b="0" l="0" r="0" t="0"/>
          <a:stretch/>
        </p:blipFill>
        <p:spPr>
          <a:xfrm>
            <a:off x="8764095" y="736600"/>
            <a:ext cx="1117740" cy="1117600"/>
          </a:xfrm>
          <a:prstGeom prst="rect">
            <a:avLst/>
          </a:prstGeom>
          <a:noFill/>
          <a:ln>
            <a:noFill/>
          </a:ln>
        </p:spPr>
      </p:pic>
      <p:pic>
        <p:nvPicPr>
          <p:cNvPr descr=" " id="517" name="Google Shape;517;g36a0e64eebd_0_473"/>
          <p:cNvPicPr preferRelativeResize="0"/>
          <p:nvPr/>
        </p:nvPicPr>
        <p:blipFill rotWithShape="1">
          <a:blip r:embed="rId8">
            <a:alphaModFix/>
          </a:blip>
          <a:srcRect b="0" l="0" r="0" t="0"/>
          <a:stretch/>
        </p:blipFill>
        <p:spPr>
          <a:xfrm>
            <a:off x="9284860" y="2108200"/>
            <a:ext cx="38105" cy="1625600"/>
          </a:xfrm>
          <a:prstGeom prst="rect">
            <a:avLst/>
          </a:prstGeom>
          <a:noFill/>
          <a:ln>
            <a:noFill/>
          </a:ln>
        </p:spPr>
      </p:pic>
      <p:sp>
        <p:nvSpPr>
          <p:cNvPr id="518" name="Google Shape;518;g36a0e64eebd_0_473"/>
          <p:cNvSpPr/>
          <p:nvPr/>
        </p:nvSpPr>
        <p:spPr>
          <a:xfrm>
            <a:off x="8510064"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36a0e64eebd_0_473"/>
          <p:cNvPicPr preferRelativeResize="0"/>
          <p:nvPr/>
        </p:nvPicPr>
        <p:blipFill rotWithShape="1">
          <a:blip r:embed="rId9">
            <a:alphaModFix/>
          </a:blip>
          <a:srcRect b="0" l="0" r="0" t="0"/>
          <a:stretch/>
        </p:blipFill>
        <p:spPr>
          <a:xfrm>
            <a:off x="8713289" y="3987800"/>
            <a:ext cx="1219352" cy="1117600"/>
          </a:xfrm>
          <a:prstGeom prst="rect">
            <a:avLst/>
          </a:prstGeom>
          <a:noFill/>
          <a:ln>
            <a:noFill/>
          </a:ln>
        </p:spPr>
      </p:pic>
      <p:pic>
        <p:nvPicPr>
          <p:cNvPr descr=" " id="520" name="Google Shape;520;g36a0e64eebd_0_473"/>
          <p:cNvPicPr preferRelativeResize="0"/>
          <p:nvPr/>
        </p:nvPicPr>
        <p:blipFill rotWithShape="1">
          <a:blip r:embed="rId8">
            <a:alphaModFix/>
          </a:blip>
          <a:srcRect b="0" l="0" r="0" t="0"/>
          <a:stretch/>
        </p:blipFill>
        <p:spPr>
          <a:xfrm>
            <a:off x="9284860" y="5359400"/>
            <a:ext cx="38105" cy="1625600"/>
          </a:xfrm>
          <a:prstGeom prst="rect">
            <a:avLst/>
          </a:prstGeom>
          <a:noFill/>
          <a:ln>
            <a:noFill/>
          </a:ln>
        </p:spPr>
      </p:pic>
      <p:sp>
        <p:nvSpPr>
          <p:cNvPr id="521" name="Google Shape;521;g36a0e64eebd_0_473"/>
          <p:cNvSpPr/>
          <p:nvPr/>
        </p:nvSpPr>
        <p:spPr>
          <a:xfrm>
            <a:off x="8510064"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36a0e64eebd_0_473"/>
          <p:cNvPicPr preferRelativeResize="0"/>
          <p:nvPr/>
        </p:nvPicPr>
        <p:blipFill rotWithShape="1">
          <a:blip r:embed="rId10">
            <a:alphaModFix/>
          </a:blip>
          <a:srcRect b="0" l="0" r="0" t="0"/>
          <a:stretch/>
        </p:blipFill>
        <p:spPr>
          <a:xfrm>
            <a:off x="8789499" y="7239000"/>
            <a:ext cx="1066933" cy="1117600"/>
          </a:xfrm>
          <a:prstGeom prst="rect">
            <a:avLst/>
          </a:prstGeom>
          <a:noFill/>
          <a:ln>
            <a:noFill/>
          </a:ln>
        </p:spPr>
      </p:pic>
      <p:pic>
        <p:nvPicPr>
          <p:cNvPr descr=" " id="523" name="Google Shape;523;g36a0e64eebd_0_473"/>
          <p:cNvPicPr preferRelativeResize="0"/>
          <p:nvPr/>
        </p:nvPicPr>
        <p:blipFill rotWithShape="1">
          <a:blip r:embed="rId8">
            <a:alphaModFix/>
          </a:blip>
          <a:srcRect b="0" l="0" r="0" t="0"/>
          <a:stretch/>
        </p:blipFill>
        <p:spPr>
          <a:xfrm>
            <a:off x="9284860" y="8610600"/>
            <a:ext cx="38105" cy="1625600"/>
          </a:xfrm>
          <a:prstGeom prst="rect">
            <a:avLst/>
          </a:prstGeom>
          <a:noFill/>
          <a:ln>
            <a:noFill/>
          </a:ln>
        </p:spPr>
      </p:pic>
      <p:sp>
        <p:nvSpPr>
          <p:cNvPr id="524" name="Google Shape;524;g36a0e64eebd_0_473"/>
          <p:cNvSpPr/>
          <p:nvPr/>
        </p:nvSpPr>
        <p:spPr>
          <a:xfrm>
            <a:off x="8510064"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36a0e64eebd_0_473"/>
          <p:cNvPicPr preferRelativeResize="0"/>
          <p:nvPr/>
        </p:nvPicPr>
        <p:blipFill rotWithShape="1">
          <a:blip r:embed="rId11">
            <a:alphaModFix/>
          </a:blip>
          <a:srcRect b="0" l="0" r="0" t="0"/>
          <a:stretch/>
        </p:blipFill>
        <p:spPr>
          <a:xfrm>
            <a:off x="8764095" y="10490200"/>
            <a:ext cx="1117740" cy="1117600"/>
          </a:xfrm>
          <a:prstGeom prst="rect">
            <a:avLst/>
          </a:prstGeom>
          <a:noFill/>
          <a:ln>
            <a:noFill/>
          </a:ln>
        </p:spPr>
      </p:pic>
      <p:sp>
        <p:nvSpPr>
          <p:cNvPr id="526" name="Google Shape;526;g36a0e64eebd_0_473"/>
          <p:cNvSpPr/>
          <p:nvPr/>
        </p:nvSpPr>
        <p:spPr>
          <a:xfrm>
            <a:off x="10135867"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27" name="Google Shape;527;g36a0e64eebd_0_473"/>
          <p:cNvSpPr/>
          <p:nvPr/>
        </p:nvSpPr>
        <p:spPr>
          <a:xfrm>
            <a:off x="10135867"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28" name="Google Shape;528;g36a0e64eebd_0_473"/>
          <p:cNvSpPr/>
          <p:nvPr/>
        </p:nvSpPr>
        <p:spPr>
          <a:xfrm>
            <a:off x="10135867"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29" name="Google Shape;529;g36a0e64eebd_0_473"/>
          <p:cNvSpPr/>
          <p:nvPr/>
        </p:nvSpPr>
        <p:spPr>
          <a:xfrm>
            <a:off x="8878410" y="124460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534" name="Shape 534"/>
        <p:cNvGrpSpPr/>
        <p:nvPr/>
      </p:nvGrpSpPr>
      <p:grpSpPr>
        <a:xfrm>
          <a:off x="0" y="0"/>
          <a:ext cx="0" cy="0"/>
          <a:chOff x="0" y="0"/>
          <a:chExt cx="0" cy="0"/>
        </a:xfrm>
      </p:grpSpPr>
      <p:pic>
        <p:nvPicPr>
          <p:cNvPr descr=" " id="535" name="Google Shape;535;g36a0e64eebd_0_498"/>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536" name="Google Shape;536;g36a0e64eebd_0_498"/>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537" name="Google Shape;537;g36a0e64eebd_0_4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36a0e64eebd_0_49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9" name="Google Shape;539;g36a0e64eebd_0_498"/>
          <p:cNvSpPr/>
          <p:nvPr/>
        </p:nvSpPr>
        <p:spPr>
          <a:xfrm>
            <a:off x="4394749" y="12700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LIST</a:t>
            </a:r>
            <a:endParaRPr b="0" i="0" sz="8000" u="none" cap="none" strike="noStrike">
              <a:solidFill>
                <a:schemeClr val="dk1"/>
              </a:solidFill>
              <a:latin typeface="Calibri"/>
              <a:ea typeface="Calibri"/>
              <a:cs typeface="Calibri"/>
              <a:sym typeface="Calibri"/>
            </a:endParaRPr>
          </a:p>
        </p:txBody>
      </p:sp>
      <p:sp>
        <p:nvSpPr>
          <p:cNvPr id="540" name="Google Shape;540;g36a0e64eebd_0_498"/>
          <p:cNvSpPr/>
          <p:nvPr/>
        </p:nvSpPr>
        <p:spPr>
          <a:xfrm>
            <a:off x="4394749" y="31877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36a0e64eebd_0_498"/>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36a0e64eebd_0_498"/>
          <p:cNvSpPr/>
          <p:nvPr/>
        </p:nvSpPr>
        <p:spPr>
          <a:xfrm>
            <a:off x="4394749" y="35242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DRAGONS</a:t>
            </a:r>
            <a:endParaRPr b="0" i="0" sz="3600" u="none" cap="none" strike="noStrike">
              <a:solidFill>
                <a:schemeClr val="dk1"/>
              </a:solidFill>
              <a:latin typeface="Calibri"/>
              <a:ea typeface="Calibri"/>
              <a:cs typeface="Calibri"/>
              <a:sym typeface="Calibri"/>
            </a:endParaRPr>
          </a:p>
        </p:txBody>
      </p:sp>
      <p:sp>
        <p:nvSpPr>
          <p:cNvPr id="543" name="Google Shape;543;g36a0e64eebd_0_498"/>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544" name="Google Shape;544;g36a0e64eebd_0_498"/>
          <p:cNvSpPr/>
          <p:nvPr/>
        </p:nvSpPr>
        <p:spPr>
          <a:xfrm>
            <a:off x="4394749" y="5016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6a0e64eebd_0_498"/>
          <p:cNvSpPr/>
          <p:nvPr/>
        </p:nvSpPr>
        <p:spPr>
          <a:xfrm>
            <a:off x="4394749" y="50482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MEDIEVAL-LIKE SETTINGS</a:t>
            </a:r>
            <a:endParaRPr b="0" i="0" sz="3600" u="none" cap="none" strike="noStrike">
              <a:solidFill>
                <a:schemeClr val="dk1"/>
              </a:solidFill>
              <a:latin typeface="Calibri"/>
              <a:ea typeface="Calibri"/>
              <a:cs typeface="Calibri"/>
              <a:sym typeface="Calibri"/>
            </a:endParaRPr>
          </a:p>
        </p:txBody>
      </p:sp>
      <p:sp>
        <p:nvSpPr>
          <p:cNvPr id="546" name="Google Shape;546;g36a0e64eebd_0_498"/>
          <p:cNvSpPr/>
          <p:nvPr/>
        </p:nvSpPr>
        <p:spPr>
          <a:xfrm>
            <a:off x="10796349" y="501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547" name="Google Shape;547;g36a0e64eebd_0_498"/>
          <p:cNvSpPr/>
          <p:nvPr/>
        </p:nvSpPr>
        <p:spPr>
          <a:xfrm>
            <a:off x="4394749" y="62357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36a0e64eebd_0_498"/>
          <p:cNvSpPr/>
          <p:nvPr/>
        </p:nvSpPr>
        <p:spPr>
          <a:xfrm>
            <a:off x="4394749" y="62674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CHOSEN ONE TROPE</a:t>
            </a:r>
            <a:endParaRPr b="0" i="0" sz="3600" u="none" cap="none" strike="noStrike">
              <a:solidFill>
                <a:schemeClr val="dk1"/>
              </a:solidFill>
              <a:latin typeface="Calibri"/>
              <a:ea typeface="Calibri"/>
              <a:cs typeface="Calibri"/>
              <a:sym typeface="Calibri"/>
            </a:endParaRPr>
          </a:p>
        </p:txBody>
      </p:sp>
      <p:sp>
        <p:nvSpPr>
          <p:cNvPr id="549" name="Google Shape;549;g36a0e64eebd_0_498"/>
          <p:cNvSpPr/>
          <p:nvPr/>
        </p:nvSpPr>
        <p:spPr>
          <a:xfrm>
            <a:off x="10796349" y="62357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550" name="Google Shape;550;g36a0e64eebd_0_498"/>
          <p:cNvSpPr/>
          <p:nvPr/>
        </p:nvSpPr>
        <p:spPr>
          <a:xfrm>
            <a:off x="4394749" y="74549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36a0e64eebd_0_498"/>
          <p:cNvSpPr/>
          <p:nvPr/>
        </p:nvSpPr>
        <p:spPr>
          <a:xfrm>
            <a:off x="4394749" y="77914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MAGIC</a:t>
            </a:r>
            <a:endParaRPr b="0" i="0" sz="3600" u="none" cap="none" strike="noStrike">
              <a:solidFill>
                <a:schemeClr val="dk1"/>
              </a:solidFill>
              <a:latin typeface="Calibri"/>
              <a:ea typeface="Calibri"/>
              <a:cs typeface="Calibri"/>
              <a:sym typeface="Calibri"/>
            </a:endParaRPr>
          </a:p>
        </p:txBody>
      </p:sp>
      <p:sp>
        <p:nvSpPr>
          <p:cNvPr id="552" name="Google Shape;552;g36a0e64eebd_0_498"/>
          <p:cNvSpPr/>
          <p:nvPr/>
        </p:nvSpPr>
        <p:spPr>
          <a:xfrm>
            <a:off x="10796349" y="74549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553" name="Google Shape;553;g36a0e64eebd_0_498"/>
          <p:cNvSpPr/>
          <p:nvPr/>
        </p:nvSpPr>
        <p:spPr>
          <a:xfrm>
            <a:off x="4394749" y="9283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6a0e64eebd_0_498"/>
          <p:cNvSpPr/>
          <p:nvPr/>
        </p:nvSpPr>
        <p:spPr>
          <a:xfrm>
            <a:off x="4394749" y="96202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THE BEST CURSE</a:t>
            </a:r>
            <a:endParaRPr b="0" i="0" sz="3600" u="none" cap="none" strike="noStrike">
              <a:solidFill>
                <a:schemeClr val="dk1"/>
              </a:solidFill>
              <a:latin typeface="Calibri"/>
              <a:ea typeface="Calibri"/>
              <a:cs typeface="Calibri"/>
              <a:sym typeface="Calibri"/>
            </a:endParaRPr>
          </a:p>
        </p:txBody>
      </p:sp>
      <p:sp>
        <p:nvSpPr>
          <p:cNvPr id="555" name="Google Shape;555;g36a0e64eebd_0_498"/>
          <p:cNvSpPr/>
          <p:nvPr/>
        </p:nvSpPr>
        <p:spPr>
          <a:xfrm>
            <a:off x="10796349" y="9283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556" name="Google Shape;556;g36a0e64eebd_0_498"/>
          <p:cNvSpPr/>
          <p:nvPr/>
        </p:nvSpPr>
        <p:spPr>
          <a:xfrm>
            <a:off x="4394749" y="111125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6a0e64eebd_0_498"/>
          <p:cNvSpPr/>
          <p:nvPr/>
        </p:nvSpPr>
        <p:spPr>
          <a:xfrm>
            <a:off x="4394749" y="111442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UNIQUE CREATURES</a:t>
            </a:r>
            <a:endParaRPr b="0" i="0" sz="3600" u="none" cap="none" strike="noStrike">
              <a:solidFill>
                <a:schemeClr val="dk1"/>
              </a:solidFill>
              <a:latin typeface="Calibri"/>
              <a:ea typeface="Calibri"/>
              <a:cs typeface="Calibri"/>
              <a:sym typeface="Calibri"/>
            </a:endParaRPr>
          </a:p>
        </p:txBody>
      </p:sp>
      <p:sp>
        <p:nvSpPr>
          <p:cNvPr id="558" name="Google Shape;558;g36a0e64eebd_0_498"/>
          <p:cNvSpPr/>
          <p:nvPr/>
        </p:nvSpPr>
        <p:spPr>
          <a:xfrm>
            <a:off x="10796349" y="11112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563" name="Shape 563"/>
        <p:cNvGrpSpPr/>
        <p:nvPr/>
      </p:nvGrpSpPr>
      <p:grpSpPr>
        <a:xfrm>
          <a:off x="0" y="0"/>
          <a:ext cx="0" cy="0"/>
          <a:chOff x="0" y="0"/>
          <a:chExt cx="0" cy="0"/>
        </a:xfrm>
      </p:grpSpPr>
      <p:pic>
        <p:nvPicPr>
          <p:cNvPr descr=" " id="564" name="Google Shape;564;g36a0e64eebd_0_52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5" name="Google Shape;565;g36a0e64eebd_0_5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36a0e64eebd_0_5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7" name="Google Shape;567;g36a0e64eebd_0_526"/>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8" name="Google Shape;568;g36a0e64eebd_0_526"/>
          <p:cNvPicPr preferRelativeResize="0"/>
          <p:nvPr/>
        </p:nvPicPr>
        <p:blipFill rotWithShape="1">
          <a:blip r:embed="rId5">
            <a:alphaModFix/>
          </a:blip>
          <a:srcRect b="0" l="0" r="0" t="0"/>
          <a:stretch/>
        </p:blipFill>
        <p:spPr>
          <a:xfrm>
            <a:off x="10173972" y="3111500"/>
            <a:ext cx="5131441" cy="1549400"/>
          </a:xfrm>
          <a:prstGeom prst="rect">
            <a:avLst/>
          </a:prstGeom>
          <a:noFill/>
          <a:ln>
            <a:noFill/>
          </a:ln>
        </p:spPr>
      </p:pic>
      <p:sp>
        <p:nvSpPr>
          <p:cNvPr id="569" name="Google Shape;569;g36a0e64eebd_0_526"/>
          <p:cNvSpPr/>
          <p:nvPr/>
        </p:nvSpPr>
        <p:spPr>
          <a:xfrm>
            <a:off x="10732841" y="30543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6a0e64eebd_0_526"/>
          <p:cNvSpPr/>
          <p:nvPr/>
        </p:nvSpPr>
        <p:spPr>
          <a:xfrm>
            <a:off x="11444130" y="32067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CHLOE NG</a:t>
            </a:r>
            <a:endParaRPr b="0" i="0" sz="3600" u="none" cap="none" strike="noStrike">
              <a:solidFill>
                <a:schemeClr val="dk1"/>
              </a:solidFill>
              <a:latin typeface="Calibri"/>
              <a:ea typeface="Calibri"/>
              <a:cs typeface="Calibri"/>
              <a:sym typeface="Calibri"/>
            </a:endParaRPr>
          </a:p>
        </p:txBody>
      </p:sp>
      <p:sp>
        <p:nvSpPr>
          <p:cNvPr id="571" name="Google Shape;571;g36a0e64eebd_0_526"/>
          <p:cNvSpPr/>
          <p:nvPr/>
        </p:nvSpPr>
        <p:spPr>
          <a:xfrm>
            <a:off x="11444130" y="3956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72" name="Google Shape;572;g36a0e64eebd_0_526"/>
          <p:cNvPicPr preferRelativeResize="0"/>
          <p:nvPr/>
        </p:nvPicPr>
        <p:blipFill rotWithShape="1">
          <a:blip r:embed="rId6">
            <a:alphaModFix/>
          </a:blip>
          <a:srcRect b="0" l="0" r="0" t="0"/>
          <a:stretch/>
        </p:blipFill>
        <p:spPr>
          <a:xfrm>
            <a:off x="10173972" y="3327400"/>
            <a:ext cx="1117740" cy="1117600"/>
          </a:xfrm>
          <a:prstGeom prst="rect">
            <a:avLst/>
          </a:prstGeom>
          <a:noFill/>
          <a:ln>
            <a:noFill/>
          </a:ln>
        </p:spPr>
      </p:pic>
      <p:pic>
        <p:nvPicPr>
          <p:cNvPr descr=" " id="573" name="Google Shape;573;g36a0e64eebd_0_526"/>
          <p:cNvPicPr preferRelativeResize="0"/>
          <p:nvPr/>
        </p:nvPicPr>
        <p:blipFill rotWithShape="1">
          <a:blip r:embed="rId5">
            <a:alphaModFix/>
          </a:blip>
          <a:srcRect b="0" l="0" r="0" t="0"/>
          <a:stretch/>
        </p:blipFill>
        <p:spPr>
          <a:xfrm>
            <a:off x="787498" y="5473700"/>
            <a:ext cx="5131441" cy="1549400"/>
          </a:xfrm>
          <a:prstGeom prst="rect">
            <a:avLst/>
          </a:prstGeom>
          <a:noFill/>
          <a:ln>
            <a:noFill/>
          </a:ln>
        </p:spPr>
      </p:pic>
      <p:sp>
        <p:nvSpPr>
          <p:cNvPr id="574" name="Google Shape;574;g36a0e64eebd_0_526"/>
          <p:cNvSpPr/>
          <p:nvPr/>
        </p:nvSpPr>
        <p:spPr>
          <a:xfrm>
            <a:off x="1346368" y="54165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6a0e64eebd_0_526"/>
          <p:cNvSpPr/>
          <p:nvPr/>
        </p:nvSpPr>
        <p:spPr>
          <a:xfrm>
            <a:off x="2057657"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VALTORIN</a:t>
            </a:r>
            <a:endParaRPr b="0" i="0" sz="3600" u="none" cap="none" strike="noStrike">
              <a:solidFill>
                <a:schemeClr val="dk1"/>
              </a:solidFill>
              <a:latin typeface="Calibri"/>
              <a:ea typeface="Calibri"/>
              <a:cs typeface="Calibri"/>
              <a:sym typeface="Calibri"/>
            </a:endParaRPr>
          </a:p>
        </p:txBody>
      </p:sp>
      <p:sp>
        <p:nvSpPr>
          <p:cNvPr id="576" name="Google Shape;576;g36a0e64eebd_0_526"/>
          <p:cNvSpPr/>
          <p:nvPr/>
        </p:nvSpPr>
        <p:spPr>
          <a:xfrm>
            <a:off x="2057657"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77" name="Google Shape;577;g36a0e64eebd_0_526"/>
          <p:cNvPicPr preferRelativeResize="0"/>
          <p:nvPr/>
        </p:nvPicPr>
        <p:blipFill rotWithShape="1">
          <a:blip r:embed="rId7">
            <a:alphaModFix/>
          </a:blip>
          <a:srcRect b="0" l="0" r="0" t="0"/>
          <a:stretch/>
        </p:blipFill>
        <p:spPr>
          <a:xfrm>
            <a:off x="787498" y="5689600"/>
            <a:ext cx="1117740" cy="1117600"/>
          </a:xfrm>
          <a:prstGeom prst="rect">
            <a:avLst/>
          </a:prstGeom>
          <a:noFill/>
          <a:ln>
            <a:noFill/>
          </a:ln>
        </p:spPr>
      </p:pic>
      <p:pic>
        <p:nvPicPr>
          <p:cNvPr descr=" " id="578" name="Google Shape;578;g36a0e64eebd_0_526"/>
          <p:cNvPicPr preferRelativeResize="0"/>
          <p:nvPr/>
        </p:nvPicPr>
        <p:blipFill rotWithShape="1">
          <a:blip r:embed="rId5">
            <a:alphaModFix/>
          </a:blip>
          <a:srcRect b="0" l="0" r="0" t="0"/>
          <a:stretch/>
        </p:blipFill>
        <p:spPr>
          <a:xfrm>
            <a:off x="787498" y="7835900"/>
            <a:ext cx="5131441" cy="1549400"/>
          </a:xfrm>
          <a:prstGeom prst="rect">
            <a:avLst/>
          </a:prstGeom>
          <a:noFill/>
          <a:ln>
            <a:noFill/>
          </a:ln>
        </p:spPr>
      </p:pic>
      <p:sp>
        <p:nvSpPr>
          <p:cNvPr id="579" name="Google Shape;579;g36a0e64eebd_0_526"/>
          <p:cNvSpPr/>
          <p:nvPr/>
        </p:nvSpPr>
        <p:spPr>
          <a:xfrm>
            <a:off x="1346368" y="77787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6a0e64eebd_0_526"/>
          <p:cNvSpPr/>
          <p:nvPr/>
        </p:nvSpPr>
        <p:spPr>
          <a:xfrm>
            <a:off x="2057657"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LYRISA</a:t>
            </a:r>
            <a:endParaRPr b="0" i="0" sz="3600" u="none" cap="none" strike="noStrike">
              <a:solidFill>
                <a:schemeClr val="dk1"/>
              </a:solidFill>
              <a:latin typeface="Calibri"/>
              <a:ea typeface="Calibri"/>
              <a:cs typeface="Calibri"/>
              <a:sym typeface="Calibri"/>
            </a:endParaRPr>
          </a:p>
        </p:txBody>
      </p:sp>
      <p:sp>
        <p:nvSpPr>
          <p:cNvPr id="581" name="Google Shape;581;g36a0e64eebd_0_526"/>
          <p:cNvSpPr/>
          <p:nvPr/>
        </p:nvSpPr>
        <p:spPr>
          <a:xfrm>
            <a:off x="2057657"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82" name="Google Shape;582;g36a0e64eebd_0_526"/>
          <p:cNvPicPr preferRelativeResize="0"/>
          <p:nvPr/>
        </p:nvPicPr>
        <p:blipFill rotWithShape="1">
          <a:blip r:embed="rId8">
            <a:alphaModFix/>
          </a:blip>
          <a:srcRect b="0" l="0" r="0" t="0"/>
          <a:stretch/>
        </p:blipFill>
        <p:spPr>
          <a:xfrm>
            <a:off x="787498" y="8051800"/>
            <a:ext cx="1117740" cy="1117600"/>
          </a:xfrm>
          <a:prstGeom prst="rect">
            <a:avLst/>
          </a:prstGeom>
          <a:noFill/>
          <a:ln>
            <a:noFill/>
          </a:ln>
        </p:spPr>
      </p:pic>
      <p:pic>
        <p:nvPicPr>
          <p:cNvPr descr=" " id="583" name="Google Shape;583;g36a0e64eebd_0_526"/>
          <p:cNvPicPr preferRelativeResize="0"/>
          <p:nvPr/>
        </p:nvPicPr>
        <p:blipFill rotWithShape="1">
          <a:blip r:embed="rId5">
            <a:alphaModFix/>
          </a:blip>
          <a:srcRect b="0" l="0" r="0" t="0"/>
          <a:stretch/>
        </p:blipFill>
        <p:spPr>
          <a:xfrm>
            <a:off x="6681035" y="7835900"/>
            <a:ext cx="5131441" cy="1549400"/>
          </a:xfrm>
          <a:prstGeom prst="rect">
            <a:avLst/>
          </a:prstGeom>
          <a:noFill/>
          <a:ln>
            <a:noFill/>
          </a:ln>
        </p:spPr>
      </p:pic>
      <p:sp>
        <p:nvSpPr>
          <p:cNvPr id="584" name="Google Shape;584;g36a0e64eebd_0_526"/>
          <p:cNvSpPr/>
          <p:nvPr/>
        </p:nvSpPr>
        <p:spPr>
          <a:xfrm>
            <a:off x="7239905" y="77787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36a0e64eebd_0_526"/>
          <p:cNvSpPr/>
          <p:nvPr/>
        </p:nvSpPr>
        <p:spPr>
          <a:xfrm>
            <a:off x="7951194"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LUCIAN</a:t>
            </a:r>
            <a:endParaRPr b="0" i="0" sz="3600" u="none" cap="none" strike="noStrike">
              <a:solidFill>
                <a:schemeClr val="dk1"/>
              </a:solidFill>
              <a:latin typeface="Calibri"/>
              <a:ea typeface="Calibri"/>
              <a:cs typeface="Calibri"/>
              <a:sym typeface="Calibri"/>
            </a:endParaRPr>
          </a:p>
        </p:txBody>
      </p:sp>
      <p:sp>
        <p:nvSpPr>
          <p:cNvPr id="586" name="Google Shape;586;g36a0e64eebd_0_526"/>
          <p:cNvSpPr/>
          <p:nvPr/>
        </p:nvSpPr>
        <p:spPr>
          <a:xfrm>
            <a:off x="7951194"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87" name="Google Shape;587;g36a0e64eebd_0_526"/>
          <p:cNvPicPr preferRelativeResize="0"/>
          <p:nvPr/>
        </p:nvPicPr>
        <p:blipFill rotWithShape="1">
          <a:blip r:embed="rId9">
            <a:alphaModFix/>
          </a:blip>
          <a:srcRect b="0" l="0" r="0" t="0"/>
          <a:stretch/>
        </p:blipFill>
        <p:spPr>
          <a:xfrm>
            <a:off x="6681035" y="8051800"/>
            <a:ext cx="1117740" cy="1117600"/>
          </a:xfrm>
          <a:prstGeom prst="rect">
            <a:avLst/>
          </a:prstGeom>
          <a:noFill/>
          <a:ln>
            <a:noFill/>
          </a:ln>
        </p:spPr>
      </p:pic>
      <p:pic>
        <p:nvPicPr>
          <p:cNvPr descr=" " id="588" name="Google Shape;588;g36a0e64eebd_0_526"/>
          <p:cNvPicPr preferRelativeResize="0"/>
          <p:nvPr/>
        </p:nvPicPr>
        <p:blipFill rotWithShape="1">
          <a:blip r:embed="rId5">
            <a:alphaModFix/>
          </a:blip>
          <a:srcRect b="0" l="0" r="0" t="0"/>
          <a:stretch/>
        </p:blipFill>
        <p:spPr>
          <a:xfrm>
            <a:off x="6681035" y="10198100"/>
            <a:ext cx="5131441" cy="1549400"/>
          </a:xfrm>
          <a:prstGeom prst="rect">
            <a:avLst/>
          </a:prstGeom>
          <a:noFill/>
          <a:ln>
            <a:noFill/>
          </a:ln>
        </p:spPr>
      </p:pic>
      <p:sp>
        <p:nvSpPr>
          <p:cNvPr id="589" name="Google Shape;589;g36a0e64eebd_0_526"/>
          <p:cNvSpPr/>
          <p:nvPr/>
        </p:nvSpPr>
        <p:spPr>
          <a:xfrm>
            <a:off x="7239905" y="101409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6a0e64eebd_0_526"/>
          <p:cNvSpPr/>
          <p:nvPr/>
        </p:nvSpPr>
        <p:spPr>
          <a:xfrm>
            <a:off x="7951194" y="102933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CEDRIC</a:t>
            </a:r>
            <a:endParaRPr b="0" i="0" sz="3600" u="none" cap="none" strike="noStrike">
              <a:solidFill>
                <a:schemeClr val="dk1"/>
              </a:solidFill>
              <a:latin typeface="Calibri"/>
              <a:ea typeface="Calibri"/>
              <a:cs typeface="Calibri"/>
              <a:sym typeface="Calibri"/>
            </a:endParaRPr>
          </a:p>
        </p:txBody>
      </p:sp>
      <p:sp>
        <p:nvSpPr>
          <p:cNvPr id="591" name="Google Shape;591;g36a0e64eebd_0_526"/>
          <p:cNvSpPr/>
          <p:nvPr/>
        </p:nvSpPr>
        <p:spPr>
          <a:xfrm>
            <a:off x="7951194" y="11042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92" name="Google Shape;592;g36a0e64eebd_0_526"/>
          <p:cNvPicPr preferRelativeResize="0"/>
          <p:nvPr/>
        </p:nvPicPr>
        <p:blipFill rotWithShape="1">
          <a:blip r:embed="rId10">
            <a:alphaModFix/>
          </a:blip>
          <a:srcRect b="0" l="0" r="0" t="0"/>
          <a:stretch/>
        </p:blipFill>
        <p:spPr>
          <a:xfrm>
            <a:off x="6681035" y="10414000"/>
            <a:ext cx="1117740" cy="1117600"/>
          </a:xfrm>
          <a:prstGeom prst="rect">
            <a:avLst/>
          </a:prstGeom>
          <a:noFill/>
          <a:ln>
            <a:noFill/>
          </a:ln>
        </p:spPr>
      </p:pic>
      <p:pic>
        <p:nvPicPr>
          <p:cNvPr descr=" " id="593" name="Google Shape;593;g36a0e64eebd_0_526"/>
          <p:cNvPicPr preferRelativeResize="0"/>
          <p:nvPr/>
        </p:nvPicPr>
        <p:blipFill rotWithShape="1">
          <a:blip r:embed="rId5">
            <a:alphaModFix/>
          </a:blip>
          <a:srcRect b="0" l="0" r="0" t="0"/>
          <a:stretch/>
        </p:blipFill>
        <p:spPr>
          <a:xfrm>
            <a:off x="12574572" y="7835900"/>
            <a:ext cx="5131441" cy="1549400"/>
          </a:xfrm>
          <a:prstGeom prst="rect">
            <a:avLst/>
          </a:prstGeom>
          <a:noFill/>
          <a:ln>
            <a:noFill/>
          </a:ln>
        </p:spPr>
      </p:pic>
      <p:sp>
        <p:nvSpPr>
          <p:cNvPr id="594" name="Google Shape;594;g36a0e64eebd_0_526"/>
          <p:cNvSpPr/>
          <p:nvPr/>
        </p:nvSpPr>
        <p:spPr>
          <a:xfrm>
            <a:off x="13133441" y="77787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36a0e64eebd_0_526"/>
          <p:cNvSpPr/>
          <p:nvPr/>
        </p:nvSpPr>
        <p:spPr>
          <a:xfrm>
            <a:off x="13844730"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ELVINA</a:t>
            </a:r>
            <a:endParaRPr b="0" i="0" sz="3600" u="none" cap="none" strike="noStrike">
              <a:solidFill>
                <a:schemeClr val="dk1"/>
              </a:solidFill>
              <a:latin typeface="Calibri"/>
              <a:ea typeface="Calibri"/>
              <a:cs typeface="Calibri"/>
              <a:sym typeface="Calibri"/>
            </a:endParaRPr>
          </a:p>
        </p:txBody>
      </p:sp>
      <p:sp>
        <p:nvSpPr>
          <p:cNvPr id="596" name="Google Shape;596;g36a0e64eebd_0_526"/>
          <p:cNvSpPr/>
          <p:nvPr/>
        </p:nvSpPr>
        <p:spPr>
          <a:xfrm>
            <a:off x="13844730"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97" name="Google Shape;597;g36a0e64eebd_0_526"/>
          <p:cNvPicPr preferRelativeResize="0"/>
          <p:nvPr/>
        </p:nvPicPr>
        <p:blipFill rotWithShape="1">
          <a:blip r:embed="rId11">
            <a:alphaModFix/>
          </a:blip>
          <a:srcRect b="0" l="0" r="0" t="0"/>
          <a:stretch/>
        </p:blipFill>
        <p:spPr>
          <a:xfrm>
            <a:off x="12574572" y="8051800"/>
            <a:ext cx="1117740" cy="1117600"/>
          </a:xfrm>
          <a:prstGeom prst="rect">
            <a:avLst/>
          </a:prstGeom>
          <a:noFill/>
          <a:ln>
            <a:noFill/>
          </a:ln>
        </p:spPr>
      </p:pic>
      <p:pic>
        <p:nvPicPr>
          <p:cNvPr descr=" " id="598" name="Google Shape;598;g36a0e64eebd_0_526"/>
          <p:cNvPicPr preferRelativeResize="0"/>
          <p:nvPr/>
        </p:nvPicPr>
        <p:blipFill rotWithShape="1">
          <a:blip r:embed="rId5">
            <a:alphaModFix/>
          </a:blip>
          <a:srcRect b="0" l="0" r="0" t="0"/>
          <a:stretch/>
        </p:blipFill>
        <p:spPr>
          <a:xfrm>
            <a:off x="12574572" y="10198100"/>
            <a:ext cx="5131441" cy="1549400"/>
          </a:xfrm>
          <a:prstGeom prst="rect">
            <a:avLst/>
          </a:prstGeom>
          <a:noFill/>
          <a:ln>
            <a:noFill/>
          </a:ln>
        </p:spPr>
      </p:pic>
      <p:sp>
        <p:nvSpPr>
          <p:cNvPr id="599" name="Google Shape;599;g36a0e64eebd_0_526"/>
          <p:cNvSpPr/>
          <p:nvPr/>
        </p:nvSpPr>
        <p:spPr>
          <a:xfrm>
            <a:off x="13133441" y="101409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36a0e64eebd_0_526"/>
          <p:cNvSpPr/>
          <p:nvPr/>
        </p:nvSpPr>
        <p:spPr>
          <a:xfrm>
            <a:off x="13844730" y="102933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SERAPHINA</a:t>
            </a:r>
            <a:endParaRPr b="0" i="0" sz="3600" u="none" cap="none" strike="noStrike">
              <a:solidFill>
                <a:schemeClr val="dk1"/>
              </a:solidFill>
              <a:latin typeface="Calibri"/>
              <a:ea typeface="Calibri"/>
              <a:cs typeface="Calibri"/>
              <a:sym typeface="Calibri"/>
            </a:endParaRPr>
          </a:p>
        </p:txBody>
      </p:sp>
      <p:sp>
        <p:nvSpPr>
          <p:cNvPr id="601" name="Google Shape;601;g36a0e64eebd_0_526"/>
          <p:cNvSpPr/>
          <p:nvPr/>
        </p:nvSpPr>
        <p:spPr>
          <a:xfrm>
            <a:off x="13844730" y="11042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02" name="Google Shape;602;g36a0e64eebd_0_526"/>
          <p:cNvPicPr preferRelativeResize="0"/>
          <p:nvPr/>
        </p:nvPicPr>
        <p:blipFill rotWithShape="1">
          <a:blip r:embed="rId12">
            <a:alphaModFix/>
          </a:blip>
          <a:srcRect b="0" l="0" r="0" t="0"/>
          <a:stretch/>
        </p:blipFill>
        <p:spPr>
          <a:xfrm>
            <a:off x="12574572" y="10414000"/>
            <a:ext cx="1117740" cy="1117600"/>
          </a:xfrm>
          <a:prstGeom prst="rect">
            <a:avLst/>
          </a:prstGeom>
          <a:noFill/>
          <a:ln>
            <a:noFill/>
          </a:ln>
        </p:spPr>
      </p:pic>
      <p:pic>
        <p:nvPicPr>
          <p:cNvPr descr=" " id="603" name="Google Shape;603;g36a0e64eebd_0_526"/>
          <p:cNvPicPr preferRelativeResize="0"/>
          <p:nvPr/>
        </p:nvPicPr>
        <p:blipFill rotWithShape="1">
          <a:blip r:embed="rId5">
            <a:alphaModFix/>
          </a:blip>
          <a:srcRect b="0" l="0" r="0" t="0"/>
          <a:stretch/>
        </p:blipFill>
        <p:spPr>
          <a:xfrm>
            <a:off x="18468108" y="7835900"/>
            <a:ext cx="5131441" cy="1549400"/>
          </a:xfrm>
          <a:prstGeom prst="rect">
            <a:avLst/>
          </a:prstGeom>
          <a:noFill/>
          <a:ln>
            <a:noFill/>
          </a:ln>
        </p:spPr>
      </p:pic>
      <p:sp>
        <p:nvSpPr>
          <p:cNvPr id="604" name="Google Shape;604;g36a0e64eebd_0_526"/>
          <p:cNvSpPr/>
          <p:nvPr/>
        </p:nvSpPr>
        <p:spPr>
          <a:xfrm>
            <a:off x="19026978" y="77787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36a0e64eebd_0_526"/>
          <p:cNvSpPr/>
          <p:nvPr/>
        </p:nvSpPr>
        <p:spPr>
          <a:xfrm>
            <a:off x="19738267"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KAELEN</a:t>
            </a:r>
            <a:endParaRPr b="0" i="0" sz="3600" u="none" cap="none" strike="noStrike">
              <a:solidFill>
                <a:schemeClr val="dk1"/>
              </a:solidFill>
              <a:latin typeface="Calibri"/>
              <a:ea typeface="Calibri"/>
              <a:cs typeface="Calibri"/>
              <a:sym typeface="Calibri"/>
            </a:endParaRPr>
          </a:p>
        </p:txBody>
      </p:sp>
      <p:sp>
        <p:nvSpPr>
          <p:cNvPr id="606" name="Google Shape;606;g36a0e64eebd_0_526"/>
          <p:cNvSpPr/>
          <p:nvPr/>
        </p:nvSpPr>
        <p:spPr>
          <a:xfrm>
            <a:off x="19738267"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07" name="Google Shape;607;g36a0e64eebd_0_526"/>
          <p:cNvPicPr preferRelativeResize="0"/>
          <p:nvPr/>
        </p:nvPicPr>
        <p:blipFill rotWithShape="1">
          <a:blip r:embed="rId13">
            <a:alphaModFix/>
          </a:blip>
          <a:srcRect b="0" l="0" r="0" t="0"/>
          <a:stretch/>
        </p:blipFill>
        <p:spPr>
          <a:xfrm>
            <a:off x="18468108" y="8051800"/>
            <a:ext cx="1117740" cy="1117600"/>
          </a:xfrm>
          <a:prstGeom prst="rect">
            <a:avLst/>
          </a:prstGeom>
          <a:noFill/>
          <a:ln>
            <a:noFill/>
          </a:ln>
        </p:spPr>
      </p:pic>
      <p:pic>
        <p:nvPicPr>
          <p:cNvPr descr=" " id="608" name="Google Shape;608;g36a0e64eebd_0_526"/>
          <p:cNvPicPr preferRelativeResize="0"/>
          <p:nvPr/>
        </p:nvPicPr>
        <p:blipFill rotWithShape="1">
          <a:blip r:embed="rId5">
            <a:alphaModFix/>
          </a:blip>
          <a:srcRect b="0" l="0" r="0" t="0"/>
          <a:stretch/>
        </p:blipFill>
        <p:spPr>
          <a:xfrm>
            <a:off x="6681035" y="5473700"/>
            <a:ext cx="5131441" cy="1549400"/>
          </a:xfrm>
          <a:prstGeom prst="rect">
            <a:avLst/>
          </a:prstGeom>
          <a:noFill/>
          <a:ln>
            <a:noFill/>
          </a:ln>
        </p:spPr>
      </p:pic>
      <p:sp>
        <p:nvSpPr>
          <p:cNvPr id="609" name="Google Shape;609;g36a0e64eebd_0_526"/>
          <p:cNvSpPr/>
          <p:nvPr/>
        </p:nvSpPr>
        <p:spPr>
          <a:xfrm>
            <a:off x="7239905" y="54165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6a0e64eebd_0_526"/>
          <p:cNvSpPr/>
          <p:nvPr/>
        </p:nvSpPr>
        <p:spPr>
          <a:xfrm>
            <a:off x="7951194"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AURIELLE</a:t>
            </a:r>
            <a:endParaRPr b="0" i="0" sz="3600" u="none" cap="none" strike="noStrike">
              <a:solidFill>
                <a:schemeClr val="dk1"/>
              </a:solidFill>
              <a:latin typeface="Calibri"/>
              <a:ea typeface="Calibri"/>
              <a:cs typeface="Calibri"/>
              <a:sym typeface="Calibri"/>
            </a:endParaRPr>
          </a:p>
        </p:txBody>
      </p:sp>
      <p:sp>
        <p:nvSpPr>
          <p:cNvPr id="611" name="Google Shape;611;g36a0e64eebd_0_526"/>
          <p:cNvSpPr/>
          <p:nvPr/>
        </p:nvSpPr>
        <p:spPr>
          <a:xfrm>
            <a:off x="7951194"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12" name="Google Shape;612;g36a0e64eebd_0_526"/>
          <p:cNvPicPr preferRelativeResize="0"/>
          <p:nvPr/>
        </p:nvPicPr>
        <p:blipFill rotWithShape="1">
          <a:blip r:embed="rId14">
            <a:alphaModFix/>
          </a:blip>
          <a:srcRect b="0" l="0" r="0" t="0"/>
          <a:stretch/>
        </p:blipFill>
        <p:spPr>
          <a:xfrm>
            <a:off x="6681035" y="5689600"/>
            <a:ext cx="1117740" cy="1117600"/>
          </a:xfrm>
          <a:prstGeom prst="rect">
            <a:avLst/>
          </a:prstGeom>
          <a:noFill/>
          <a:ln>
            <a:noFill/>
          </a:ln>
        </p:spPr>
      </p:pic>
      <p:pic>
        <p:nvPicPr>
          <p:cNvPr descr=" " id="613" name="Google Shape;613;g36a0e64eebd_0_526"/>
          <p:cNvPicPr preferRelativeResize="0"/>
          <p:nvPr/>
        </p:nvPicPr>
        <p:blipFill rotWithShape="1">
          <a:blip r:embed="rId5">
            <a:alphaModFix/>
          </a:blip>
          <a:srcRect b="0" l="0" r="0" t="0"/>
          <a:stretch/>
        </p:blipFill>
        <p:spPr>
          <a:xfrm>
            <a:off x="18468108" y="5473700"/>
            <a:ext cx="5131441" cy="1549400"/>
          </a:xfrm>
          <a:prstGeom prst="rect">
            <a:avLst/>
          </a:prstGeom>
          <a:noFill/>
          <a:ln>
            <a:noFill/>
          </a:ln>
        </p:spPr>
      </p:pic>
      <p:sp>
        <p:nvSpPr>
          <p:cNvPr id="614" name="Google Shape;614;g36a0e64eebd_0_526"/>
          <p:cNvSpPr/>
          <p:nvPr/>
        </p:nvSpPr>
        <p:spPr>
          <a:xfrm>
            <a:off x="19026978" y="54165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36a0e64eebd_0_526"/>
          <p:cNvSpPr/>
          <p:nvPr/>
        </p:nvSpPr>
        <p:spPr>
          <a:xfrm>
            <a:off x="19738267"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DARIANA</a:t>
            </a:r>
            <a:endParaRPr b="0" i="0" sz="3600" u="none" cap="none" strike="noStrike">
              <a:solidFill>
                <a:schemeClr val="dk1"/>
              </a:solidFill>
              <a:latin typeface="Calibri"/>
              <a:ea typeface="Calibri"/>
              <a:cs typeface="Calibri"/>
              <a:sym typeface="Calibri"/>
            </a:endParaRPr>
          </a:p>
        </p:txBody>
      </p:sp>
      <p:sp>
        <p:nvSpPr>
          <p:cNvPr id="616" name="Google Shape;616;g36a0e64eebd_0_526"/>
          <p:cNvSpPr/>
          <p:nvPr/>
        </p:nvSpPr>
        <p:spPr>
          <a:xfrm>
            <a:off x="19738267"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17" name="Google Shape;617;g36a0e64eebd_0_526"/>
          <p:cNvPicPr preferRelativeResize="0"/>
          <p:nvPr/>
        </p:nvPicPr>
        <p:blipFill rotWithShape="1">
          <a:blip r:embed="rId15">
            <a:alphaModFix/>
          </a:blip>
          <a:srcRect b="0" l="0" r="0" t="0"/>
          <a:stretch/>
        </p:blipFill>
        <p:spPr>
          <a:xfrm>
            <a:off x="18468108" y="5689600"/>
            <a:ext cx="1117740" cy="1117600"/>
          </a:xfrm>
          <a:prstGeom prst="rect">
            <a:avLst/>
          </a:prstGeom>
          <a:noFill/>
          <a:ln>
            <a:noFill/>
          </a:ln>
        </p:spPr>
      </p:pic>
      <p:pic>
        <p:nvPicPr>
          <p:cNvPr descr=" " id="618" name="Google Shape;618;g36a0e64eebd_0_526"/>
          <p:cNvPicPr preferRelativeResize="0"/>
          <p:nvPr/>
        </p:nvPicPr>
        <p:blipFill rotWithShape="1">
          <a:blip r:embed="rId5">
            <a:alphaModFix/>
          </a:blip>
          <a:srcRect b="0" l="0" r="0" t="0"/>
          <a:stretch/>
        </p:blipFill>
        <p:spPr>
          <a:xfrm>
            <a:off x="12574572" y="5473700"/>
            <a:ext cx="5131441" cy="1549400"/>
          </a:xfrm>
          <a:prstGeom prst="rect">
            <a:avLst/>
          </a:prstGeom>
          <a:noFill/>
          <a:ln>
            <a:noFill/>
          </a:ln>
        </p:spPr>
      </p:pic>
      <p:sp>
        <p:nvSpPr>
          <p:cNvPr id="619" name="Google Shape;619;g36a0e64eebd_0_526"/>
          <p:cNvSpPr/>
          <p:nvPr/>
        </p:nvSpPr>
        <p:spPr>
          <a:xfrm>
            <a:off x="13133441" y="5416550"/>
            <a:ext cx="4572600" cy="16638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36a0e64eebd_0_526"/>
          <p:cNvSpPr/>
          <p:nvPr/>
        </p:nvSpPr>
        <p:spPr>
          <a:xfrm>
            <a:off x="13844730"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THERONIS</a:t>
            </a:r>
            <a:endParaRPr b="0" i="0" sz="3600" u="none" cap="none" strike="noStrike">
              <a:solidFill>
                <a:schemeClr val="dk1"/>
              </a:solidFill>
              <a:latin typeface="Calibri"/>
              <a:ea typeface="Calibri"/>
              <a:cs typeface="Calibri"/>
              <a:sym typeface="Calibri"/>
            </a:endParaRPr>
          </a:p>
        </p:txBody>
      </p:sp>
      <p:sp>
        <p:nvSpPr>
          <p:cNvPr id="621" name="Google Shape;621;g36a0e64eebd_0_526"/>
          <p:cNvSpPr/>
          <p:nvPr/>
        </p:nvSpPr>
        <p:spPr>
          <a:xfrm>
            <a:off x="13844730"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22" name="Google Shape;622;g36a0e64eebd_0_526"/>
          <p:cNvPicPr preferRelativeResize="0"/>
          <p:nvPr/>
        </p:nvPicPr>
        <p:blipFill rotWithShape="1">
          <a:blip r:embed="rId16">
            <a:alphaModFix/>
          </a:blip>
          <a:srcRect b="0" l="0" r="0" t="0"/>
          <a:stretch/>
        </p:blipFill>
        <p:spPr>
          <a:xfrm>
            <a:off x="12574572" y="5689600"/>
            <a:ext cx="1117740" cy="1117600"/>
          </a:xfrm>
          <a:prstGeom prst="rect">
            <a:avLst/>
          </a:prstGeom>
          <a:noFill/>
          <a:ln>
            <a:noFill/>
          </a:ln>
        </p:spPr>
      </p:pic>
      <p:pic>
        <p:nvPicPr>
          <p:cNvPr descr=" " id="623" name="Google Shape;623;g36a0e64eebd_0_526"/>
          <p:cNvPicPr preferRelativeResize="0"/>
          <p:nvPr/>
        </p:nvPicPr>
        <p:blipFill rotWithShape="1">
          <a:blip r:embed="rId17">
            <a:alphaModFix/>
          </a:blip>
          <a:srcRect b="0" l="0" r="0" t="0"/>
          <a:stretch/>
        </p:blipFill>
        <p:spPr>
          <a:xfrm>
            <a:off x="3353219" y="5054600"/>
            <a:ext cx="17680610" cy="12700"/>
          </a:xfrm>
          <a:prstGeom prst="rect">
            <a:avLst/>
          </a:prstGeom>
          <a:noFill/>
          <a:ln>
            <a:noFill/>
          </a:ln>
        </p:spPr>
      </p:pic>
      <p:pic>
        <p:nvPicPr>
          <p:cNvPr descr=" " id="624" name="Google Shape;624;g36a0e64eebd_0_526"/>
          <p:cNvPicPr preferRelativeResize="0"/>
          <p:nvPr/>
        </p:nvPicPr>
        <p:blipFill rotWithShape="1">
          <a:blip r:embed="rId18">
            <a:alphaModFix/>
          </a:blip>
          <a:srcRect b="0" l="0" r="0" t="0"/>
          <a:stretch/>
        </p:blipFill>
        <p:spPr>
          <a:xfrm>
            <a:off x="13006426" y="4660900"/>
            <a:ext cx="12702" cy="406400"/>
          </a:xfrm>
          <a:prstGeom prst="rect">
            <a:avLst/>
          </a:prstGeom>
          <a:noFill/>
          <a:ln>
            <a:noFill/>
          </a:ln>
        </p:spPr>
      </p:pic>
      <p:pic>
        <p:nvPicPr>
          <p:cNvPr descr=" " id="625" name="Google Shape;625;g36a0e64eebd_0_526"/>
          <p:cNvPicPr preferRelativeResize="0"/>
          <p:nvPr/>
        </p:nvPicPr>
        <p:blipFill rotWithShape="1">
          <a:blip r:embed="rId19">
            <a:alphaModFix/>
          </a:blip>
          <a:srcRect b="0" l="0" r="0" t="0"/>
          <a:stretch/>
        </p:blipFill>
        <p:spPr>
          <a:xfrm>
            <a:off x="3353219" y="5067300"/>
            <a:ext cx="12702" cy="419100"/>
          </a:xfrm>
          <a:prstGeom prst="rect">
            <a:avLst/>
          </a:prstGeom>
          <a:noFill/>
          <a:ln>
            <a:noFill/>
          </a:ln>
        </p:spPr>
      </p:pic>
      <p:pic>
        <p:nvPicPr>
          <p:cNvPr descr=" " id="626" name="Google Shape;626;g36a0e64eebd_0_526"/>
          <p:cNvPicPr preferRelativeResize="0"/>
          <p:nvPr/>
        </p:nvPicPr>
        <p:blipFill rotWithShape="1">
          <a:blip r:embed="rId19">
            <a:alphaModFix/>
          </a:blip>
          <a:srcRect b="0" l="0" r="0" t="0"/>
          <a:stretch/>
        </p:blipFill>
        <p:spPr>
          <a:xfrm>
            <a:off x="9513489" y="5067300"/>
            <a:ext cx="12702" cy="419100"/>
          </a:xfrm>
          <a:prstGeom prst="rect">
            <a:avLst/>
          </a:prstGeom>
          <a:noFill/>
          <a:ln>
            <a:noFill/>
          </a:ln>
        </p:spPr>
      </p:pic>
      <p:pic>
        <p:nvPicPr>
          <p:cNvPr descr=" " id="627" name="Google Shape;627;g36a0e64eebd_0_526"/>
          <p:cNvPicPr preferRelativeResize="0"/>
          <p:nvPr/>
        </p:nvPicPr>
        <p:blipFill rotWithShape="1">
          <a:blip r:embed="rId19">
            <a:alphaModFix/>
          </a:blip>
          <a:srcRect b="0" l="0" r="0" t="0"/>
          <a:stretch/>
        </p:blipFill>
        <p:spPr>
          <a:xfrm>
            <a:off x="15407026" y="5067300"/>
            <a:ext cx="12702" cy="419100"/>
          </a:xfrm>
          <a:prstGeom prst="rect">
            <a:avLst/>
          </a:prstGeom>
          <a:noFill/>
          <a:ln>
            <a:noFill/>
          </a:ln>
        </p:spPr>
      </p:pic>
      <p:pic>
        <p:nvPicPr>
          <p:cNvPr descr=" " id="628" name="Google Shape;628;g36a0e64eebd_0_526"/>
          <p:cNvPicPr preferRelativeResize="0"/>
          <p:nvPr/>
        </p:nvPicPr>
        <p:blipFill rotWithShape="1">
          <a:blip r:embed="rId19">
            <a:alphaModFix/>
          </a:blip>
          <a:srcRect b="0" l="0" r="0" t="0"/>
          <a:stretch/>
        </p:blipFill>
        <p:spPr>
          <a:xfrm>
            <a:off x="21021127" y="5067300"/>
            <a:ext cx="12702" cy="419100"/>
          </a:xfrm>
          <a:prstGeom prst="rect">
            <a:avLst/>
          </a:prstGeom>
          <a:noFill/>
          <a:ln>
            <a:noFill/>
          </a:ln>
        </p:spPr>
      </p:pic>
      <p:pic>
        <p:nvPicPr>
          <p:cNvPr descr=" " id="629" name="Google Shape;629;g36a0e64eebd_0_526"/>
          <p:cNvPicPr preferRelativeResize="0"/>
          <p:nvPr/>
        </p:nvPicPr>
        <p:blipFill rotWithShape="1">
          <a:blip r:embed="rId20">
            <a:alphaModFix/>
          </a:blip>
          <a:srcRect b="0" l="0" r="0" t="0"/>
          <a:stretch/>
        </p:blipFill>
        <p:spPr>
          <a:xfrm>
            <a:off x="3353219" y="7023100"/>
            <a:ext cx="12702" cy="812800"/>
          </a:xfrm>
          <a:prstGeom prst="rect">
            <a:avLst/>
          </a:prstGeom>
          <a:noFill/>
          <a:ln>
            <a:noFill/>
          </a:ln>
        </p:spPr>
      </p:pic>
      <p:pic>
        <p:nvPicPr>
          <p:cNvPr descr=" " id="630" name="Google Shape;630;g36a0e64eebd_0_526"/>
          <p:cNvPicPr preferRelativeResize="0"/>
          <p:nvPr/>
        </p:nvPicPr>
        <p:blipFill rotWithShape="1">
          <a:blip r:embed="rId20">
            <a:alphaModFix/>
          </a:blip>
          <a:srcRect b="0" l="0" r="0" t="0"/>
          <a:stretch/>
        </p:blipFill>
        <p:spPr>
          <a:xfrm>
            <a:off x="9513489" y="7023100"/>
            <a:ext cx="12702" cy="812800"/>
          </a:xfrm>
          <a:prstGeom prst="rect">
            <a:avLst/>
          </a:prstGeom>
          <a:noFill/>
          <a:ln>
            <a:noFill/>
          </a:ln>
        </p:spPr>
      </p:pic>
      <p:pic>
        <p:nvPicPr>
          <p:cNvPr descr=" " id="631" name="Google Shape;631;g36a0e64eebd_0_526"/>
          <p:cNvPicPr preferRelativeResize="0"/>
          <p:nvPr/>
        </p:nvPicPr>
        <p:blipFill rotWithShape="1">
          <a:blip r:embed="rId20">
            <a:alphaModFix/>
          </a:blip>
          <a:srcRect b="0" l="0" r="0" t="0"/>
          <a:stretch/>
        </p:blipFill>
        <p:spPr>
          <a:xfrm>
            <a:off x="15407026" y="7023100"/>
            <a:ext cx="12702" cy="812800"/>
          </a:xfrm>
          <a:prstGeom prst="rect">
            <a:avLst/>
          </a:prstGeom>
          <a:noFill/>
          <a:ln>
            <a:noFill/>
          </a:ln>
        </p:spPr>
      </p:pic>
      <p:pic>
        <p:nvPicPr>
          <p:cNvPr descr=" " id="632" name="Google Shape;632;g36a0e64eebd_0_526"/>
          <p:cNvPicPr preferRelativeResize="0"/>
          <p:nvPr/>
        </p:nvPicPr>
        <p:blipFill rotWithShape="1">
          <a:blip r:embed="rId20">
            <a:alphaModFix/>
          </a:blip>
          <a:srcRect b="0" l="0" r="0" t="0"/>
          <a:stretch/>
        </p:blipFill>
        <p:spPr>
          <a:xfrm>
            <a:off x="21021127" y="7023100"/>
            <a:ext cx="12702" cy="812800"/>
          </a:xfrm>
          <a:prstGeom prst="rect">
            <a:avLst/>
          </a:prstGeom>
          <a:noFill/>
          <a:ln>
            <a:noFill/>
          </a:ln>
        </p:spPr>
      </p:pic>
      <p:pic>
        <p:nvPicPr>
          <p:cNvPr descr=" " id="633" name="Google Shape;633;g36a0e64eebd_0_526"/>
          <p:cNvPicPr preferRelativeResize="0"/>
          <p:nvPr/>
        </p:nvPicPr>
        <p:blipFill rotWithShape="1">
          <a:blip r:embed="rId20">
            <a:alphaModFix/>
          </a:blip>
          <a:srcRect b="0" l="0" r="0" t="0"/>
          <a:stretch/>
        </p:blipFill>
        <p:spPr>
          <a:xfrm>
            <a:off x="9513489" y="9385300"/>
            <a:ext cx="12702" cy="812800"/>
          </a:xfrm>
          <a:prstGeom prst="rect">
            <a:avLst/>
          </a:prstGeom>
          <a:noFill/>
          <a:ln>
            <a:noFill/>
          </a:ln>
        </p:spPr>
      </p:pic>
      <p:pic>
        <p:nvPicPr>
          <p:cNvPr descr=" " id="634" name="Google Shape;634;g36a0e64eebd_0_526"/>
          <p:cNvPicPr preferRelativeResize="0"/>
          <p:nvPr/>
        </p:nvPicPr>
        <p:blipFill rotWithShape="1">
          <a:blip r:embed="rId20">
            <a:alphaModFix/>
          </a:blip>
          <a:srcRect b="0" l="0" r="0" t="0"/>
          <a:stretch/>
        </p:blipFill>
        <p:spPr>
          <a:xfrm>
            <a:off x="15407026" y="9385300"/>
            <a:ext cx="12702" cy="812800"/>
          </a:xfrm>
          <a:prstGeom prst="rect">
            <a:avLst/>
          </a:prstGeom>
          <a:noFill/>
          <a:ln>
            <a:noFill/>
          </a:ln>
        </p:spPr>
      </p:pic>
      <p:sp>
        <p:nvSpPr>
          <p:cNvPr id="635" name="Google Shape;635;g36a0e64eebd_0_526"/>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 download more editable chart, </a:t>
            </a:r>
            <a:r>
              <a:rPr b="0" i="0" lang="en-US" sz="3200" u="sng" cap="none" strike="noStrike">
                <a:solidFill>
                  <a:srgbClr val="FFFFFF"/>
                </a:solidFill>
                <a:latin typeface="Poppins"/>
                <a:ea typeface="Poppins"/>
                <a:cs typeface="Poppins"/>
                <a:sym typeface="Poppins"/>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36" name="Google Shape;636;g36a0e64eebd_0_526"/>
          <p:cNvSpPr/>
          <p:nvPr/>
        </p:nvSpPr>
        <p:spPr>
          <a:xfrm>
            <a:off x="6816519" y="977900"/>
            <a:ext cx="10754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641" name="Shape 641"/>
        <p:cNvGrpSpPr/>
        <p:nvPr/>
      </p:nvGrpSpPr>
      <p:grpSpPr>
        <a:xfrm>
          <a:off x="0" y="0"/>
          <a:ext cx="0" cy="0"/>
          <a:chOff x="0" y="0"/>
          <a:chExt cx="0" cy="0"/>
        </a:xfrm>
      </p:grpSpPr>
      <p:pic>
        <p:nvPicPr>
          <p:cNvPr descr=" " id="642" name="Google Shape;642;g36a0e64eebd_0_603"/>
          <p:cNvPicPr preferRelativeResize="0"/>
          <p:nvPr/>
        </p:nvPicPr>
        <p:blipFill rotWithShape="1">
          <a:blip r:embed="rId3">
            <a:alphaModFix/>
          </a:blip>
          <a:srcRect b="0" l="0" r="0" t="0"/>
          <a:stretch/>
        </p:blipFill>
        <p:spPr>
          <a:xfrm>
            <a:off x="469959" y="0"/>
            <a:ext cx="18772946" cy="13716000"/>
          </a:xfrm>
          <a:prstGeom prst="rect">
            <a:avLst/>
          </a:prstGeom>
          <a:noFill/>
          <a:ln>
            <a:noFill/>
          </a:ln>
        </p:spPr>
      </p:pic>
      <p:pic>
        <p:nvPicPr>
          <p:cNvPr descr=" " id="643" name="Google Shape;643;g36a0e64eebd_0_603"/>
          <p:cNvPicPr preferRelativeResize="0"/>
          <p:nvPr/>
        </p:nvPicPr>
        <p:blipFill rotWithShape="1">
          <a:blip r:embed="rId4">
            <a:alphaModFix/>
          </a:blip>
          <a:srcRect b="0" l="0" r="0" t="0"/>
          <a:stretch/>
        </p:blipFill>
        <p:spPr>
          <a:xfrm>
            <a:off x="10605826" y="3530600"/>
            <a:ext cx="12307838" cy="7239000"/>
          </a:xfrm>
          <a:prstGeom prst="rect">
            <a:avLst/>
          </a:prstGeom>
          <a:noFill/>
          <a:ln>
            <a:noFill/>
          </a:ln>
        </p:spPr>
      </p:pic>
      <p:sp>
        <p:nvSpPr>
          <p:cNvPr id="644" name="Google Shape;644;g36a0e64eebd_0_603"/>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g36a0e64eebd_0_603"/>
          <p:cNvPicPr preferRelativeResize="0"/>
          <p:nvPr/>
        </p:nvPicPr>
        <p:blipFill rotWithShape="1">
          <a:blip r:embed="rId5">
            <a:alphaModFix/>
          </a:blip>
          <a:srcRect b="0" l="0" r="0" t="0"/>
          <a:stretch/>
        </p:blipFill>
        <p:spPr>
          <a:xfrm>
            <a:off x="23523340" y="8788400"/>
            <a:ext cx="711289" cy="2590800"/>
          </a:xfrm>
          <a:prstGeom prst="rect">
            <a:avLst/>
          </a:prstGeom>
          <a:noFill/>
          <a:ln>
            <a:noFill/>
          </a:ln>
        </p:spPr>
      </p:pic>
      <p:sp>
        <p:nvSpPr>
          <p:cNvPr id="646" name="Google Shape;646;g36a0e64eebd_0_603"/>
          <p:cNvSpPr/>
          <p:nvPr/>
        </p:nvSpPr>
        <p:spPr>
          <a:xfrm>
            <a:off x="1447981" y="5410200"/>
            <a:ext cx="86202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47" name="Google Shape;647;g36a0e64eebd_0_603"/>
          <p:cNvSpPr/>
          <p:nvPr/>
        </p:nvSpPr>
        <p:spPr>
          <a:xfrm>
            <a:off x="1435279" y="2514600"/>
            <a:ext cx="10258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THANK YOU FOR CHOOSING EATEMP</a:t>
            </a:r>
            <a:endParaRPr b="0" i="0" sz="8000" u="none" cap="none" strike="noStrike">
              <a:solidFill>
                <a:schemeClr val="dk1"/>
              </a:solidFill>
              <a:latin typeface="Calibri"/>
              <a:ea typeface="Calibri"/>
              <a:cs typeface="Calibri"/>
              <a:sym typeface="Calibri"/>
            </a:endParaRPr>
          </a:p>
        </p:txBody>
      </p:sp>
      <p:sp>
        <p:nvSpPr>
          <p:cNvPr id="648" name="Google Shape;648;g36a0e64eebd_0_603"/>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Credit | Image: </a:t>
            </a:r>
            <a:r>
              <a:rPr b="0" i="0" lang="en-US" sz="3200" u="sng" cap="none" strike="noStrike">
                <a:solidFill>
                  <a:srgbClr val="FFFFFF"/>
                </a:solidFill>
                <a:latin typeface="Poppins"/>
                <a:ea typeface="Poppins"/>
                <a:cs typeface="Poppins"/>
                <a:sym typeface="Poppins"/>
                <a:hlinkClick r:id="rId6">
                  <a:extLst>
                    <a:ext uri="{A12FA001-AC4F-418D-AE19-62706E023703}">
                      <ahyp:hlinkClr val="tx"/>
                    </a:ext>
                  </a:extLst>
                </a:hlinkClick>
              </a:rPr>
              <a:t>Unsplash</a:t>
            </a:r>
            <a:r>
              <a:rPr b="0" i="0" lang="en-US" sz="3200" u="none" cap="none" strike="noStrike">
                <a:solidFill>
                  <a:srgbClr val="FFFFFF"/>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36" name="Shape 36"/>
        <p:cNvGrpSpPr/>
        <p:nvPr/>
      </p:nvGrpSpPr>
      <p:grpSpPr>
        <a:xfrm>
          <a:off x="0" y="0"/>
          <a:ext cx="0" cy="0"/>
          <a:chOff x="0" y="0"/>
          <a:chExt cx="0" cy="0"/>
        </a:xfrm>
      </p:grpSpPr>
      <p:pic>
        <p:nvPicPr>
          <p:cNvPr descr=" " id="37" name="Google Shape;37;g36a0e64eebd_0_19"/>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38" name="Google Shape;38;g36a0e64eebd_0_19"/>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pic>
        <p:nvPicPr>
          <p:cNvPr descr=" " id="39" name="Google Shape;39;g36a0e64eebd_0_19"/>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40" name="Google Shape;40;g36a0e64eebd_0_19"/>
          <p:cNvSpPr/>
          <p:nvPr/>
        </p:nvSpPr>
        <p:spPr>
          <a:xfrm rot="-5400000">
            <a:off x="-1581299" y="7493320"/>
            <a:ext cx="8760000" cy="445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12800"/>
              <a:buFont typeface="Lacquer"/>
              <a:buNone/>
            </a:pPr>
            <a:r>
              <a:rPr b="0" i="0" lang="en-US" sz="12800" u="none" cap="none" strike="noStrike">
                <a:solidFill>
                  <a:srgbClr val="B82314"/>
                </a:solidFill>
                <a:latin typeface="Lacquer"/>
                <a:ea typeface="Lacquer"/>
                <a:cs typeface="Lacquer"/>
                <a:sym typeface="Lacquer"/>
              </a:rPr>
              <a:t>TABLE OF CONTENTS</a:t>
            </a:r>
            <a:endParaRPr b="0" i="0" sz="12800" u="none" cap="none" strike="noStrike">
              <a:solidFill>
                <a:schemeClr val="dk1"/>
              </a:solidFill>
              <a:latin typeface="Calibri"/>
              <a:ea typeface="Calibri"/>
              <a:cs typeface="Calibri"/>
              <a:sym typeface="Calibri"/>
            </a:endParaRPr>
          </a:p>
        </p:txBody>
      </p:sp>
      <p:sp>
        <p:nvSpPr>
          <p:cNvPr id="41" name="Google Shape;41;g36a0e64eebd_0_19"/>
          <p:cNvSpPr/>
          <p:nvPr/>
        </p:nvSpPr>
        <p:spPr>
          <a:xfrm>
            <a:off x="16169121" y="1003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36a0e64eebd_0_19"/>
          <p:cNvPicPr preferRelativeResize="0"/>
          <p:nvPr/>
        </p:nvPicPr>
        <p:blipFill rotWithShape="1">
          <a:blip r:embed="rId6">
            <a:alphaModFix/>
          </a:blip>
          <a:srcRect b="0" l="0" r="0" t="0"/>
          <a:stretch/>
        </p:blipFill>
        <p:spPr>
          <a:xfrm>
            <a:off x="16169121" y="1003300"/>
            <a:ext cx="1625803" cy="1625600"/>
          </a:xfrm>
          <a:prstGeom prst="rect">
            <a:avLst/>
          </a:prstGeom>
          <a:noFill/>
          <a:ln>
            <a:noFill/>
          </a:ln>
        </p:spPr>
      </p:pic>
      <p:sp>
        <p:nvSpPr>
          <p:cNvPr id="43" name="Google Shape;43;g36a0e64eebd_0_19"/>
          <p:cNvSpPr/>
          <p:nvPr/>
        </p:nvSpPr>
        <p:spPr>
          <a:xfrm>
            <a:off x="16169121" y="1003300"/>
            <a:ext cx="1625700" cy="1625700"/>
          </a:xfrm>
          <a:prstGeom prst="roundRect">
            <a:avLst>
              <a:gd fmla="val 781313" name="adj"/>
            </a:avLst>
          </a:prstGeom>
          <a:noFill/>
          <a:ln cap="flat" cmpd="sng" w="127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6a0e64eebd_0_19"/>
          <p:cNvSpPr/>
          <p:nvPr/>
        </p:nvSpPr>
        <p:spPr>
          <a:xfrm>
            <a:off x="16569221" y="1346200"/>
            <a:ext cx="825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01</a:t>
            </a:r>
            <a:endParaRPr b="0" i="0" sz="4800" u="none" cap="none" strike="noStrike">
              <a:solidFill>
                <a:schemeClr val="dk1"/>
              </a:solidFill>
              <a:latin typeface="Calibri"/>
              <a:ea typeface="Calibri"/>
              <a:cs typeface="Calibri"/>
              <a:sym typeface="Calibri"/>
            </a:endParaRPr>
          </a:p>
        </p:txBody>
      </p:sp>
      <p:sp>
        <p:nvSpPr>
          <p:cNvPr id="45" name="Google Shape;45;g36a0e64eebd_0_19"/>
          <p:cNvSpPr/>
          <p:nvPr/>
        </p:nvSpPr>
        <p:spPr>
          <a:xfrm>
            <a:off x="17998149" y="10922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36a0e64eebd_0_19"/>
          <p:cNvSpPr/>
          <p:nvPr/>
        </p:nvSpPr>
        <p:spPr>
          <a:xfrm>
            <a:off x="17998149" y="1092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INTRODUCTION</a:t>
            </a:r>
            <a:endParaRPr b="0" i="0" sz="4800" u="none" cap="none" strike="noStrike">
              <a:solidFill>
                <a:schemeClr val="dk1"/>
              </a:solidFill>
              <a:latin typeface="Calibri"/>
              <a:ea typeface="Calibri"/>
              <a:cs typeface="Calibri"/>
              <a:sym typeface="Calibri"/>
            </a:endParaRPr>
          </a:p>
        </p:txBody>
      </p:sp>
      <p:sp>
        <p:nvSpPr>
          <p:cNvPr id="47" name="Google Shape;47;g36a0e64eebd_0_19"/>
          <p:cNvSpPr/>
          <p:nvPr/>
        </p:nvSpPr>
        <p:spPr>
          <a:xfrm>
            <a:off x="17998149" y="1930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36a0e64eebd_0_19"/>
          <p:cNvSpPr/>
          <p:nvPr/>
        </p:nvSpPr>
        <p:spPr>
          <a:xfrm>
            <a:off x="16169121" y="3136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36a0e64eebd_0_19"/>
          <p:cNvPicPr preferRelativeResize="0"/>
          <p:nvPr/>
        </p:nvPicPr>
        <p:blipFill rotWithShape="1">
          <a:blip r:embed="rId6">
            <a:alphaModFix/>
          </a:blip>
          <a:srcRect b="0" l="0" r="0" t="0"/>
          <a:stretch/>
        </p:blipFill>
        <p:spPr>
          <a:xfrm>
            <a:off x="16169121" y="3136900"/>
            <a:ext cx="1625803" cy="1625600"/>
          </a:xfrm>
          <a:prstGeom prst="rect">
            <a:avLst/>
          </a:prstGeom>
          <a:noFill/>
          <a:ln>
            <a:noFill/>
          </a:ln>
        </p:spPr>
      </p:pic>
      <p:sp>
        <p:nvSpPr>
          <p:cNvPr id="50" name="Google Shape;50;g36a0e64eebd_0_19"/>
          <p:cNvSpPr/>
          <p:nvPr/>
        </p:nvSpPr>
        <p:spPr>
          <a:xfrm>
            <a:off x="16169121" y="3136900"/>
            <a:ext cx="1625700" cy="1625700"/>
          </a:xfrm>
          <a:prstGeom prst="roundRect">
            <a:avLst>
              <a:gd fmla="val 781313" name="adj"/>
            </a:avLst>
          </a:prstGeom>
          <a:noFill/>
          <a:ln cap="flat" cmpd="sng" w="127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36a0e64eebd_0_19"/>
          <p:cNvSpPr/>
          <p:nvPr/>
        </p:nvSpPr>
        <p:spPr>
          <a:xfrm>
            <a:off x="16461257" y="34798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02</a:t>
            </a:r>
            <a:endParaRPr b="0" i="0" sz="4800" u="none" cap="none" strike="noStrike">
              <a:solidFill>
                <a:schemeClr val="dk1"/>
              </a:solidFill>
              <a:latin typeface="Calibri"/>
              <a:ea typeface="Calibri"/>
              <a:cs typeface="Calibri"/>
              <a:sym typeface="Calibri"/>
            </a:endParaRPr>
          </a:p>
        </p:txBody>
      </p:sp>
      <p:sp>
        <p:nvSpPr>
          <p:cNvPr id="52" name="Google Shape;52;g36a0e64eebd_0_19"/>
          <p:cNvSpPr/>
          <p:nvPr/>
        </p:nvSpPr>
        <p:spPr>
          <a:xfrm>
            <a:off x="17998149" y="32258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6a0e64eebd_0_19"/>
          <p:cNvSpPr/>
          <p:nvPr/>
        </p:nvSpPr>
        <p:spPr>
          <a:xfrm>
            <a:off x="17998149" y="32258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ENCOUNTERS</a:t>
            </a:r>
            <a:endParaRPr b="0" i="0" sz="4800" u="none" cap="none" strike="noStrike">
              <a:solidFill>
                <a:schemeClr val="dk1"/>
              </a:solidFill>
              <a:latin typeface="Calibri"/>
              <a:ea typeface="Calibri"/>
              <a:cs typeface="Calibri"/>
              <a:sym typeface="Calibri"/>
            </a:endParaRPr>
          </a:p>
        </p:txBody>
      </p:sp>
      <p:sp>
        <p:nvSpPr>
          <p:cNvPr id="54" name="Google Shape;54;g36a0e64eebd_0_19"/>
          <p:cNvSpPr/>
          <p:nvPr/>
        </p:nvSpPr>
        <p:spPr>
          <a:xfrm>
            <a:off x="17998149" y="4064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5" name="Google Shape;55;g36a0e64eebd_0_19"/>
          <p:cNvSpPr/>
          <p:nvPr/>
        </p:nvSpPr>
        <p:spPr>
          <a:xfrm>
            <a:off x="16169121" y="5270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36a0e64eebd_0_19"/>
          <p:cNvPicPr preferRelativeResize="0"/>
          <p:nvPr/>
        </p:nvPicPr>
        <p:blipFill rotWithShape="1">
          <a:blip r:embed="rId6">
            <a:alphaModFix/>
          </a:blip>
          <a:srcRect b="0" l="0" r="0" t="0"/>
          <a:stretch/>
        </p:blipFill>
        <p:spPr>
          <a:xfrm>
            <a:off x="16169121" y="5270500"/>
            <a:ext cx="1625803" cy="1625600"/>
          </a:xfrm>
          <a:prstGeom prst="rect">
            <a:avLst/>
          </a:prstGeom>
          <a:noFill/>
          <a:ln>
            <a:noFill/>
          </a:ln>
        </p:spPr>
      </p:pic>
      <p:sp>
        <p:nvSpPr>
          <p:cNvPr id="57" name="Google Shape;57;g36a0e64eebd_0_19"/>
          <p:cNvSpPr/>
          <p:nvPr/>
        </p:nvSpPr>
        <p:spPr>
          <a:xfrm>
            <a:off x="16169121" y="5270500"/>
            <a:ext cx="1625700" cy="1625700"/>
          </a:xfrm>
          <a:prstGeom prst="roundRect">
            <a:avLst>
              <a:gd fmla="val 781313" name="adj"/>
            </a:avLst>
          </a:prstGeom>
          <a:noFill/>
          <a:ln cap="flat" cmpd="sng" w="127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6a0e64eebd_0_19"/>
          <p:cNvSpPr/>
          <p:nvPr/>
        </p:nvSpPr>
        <p:spPr>
          <a:xfrm>
            <a:off x="16454907" y="5613400"/>
            <a:ext cx="1054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03</a:t>
            </a:r>
            <a:endParaRPr b="0" i="0" sz="4800" u="none" cap="none" strike="noStrike">
              <a:solidFill>
                <a:schemeClr val="dk1"/>
              </a:solidFill>
              <a:latin typeface="Calibri"/>
              <a:ea typeface="Calibri"/>
              <a:cs typeface="Calibri"/>
              <a:sym typeface="Calibri"/>
            </a:endParaRPr>
          </a:p>
        </p:txBody>
      </p:sp>
      <p:sp>
        <p:nvSpPr>
          <p:cNvPr id="59" name="Google Shape;59;g36a0e64eebd_0_19"/>
          <p:cNvSpPr/>
          <p:nvPr/>
        </p:nvSpPr>
        <p:spPr>
          <a:xfrm>
            <a:off x="17998149" y="53594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36a0e64eebd_0_19"/>
          <p:cNvSpPr/>
          <p:nvPr/>
        </p:nvSpPr>
        <p:spPr>
          <a:xfrm>
            <a:off x="17998149" y="53594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WONDERS</a:t>
            </a:r>
            <a:endParaRPr b="0" i="0" sz="4800" u="none" cap="none" strike="noStrike">
              <a:solidFill>
                <a:schemeClr val="dk1"/>
              </a:solidFill>
              <a:latin typeface="Calibri"/>
              <a:ea typeface="Calibri"/>
              <a:cs typeface="Calibri"/>
              <a:sym typeface="Calibri"/>
            </a:endParaRPr>
          </a:p>
        </p:txBody>
      </p:sp>
      <p:sp>
        <p:nvSpPr>
          <p:cNvPr id="61" name="Google Shape;61;g36a0e64eebd_0_19"/>
          <p:cNvSpPr/>
          <p:nvPr/>
        </p:nvSpPr>
        <p:spPr>
          <a:xfrm>
            <a:off x="17998149" y="61976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36a0e64eebd_0_19"/>
          <p:cNvSpPr/>
          <p:nvPr/>
        </p:nvSpPr>
        <p:spPr>
          <a:xfrm>
            <a:off x="16169121" y="7404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g36a0e64eebd_0_19"/>
          <p:cNvPicPr preferRelativeResize="0"/>
          <p:nvPr/>
        </p:nvPicPr>
        <p:blipFill rotWithShape="1">
          <a:blip r:embed="rId6">
            <a:alphaModFix/>
          </a:blip>
          <a:srcRect b="0" l="0" r="0" t="0"/>
          <a:stretch/>
        </p:blipFill>
        <p:spPr>
          <a:xfrm>
            <a:off x="16169121" y="7404100"/>
            <a:ext cx="1625803" cy="1625600"/>
          </a:xfrm>
          <a:prstGeom prst="rect">
            <a:avLst/>
          </a:prstGeom>
          <a:noFill/>
          <a:ln>
            <a:noFill/>
          </a:ln>
        </p:spPr>
      </p:pic>
      <p:sp>
        <p:nvSpPr>
          <p:cNvPr id="64" name="Google Shape;64;g36a0e64eebd_0_19"/>
          <p:cNvSpPr/>
          <p:nvPr/>
        </p:nvSpPr>
        <p:spPr>
          <a:xfrm>
            <a:off x="16169121" y="7404100"/>
            <a:ext cx="1625700" cy="1625700"/>
          </a:xfrm>
          <a:prstGeom prst="roundRect">
            <a:avLst>
              <a:gd fmla="val 781313" name="adj"/>
            </a:avLst>
          </a:prstGeom>
          <a:noFill/>
          <a:ln cap="flat" cmpd="sng" w="127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6a0e64eebd_0_19"/>
          <p:cNvSpPr/>
          <p:nvPr/>
        </p:nvSpPr>
        <p:spPr>
          <a:xfrm>
            <a:off x="16454907" y="7747000"/>
            <a:ext cx="1054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04</a:t>
            </a:r>
            <a:endParaRPr b="0" i="0" sz="4800" u="none" cap="none" strike="noStrike">
              <a:solidFill>
                <a:schemeClr val="dk1"/>
              </a:solidFill>
              <a:latin typeface="Calibri"/>
              <a:ea typeface="Calibri"/>
              <a:cs typeface="Calibri"/>
              <a:sym typeface="Calibri"/>
            </a:endParaRPr>
          </a:p>
        </p:txBody>
      </p:sp>
      <p:sp>
        <p:nvSpPr>
          <p:cNvPr id="66" name="Google Shape;66;g36a0e64eebd_0_19"/>
          <p:cNvSpPr/>
          <p:nvPr/>
        </p:nvSpPr>
        <p:spPr>
          <a:xfrm>
            <a:off x="17998149" y="74930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6a0e64eebd_0_19"/>
          <p:cNvSpPr/>
          <p:nvPr/>
        </p:nvSpPr>
        <p:spPr>
          <a:xfrm>
            <a:off x="17998149" y="74930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MAGIC</a:t>
            </a:r>
            <a:endParaRPr b="0" i="0" sz="4800" u="none" cap="none" strike="noStrike">
              <a:solidFill>
                <a:schemeClr val="dk1"/>
              </a:solidFill>
              <a:latin typeface="Calibri"/>
              <a:ea typeface="Calibri"/>
              <a:cs typeface="Calibri"/>
              <a:sym typeface="Calibri"/>
            </a:endParaRPr>
          </a:p>
        </p:txBody>
      </p:sp>
      <p:sp>
        <p:nvSpPr>
          <p:cNvPr id="68" name="Google Shape;68;g36a0e64eebd_0_19"/>
          <p:cNvSpPr/>
          <p:nvPr/>
        </p:nvSpPr>
        <p:spPr>
          <a:xfrm>
            <a:off x="17998149" y="8331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pic>
        <p:nvPicPr>
          <p:cNvPr descr=" " id="69" name="Google Shape;69;g36a0e64eebd_0_19"/>
          <p:cNvPicPr preferRelativeResize="0"/>
          <p:nvPr/>
        </p:nvPicPr>
        <p:blipFill rotWithShape="1">
          <a:blip r:embed="rId7">
            <a:alphaModFix/>
          </a:blip>
          <a:srcRect b="0" l="0" r="0" t="0"/>
          <a:stretch/>
        </p:blipFill>
        <p:spPr>
          <a:xfrm>
            <a:off x="5550594" y="5105400"/>
            <a:ext cx="9272159" cy="834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74" name="Shape 74"/>
        <p:cNvGrpSpPr/>
        <p:nvPr/>
      </p:nvGrpSpPr>
      <p:grpSpPr>
        <a:xfrm>
          <a:off x="0" y="0"/>
          <a:ext cx="0" cy="0"/>
          <a:chOff x="0" y="0"/>
          <a:chExt cx="0" cy="0"/>
        </a:xfrm>
      </p:grpSpPr>
      <p:pic>
        <p:nvPicPr>
          <p:cNvPr descr=" " id="75" name="Google Shape;75;g36a0e64eebd_0_5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6" name="Google Shape;76;g36a0e64eebd_0_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 name="Google Shape;77;g36a0e64eebd_0_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8" name="Google Shape;78;g36a0e64eebd_0_56"/>
          <p:cNvSpPr/>
          <p:nvPr/>
        </p:nvSpPr>
        <p:spPr>
          <a:xfrm>
            <a:off x="2959470" y="2603500"/>
            <a:ext cx="17765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REALM OF THE EXTRAORDINARY</a:t>
            </a:r>
            <a:endParaRPr b="0" i="0" sz="8000" u="none" cap="none" strike="noStrike">
              <a:solidFill>
                <a:schemeClr val="dk1"/>
              </a:solidFill>
              <a:latin typeface="Calibri"/>
              <a:ea typeface="Calibri"/>
              <a:cs typeface="Calibri"/>
              <a:sym typeface="Calibri"/>
            </a:endParaRPr>
          </a:p>
        </p:txBody>
      </p:sp>
      <p:sp>
        <p:nvSpPr>
          <p:cNvPr id="79" name="Google Shape;79;g36a0e64eebd_0_56"/>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0" name="Google Shape;80;g36a0e64eebd_0_56"/>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85" name="Shape 85"/>
        <p:cNvGrpSpPr/>
        <p:nvPr/>
      </p:nvGrpSpPr>
      <p:grpSpPr>
        <a:xfrm>
          <a:off x="0" y="0"/>
          <a:ext cx="0" cy="0"/>
          <a:chOff x="0" y="0"/>
          <a:chExt cx="0" cy="0"/>
        </a:xfrm>
      </p:grpSpPr>
      <p:pic>
        <p:nvPicPr>
          <p:cNvPr descr=" " id="86" name="Google Shape;86;g36a0e64eebd_0_66"/>
          <p:cNvPicPr preferRelativeResize="0"/>
          <p:nvPr/>
        </p:nvPicPr>
        <p:blipFill rotWithShape="1">
          <a:blip r:embed="rId3">
            <a:alphaModFix/>
          </a:blip>
          <a:srcRect b="0" l="0" r="0" t="0"/>
          <a:stretch/>
        </p:blipFill>
        <p:spPr>
          <a:xfrm>
            <a:off x="8040105" y="0"/>
            <a:ext cx="15876984" cy="12915900"/>
          </a:xfrm>
          <a:prstGeom prst="rect">
            <a:avLst/>
          </a:prstGeom>
          <a:noFill/>
          <a:ln>
            <a:noFill/>
          </a:ln>
        </p:spPr>
      </p:pic>
      <p:pic>
        <p:nvPicPr>
          <p:cNvPr descr=" " id="87" name="Google Shape;87;g36a0e64eebd_0_66"/>
          <p:cNvPicPr preferRelativeResize="0"/>
          <p:nvPr/>
        </p:nvPicPr>
        <p:blipFill rotWithShape="1">
          <a:blip r:embed="rId4">
            <a:alphaModFix/>
          </a:blip>
          <a:srcRect b="0" l="0" r="0" t="0"/>
          <a:stretch/>
        </p:blipFill>
        <p:spPr>
          <a:xfrm>
            <a:off x="0" y="6197600"/>
            <a:ext cx="7544743" cy="7518400"/>
          </a:xfrm>
          <a:prstGeom prst="rect">
            <a:avLst/>
          </a:prstGeom>
          <a:noFill/>
          <a:ln>
            <a:noFill/>
          </a:ln>
        </p:spPr>
      </p:pic>
      <p:sp>
        <p:nvSpPr>
          <p:cNvPr id="88" name="Google Shape;88;g36a0e64eebd_0_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36a0e64eebd_0_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0" name="Google Shape;90;g36a0e64eebd_0_66"/>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91" name="Google Shape;91;g36a0e64eebd_0_66"/>
          <p:cNvSpPr/>
          <p:nvPr/>
        </p:nvSpPr>
        <p:spPr>
          <a:xfrm>
            <a:off x="2502213" y="24892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36a0e64eebd_0_66"/>
          <p:cNvPicPr preferRelativeResize="0"/>
          <p:nvPr/>
        </p:nvPicPr>
        <p:blipFill rotWithShape="1">
          <a:blip r:embed="rId7">
            <a:alphaModFix/>
          </a:blip>
          <a:srcRect b="0" l="0" r="0" t="0"/>
          <a:stretch/>
        </p:blipFill>
        <p:spPr>
          <a:xfrm>
            <a:off x="2502213" y="2489200"/>
            <a:ext cx="990724" cy="1117600"/>
          </a:xfrm>
          <a:prstGeom prst="rect">
            <a:avLst/>
          </a:prstGeom>
          <a:noFill/>
          <a:ln>
            <a:noFill/>
          </a:ln>
        </p:spPr>
      </p:pic>
      <p:sp>
        <p:nvSpPr>
          <p:cNvPr id="93" name="Google Shape;93;g36a0e64eebd_0_66"/>
          <p:cNvSpPr/>
          <p:nvPr/>
        </p:nvSpPr>
        <p:spPr>
          <a:xfrm>
            <a:off x="2502213" y="39116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36a0e64eebd_0_66"/>
          <p:cNvSpPr/>
          <p:nvPr/>
        </p:nvSpPr>
        <p:spPr>
          <a:xfrm>
            <a:off x="2502213" y="3911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UNICORN SIGHTINGS</a:t>
            </a:r>
            <a:endParaRPr b="0" i="0" sz="4800" u="none" cap="none" strike="noStrike">
              <a:solidFill>
                <a:schemeClr val="dk1"/>
              </a:solidFill>
              <a:latin typeface="Calibri"/>
              <a:ea typeface="Calibri"/>
              <a:cs typeface="Calibri"/>
              <a:sym typeface="Calibri"/>
            </a:endParaRPr>
          </a:p>
        </p:txBody>
      </p:sp>
      <p:sp>
        <p:nvSpPr>
          <p:cNvPr id="95" name="Google Shape;95;g36a0e64eebd_0_66"/>
          <p:cNvSpPr/>
          <p:nvPr/>
        </p:nvSpPr>
        <p:spPr>
          <a:xfrm>
            <a:off x="2502213" y="4851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6" name="Google Shape;96;g36a0e64eebd_0_66"/>
          <p:cNvSpPr/>
          <p:nvPr/>
        </p:nvSpPr>
        <p:spPr>
          <a:xfrm>
            <a:off x="2502213" y="80010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36a0e64eebd_0_66"/>
          <p:cNvPicPr preferRelativeResize="0"/>
          <p:nvPr/>
        </p:nvPicPr>
        <p:blipFill rotWithShape="1">
          <a:blip r:embed="rId8">
            <a:alphaModFix/>
          </a:blip>
          <a:srcRect b="0" l="0" r="0" t="0"/>
          <a:stretch/>
        </p:blipFill>
        <p:spPr>
          <a:xfrm>
            <a:off x="2502213" y="8001000"/>
            <a:ext cx="1054232" cy="1117600"/>
          </a:xfrm>
          <a:prstGeom prst="rect">
            <a:avLst/>
          </a:prstGeom>
          <a:noFill/>
          <a:ln>
            <a:noFill/>
          </a:ln>
        </p:spPr>
      </p:pic>
      <p:sp>
        <p:nvSpPr>
          <p:cNvPr id="98" name="Google Shape;98;g36a0e64eebd_0_66"/>
          <p:cNvSpPr/>
          <p:nvPr/>
        </p:nvSpPr>
        <p:spPr>
          <a:xfrm>
            <a:off x="2502213" y="94234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6a0e64eebd_0_66"/>
          <p:cNvSpPr/>
          <p:nvPr/>
        </p:nvSpPr>
        <p:spPr>
          <a:xfrm>
            <a:off x="2502213" y="94234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DRAGON TAMING</a:t>
            </a:r>
            <a:endParaRPr b="0" i="0" sz="4800" u="none" cap="none" strike="noStrike">
              <a:solidFill>
                <a:schemeClr val="dk1"/>
              </a:solidFill>
              <a:latin typeface="Calibri"/>
              <a:ea typeface="Calibri"/>
              <a:cs typeface="Calibri"/>
              <a:sym typeface="Calibri"/>
            </a:endParaRPr>
          </a:p>
        </p:txBody>
      </p:sp>
      <p:sp>
        <p:nvSpPr>
          <p:cNvPr id="100" name="Google Shape;100;g36a0e64eebd_0_66"/>
          <p:cNvSpPr/>
          <p:nvPr/>
        </p:nvSpPr>
        <p:spPr>
          <a:xfrm>
            <a:off x="2502213" y="1036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05" name="Shape 105"/>
        <p:cNvGrpSpPr/>
        <p:nvPr/>
      </p:nvGrpSpPr>
      <p:grpSpPr>
        <a:xfrm>
          <a:off x="0" y="0"/>
          <a:ext cx="0" cy="0"/>
          <a:chOff x="0" y="0"/>
          <a:chExt cx="0" cy="0"/>
        </a:xfrm>
      </p:grpSpPr>
      <p:pic>
        <p:nvPicPr>
          <p:cNvPr descr=" " id="106" name="Google Shape;106;g36a0e64eebd_0_85"/>
          <p:cNvPicPr preferRelativeResize="0"/>
          <p:nvPr/>
        </p:nvPicPr>
        <p:blipFill rotWithShape="1">
          <a:blip r:embed="rId3">
            <a:alphaModFix/>
          </a:blip>
          <a:srcRect b="0" l="0" r="0" t="0"/>
          <a:stretch/>
        </p:blipFill>
        <p:spPr>
          <a:xfrm>
            <a:off x="0" y="3251200"/>
            <a:ext cx="9945343" cy="10464800"/>
          </a:xfrm>
          <a:prstGeom prst="rect">
            <a:avLst/>
          </a:prstGeom>
          <a:noFill/>
          <a:ln>
            <a:noFill/>
          </a:ln>
        </p:spPr>
      </p:pic>
      <p:pic>
        <p:nvPicPr>
          <p:cNvPr descr=" " id="107" name="Google Shape;107;g36a0e64eebd_0_85"/>
          <p:cNvPicPr preferRelativeResize="0"/>
          <p:nvPr/>
        </p:nvPicPr>
        <p:blipFill rotWithShape="1">
          <a:blip r:embed="rId4">
            <a:alphaModFix/>
          </a:blip>
          <a:srcRect b="0" l="0" r="0" t="0"/>
          <a:stretch/>
        </p:blipFill>
        <p:spPr>
          <a:xfrm>
            <a:off x="14708438" y="0"/>
            <a:ext cx="9678610" cy="12827000"/>
          </a:xfrm>
          <a:prstGeom prst="rect">
            <a:avLst/>
          </a:prstGeom>
          <a:noFill/>
          <a:ln>
            <a:noFill/>
          </a:ln>
        </p:spPr>
      </p:pic>
      <p:sp>
        <p:nvSpPr>
          <p:cNvPr id="108" name="Google Shape;108;g36a0e64eebd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36a0e64eebd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0" name="Google Shape;110;g36a0e64eebd_0_8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36a0e64eebd_0_85"/>
          <p:cNvPicPr preferRelativeResize="0"/>
          <p:nvPr/>
        </p:nvPicPr>
        <p:blipFill rotWithShape="1">
          <a:blip r:embed="rId6">
            <a:alphaModFix/>
          </a:blip>
          <a:srcRect b="0" l="0" r="0" t="0"/>
          <a:stretch/>
        </p:blipFill>
        <p:spPr>
          <a:xfrm>
            <a:off x="800200" y="1181100"/>
            <a:ext cx="7049381" cy="5473700"/>
          </a:xfrm>
          <a:prstGeom prst="rect">
            <a:avLst/>
          </a:prstGeom>
          <a:noFill/>
          <a:ln>
            <a:noFill/>
          </a:ln>
        </p:spPr>
      </p:pic>
      <p:sp>
        <p:nvSpPr>
          <p:cNvPr id="112" name="Google Shape;112;g36a0e64eebd_0_85"/>
          <p:cNvSpPr/>
          <p:nvPr/>
        </p:nvSpPr>
        <p:spPr>
          <a:xfrm>
            <a:off x="1549594" y="7264400"/>
            <a:ext cx="55506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36a0e64eebd_0_85"/>
          <p:cNvSpPr/>
          <p:nvPr/>
        </p:nvSpPr>
        <p:spPr>
          <a:xfrm>
            <a:off x="1549594" y="7264400"/>
            <a:ext cx="5753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36a0e64eebd_0_85"/>
          <p:cNvSpPr/>
          <p:nvPr/>
        </p:nvSpPr>
        <p:spPr>
          <a:xfrm>
            <a:off x="800200"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6a0e64eebd_0_85"/>
          <p:cNvSpPr/>
          <p:nvPr/>
        </p:nvSpPr>
        <p:spPr>
          <a:xfrm>
            <a:off x="732458"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6" name="Google Shape;116;g36a0e64eebd_0_85"/>
          <p:cNvSpPr/>
          <p:nvPr/>
        </p:nvSpPr>
        <p:spPr>
          <a:xfrm>
            <a:off x="3759670" y="11658600"/>
            <a:ext cx="1130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6a0e64eebd_0_85"/>
          <p:cNvSpPr/>
          <p:nvPr/>
        </p:nvSpPr>
        <p:spPr>
          <a:xfrm>
            <a:off x="3759670" y="11658600"/>
            <a:ext cx="1333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45%</a:t>
            </a:r>
            <a:endParaRPr b="0" i="0" sz="4800" u="none" cap="none" strike="noStrike">
              <a:solidFill>
                <a:schemeClr val="dk1"/>
              </a:solidFill>
              <a:latin typeface="Calibri"/>
              <a:ea typeface="Calibri"/>
              <a:cs typeface="Calibri"/>
              <a:sym typeface="Calibri"/>
            </a:endParaRPr>
          </a:p>
        </p:txBody>
      </p:sp>
      <p:sp>
        <p:nvSpPr>
          <p:cNvPr id="118" name="Google Shape;118;g36a0e64eebd_0_8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36a0e64eebd_0_85"/>
          <p:cNvPicPr preferRelativeResize="0"/>
          <p:nvPr/>
        </p:nvPicPr>
        <p:blipFill rotWithShape="1">
          <a:blip r:embed="rId7">
            <a:alphaModFix/>
          </a:blip>
          <a:srcRect b="0" l="0" r="0" t="0"/>
          <a:stretch/>
        </p:blipFill>
        <p:spPr>
          <a:xfrm>
            <a:off x="16016702" y="1181100"/>
            <a:ext cx="7049381" cy="5473700"/>
          </a:xfrm>
          <a:prstGeom prst="rect">
            <a:avLst/>
          </a:prstGeom>
          <a:noFill/>
          <a:ln>
            <a:noFill/>
          </a:ln>
        </p:spPr>
      </p:pic>
      <p:sp>
        <p:nvSpPr>
          <p:cNvPr id="120" name="Google Shape;120;g36a0e64eebd_0_85"/>
          <p:cNvSpPr/>
          <p:nvPr/>
        </p:nvSpPr>
        <p:spPr>
          <a:xfrm>
            <a:off x="16766096" y="7264400"/>
            <a:ext cx="55506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6a0e64eebd_0_85"/>
          <p:cNvSpPr/>
          <p:nvPr/>
        </p:nvSpPr>
        <p:spPr>
          <a:xfrm>
            <a:off x="16766096" y="7264400"/>
            <a:ext cx="5753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36a0e64eebd_0_85"/>
          <p:cNvSpPr/>
          <p:nvPr/>
        </p:nvSpPr>
        <p:spPr>
          <a:xfrm>
            <a:off x="16016702"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6a0e64eebd_0_85"/>
          <p:cNvSpPr/>
          <p:nvPr/>
        </p:nvSpPr>
        <p:spPr>
          <a:xfrm>
            <a:off x="15948960"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4" name="Google Shape;124;g36a0e64eebd_0_85"/>
          <p:cNvSpPr/>
          <p:nvPr/>
        </p:nvSpPr>
        <p:spPr>
          <a:xfrm>
            <a:off x="18976172" y="11658600"/>
            <a:ext cx="1130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6a0e64eebd_0_85"/>
          <p:cNvSpPr/>
          <p:nvPr/>
        </p:nvSpPr>
        <p:spPr>
          <a:xfrm>
            <a:off x="18976172" y="11658600"/>
            <a:ext cx="1333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45%</a:t>
            </a:r>
            <a:endParaRPr b="0" i="0" sz="4800" u="none" cap="none" strike="noStrike">
              <a:solidFill>
                <a:schemeClr val="dk1"/>
              </a:solidFill>
              <a:latin typeface="Calibri"/>
              <a:ea typeface="Calibri"/>
              <a:cs typeface="Calibri"/>
              <a:sym typeface="Calibri"/>
            </a:endParaRPr>
          </a:p>
        </p:txBody>
      </p:sp>
      <p:sp>
        <p:nvSpPr>
          <p:cNvPr id="126" name="Google Shape;126;g36a0e64eebd_0_8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6a0e64eebd_0_85"/>
          <p:cNvSpPr/>
          <p:nvPr/>
        </p:nvSpPr>
        <p:spPr>
          <a:xfrm>
            <a:off x="9634154" y="1181100"/>
            <a:ext cx="4598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36a0e64eebd_0_85"/>
          <p:cNvSpPr/>
          <p:nvPr/>
        </p:nvSpPr>
        <p:spPr>
          <a:xfrm>
            <a:off x="9634154" y="1181100"/>
            <a:ext cx="4801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DRAGON TAMING</a:t>
            </a:r>
            <a:endParaRPr b="0" i="0" sz="4800" u="none" cap="none" strike="noStrike">
              <a:solidFill>
                <a:schemeClr val="dk1"/>
              </a:solidFill>
              <a:latin typeface="Calibri"/>
              <a:ea typeface="Calibri"/>
              <a:cs typeface="Calibri"/>
              <a:sym typeface="Calibri"/>
            </a:endParaRPr>
          </a:p>
        </p:txBody>
      </p:sp>
      <p:sp>
        <p:nvSpPr>
          <p:cNvPr id="129" name="Google Shape;129;g36a0e64eebd_0_85"/>
          <p:cNvSpPr/>
          <p:nvPr/>
        </p:nvSpPr>
        <p:spPr>
          <a:xfrm>
            <a:off x="8408451" y="2527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6a0e64eebd_0_85"/>
          <p:cNvSpPr/>
          <p:nvPr/>
        </p:nvSpPr>
        <p:spPr>
          <a:xfrm>
            <a:off x="8340709" y="2527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1" name="Google Shape;131;g36a0e64eebd_0_85"/>
          <p:cNvPicPr preferRelativeResize="0"/>
          <p:nvPr/>
        </p:nvPicPr>
        <p:blipFill rotWithShape="1">
          <a:blip r:embed="rId8">
            <a:alphaModFix/>
          </a:blip>
          <a:srcRect b="0" l="0" r="0" t="0"/>
          <a:stretch/>
        </p:blipFill>
        <p:spPr>
          <a:xfrm>
            <a:off x="8408451" y="5575300"/>
            <a:ext cx="7049381" cy="5473700"/>
          </a:xfrm>
          <a:prstGeom prst="rect">
            <a:avLst/>
          </a:prstGeom>
          <a:noFill/>
          <a:ln>
            <a:noFill/>
          </a:ln>
        </p:spPr>
      </p:pic>
      <p:sp>
        <p:nvSpPr>
          <p:cNvPr id="132" name="Google Shape;132;g36a0e64eebd_0_85"/>
          <p:cNvSpPr/>
          <p:nvPr/>
        </p:nvSpPr>
        <p:spPr>
          <a:xfrm>
            <a:off x="11431429" y="11658600"/>
            <a:ext cx="10035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6a0e64eebd_0_85"/>
          <p:cNvSpPr/>
          <p:nvPr/>
        </p:nvSpPr>
        <p:spPr>
          <a:xfrm>
            <a:off x="11431429" y="11658600"/>
            <a:ext cx="12066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2314"/>
              </a:buClr>
              <a:buSzPts val="4800"/>
              <a:buFont typeface="Lacquer"/>
              <a:buNone/>
            </a:pPr>
            <a:r>
              <a:rPr b="0" i="0" lang="en-US" sz="4800" u="none" cap="none" strike="noStrike">
                <a:solidFill>
                  <a:srgbClr val="B82314"/>
                </a:solidFill>
                <a:latin typeface="Lacquer"/>
                <a:ea typeface="Lacquer"/>
                <a:cs typeface="Lacquer"/>
                <a:sym typeface="Lacquer"/>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38" name="Shape 138"/>
        <p:cNvGrpSpPr/>
        <p:nvPr/>
      </p:nvGrpSpPr>
      <p:grpSpPr>
        <a:xfrm>
          <a:off x="0" y="0"/>
          <a:ext cx="0" cy="0"/>
          <a:chOff x="0" y="0"/>
          <a:chExt cx="0" cy="0"/>
        </a:xfrm>
      </p:grpSpPr>
      <p:pic>
        <p:nvPicPr>
          <p:cNvPr descr=" " id="139" name="Google Shape;139;g36a0e64eebd_0_117"/>
          <p:cNvPicPr preferRelativeResize="0"/>
          <p:nvPr/>
        </p:nvPicPr>
        <p:blipFill rotWithShape="1">
          <a:blip r:embed="rId3">
            <a:alphaModFix/>
          </a:blip>
          <a:srcRect b="0" l="0" r="0" t="0"/>
          <a:stretch/>
        </p:blipFill>
        <p:spPr>
          <a:xfrm>
            <a:off x="698587" y="0"/>
            <a:ext cx="18772946" cy="13716000"/>
          </a:xfrm>
          <a:prstGeom prst="rect">
            <a:avLst/>
          </a:prstGeom>
          <a:noFill/>
          <a:ln>
            <a:noFill/>
          </a:ln>
        </p:spPr>
      </p:pic>
      <p:sp>
        <p:nvSpPr>
          <p:cNvPr id="140" name="Google Shape;140;g36a0e64eebd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36a0e64eebd_0_1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2" name="Google Shape;142;g36a0e64eebd_0_117"/>
          <p:cNvPicPr preferRelativeResize="0"/>
          <p:nvPr/>
        </p:nvPicPr>
        <p:blipFill rotWithShape="1">
          <a:blip r:embed="rId5">
            <a:alphaModFix/>
          </a:blip>
          <a:srcRect b="0" l="0" r="0" t="0"/>
          <a:stretch/>
        </p:blipFill>
        <p:spPr>
          <a:xfrm>
            <a:off x="0" y="1498600"/>
            <a:ext cx="5966698" cy="4437887"/>
          </a:xfrm>
          <a:prstGeom prst="rect">
            <a:avLst/>
          </a:prstGeom>
          <a:noFill/>
          <a:ln>
            <a:noFill/>
          </a:ln>
        </p:spPr>
      </p:pic>
      <p:sp>
        <p:nvSpPr>
          <p:cNvPr id="143" name="Google Shape;143;g36a0e64eebd_0_117"/>
          <p:cNvSpPr/>
          <p:nvPr/>
        </p:nvSpPr>
        <p:spPr>
          <a:xfrm>
            <a:off x="5398175" y="4229100"/>
            <a:ext cx="13603500" cy="527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36a0e64eebd_0_117"/>
          <p:cNvSpPr/>
          <p:nvPr/>
        </p:nvSpPr>
        <p:spPr>
          <a:xfrm>
            <a:off x="5398175" y="4229100"/>
            <a:ext cx="138066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5" name="Google Shape;145;g36a0e64eebd_0_117"/>
          <p:cNvSpPr/>
          <p:nvPr/>
        </p:nvSpPr>
        <p:spPr>
          <a:xfrm>
            <a:off x="14594124" y="8953500"/>
            <a:ext cx="456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Lacquer"/>
              <a:buNone/>
            </a:pPr>
            <a:r>
              <a:rPr b="0" i="0" lang="en-US" sz="3600" u="none" cap="none" strike="noStrike">
                <a:solidFill>
                  <a:srgbClr val="FFFFFF"/>
                </a:solidFill>
                <a:latin typeface="Lacquer"/>
                <a:ea typeface="Lacquer"/>
                <a:cs typeface="Lacquer"/>
                <a:sym typeface="Lacquer"/>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50" name="Shape 150"/>
        <p:cNvGrpSpPr/>
        <p:nvPr/>
      </p:nvGrpSpPr>
      <p:grpSpPr>
        <a:xfrm>
          <a:off x="0" y="0"/>
          <a:ext cx="0" cy="0"/>
          <a:chOff x="0" y="0"/>
          <a:chExt cx="0" cy="0"/>
        </a:xfrm>
      </p:grpSpPr>
      <p:pic>
        <p:nvPicPr>
          <p:cNvPr descr=" " id="151" name="Google Shape;151;g36a0e64eebd_0_12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2" name="Google Shape;152;g36a0e64eebd_0_1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36a0e64eebd_0_12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54" name="Google Shape;154;g36a0e64eebd_0_128"/>
          <p:cNvSpPr/>
          <p:nvPr/>
        </p:nvSpPr>
        <p:spPr>
          <a:xfrm>
            <a:off x="2235479" y="9690100"/>
            <a:ext cx="50679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6a0e64eebd_0_128"/>
          <p:cNvSpPr/>
          <p:nvPr/>
        </p:nvSpPr>
        <p:spPr>
          <a:xfrm>
            <a:off x="2235479" y="9690100"/>
            <a:ext cx="5271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DRAGON TAMING</a:t>
            </a:r>
            <a:endParaRPr b="0" i="0" sz="4800" u="none" cap="none" strike="noStrike">
              <a:solidFill>
                <a:schemeClr val="dk1"/>
              </a:solidFill>
              <a:latin typeface="Calibri"/>
              <a:ea typeface="Calibri"/>
              <a:cs typeface="Calibri"/>
              <a:sym typeface="Calibri"/>
            </a:endParaRPr>
          </a:p>
        </p:txBody>
      </p:sp>
      <p:sp>
        <p:nvSpPr>
          <p:cNvPr id="156" name="Google Shape;156;g36a0e64eebd_0_128"/>
          <p:cNvSpPr/>
          <p:nvPr/>
        </p:nvSpPr>
        <p:spPr>
          <a:xfrm>
            <a:off x="2235479" y="107315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7" name="Google Shape;157;g36a0e64eebd_0_128"/>
          <p:cNvSpPr/>
          <p:nvPr/>
        </p:nvSpPr>
        <p:spPr>
          <a:xfrm>
            <a:off x="16715289" y="1155700"/>
            <a:ext cx="54363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36a0e64eebd_0_128"/>
          <p:cNvSpPr/>
          <p:nvPr/>
        </p:nvSpPr>
        <p:spPr>
          <a:xfrm>
            <a:off x="16715289" y="1155700"/>
            <a:ext cx="5639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UNICORN SIGHTING</a:t>
            </a:r>
            <a:endParaRPr b="0" i="0" sz="4800" u="none" cap="none" strike="noStrike">
              <a:solidFill>
                <a:schemeClr val="dk1"/>
              </a:solidFill>
              <a:latin typeface="Calibri"/>
              <a:ea typeface="Calibri"/>
              <a:cs typeface="Calibri"/>
              <a:sym typeface="Calibri"/>
            </a:endParaRPr>
          </a:p>
        </p:txBody>
      </p:sp>
      <p:sp>
        <p:nvSpPr>
          <p:cNvPr id="159" name="Google Shape;159;g36a0e64eebd_0_128"/>
          <p:cNvSpPr/>
          <p:nvPr/>
        </p:nvSpPr>
        <p:spPr>
          <a:xfrm>
            <a:off x="16715289" y="21971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0" name="Google Shape;160;g36a0e64eebd_0_128"/>
          <p:cNvPicPr preferRelativeResize="0"/>
          <p:nvPr/>
        </p:nvPicPr>
        <p:blipFill rotWithShape="1">
          <a:blip r:embed="rId5">
            <a:alphaModFix/>
          </a:blip>
          <a:srcRect b="0" l="0" r="0" t="0"/>
          <a:stretch/>
        </p:blipFill>
        <p:spPr>
          <a:xfrm>
            <a:off x="2235479" y="1155700"/>
            <a:ext cx="5436279" cy="8153400"/>
          </a:xfrm>
          <a:prstGeom prst="rect">
            <a:avLst/>
          </a:prstGeom>
          <a:noFill/>
          <a:ln>
            <a:noFill/>
          </a:ln>
        </p:spPr>
      </p:pic>
      <p:pic>
        <p:nvPicPr>
          <p:cNvPr descr=" " id="161" name="Google Shape;161;g36a0e64eebd_0_128"/>
          <p:cNvPicPr preferRelativeResize="0"/>
          <p:nvPr/>
        </p:nvPicPr>
        <p:blipFill rotWithShape="1">
          <a:blip r:embed="rId6">
            <a:alphaModFix/>
          </a:blip>
          <a:srcRect b="0" l="0" r="0" t="0"/>
          <a:stretch/>
        </p:blipFill>
        <p:spPr>
          <a:xfrm>
            <a:off x="16715289" y="4406900"/>
            <a:ext cx="5436279" cy="8153400"/>
          </a:xfrm>
          <a:prstGeom prst="rect">
            <a:avLst/>
          </a:prstGeom>
          <a:noFill/>
          <a:ln>
            <a:noFill/>
          </a:ln>
        </p:spPr>
      </p:pic>
      <p:pic>
        <p:nvPicPr>
          <p:cNvPr descr=" " id="162" name="Google Shape;162;g36a0e64eebd_0_128"/>
          <p:cNvPicPr preferRelativeResize="0"/>
          <p:nvPr/>
        </p:nvPicPr>
        <p:blipFill rotWithShape="1">
          <a:blip r:embed="rId7">
            <a:alphaModFix/>
          </a:blip>
          <a:srcRect b="0" l="0" r="0" t="0"/>
          <a:stretch/>
        </p:blipFill>
        <p:spPr>
          <a:xfrm>
            <a:off x="8243330" y="3302000"/>
            <a:ext cx="7913089" cy="712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71F19"/>
        </a:solidFill>
      </p:bgPr>
    </p:bg>
    <p:spTree>
      <p:nvGrpSpPr>
        <p:cNvPr id="167" name="Shape 167"/>
        <p:cNvGrpSpPr/>
        <p:nvPr/>
      </p:nvGrpSpPr>
      <p:grpSpPr>
        <a:xfrm>
          <a:off x="0" y="0"/>
          <a:ext cx="0" cy="0"/>
          <a:chOff x="0" y="0"/>
          <a:chExt cx="0" cy="0"/>
        </a:xfrm>
      </p:grpSpPr>
      <p:pic>
        <p:nvPicPr>
          <p:cNvPr descr=" " id="168" name="Google Shape;168;g36a0e64eebd_0_14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9" name="Google Shape;169;g36a0e64eebd_0_144"/>
          <p:cNvSpPr/>
          <p:nvPr/>
        </p:nvSpPr>
        <p:spPr>
          <a:xfrm>
            <a:off x="2104230" y="10795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82314"/>
              </a:buClr>
              <a:buSzPts val="8000"/>
              <a:buFont typeface="Lacquer"/>
              <a:buNone/>
            </a:pPr>
            <a:r>
              <a:rPr b="0" i="0" lang="en-US" sz="8000" u="none" cap="none" strike="noStrike">
                <a:solidFill>
                  <a:srgbClr val="B82314"/>
                </a:solidFill>
                <a:latin typeface="Lacquer"/>
                <a:ea typeface="Lacquer"/>
                <a:cs typeface="Lacquer"/>
                <a:sym typeface="Lacquer"/>
              </a:rPr>
              <a:t>THE MAGIC OF DRAGONS: A RESEARCH</a:t>
            </a:r>
            <a:endParaRPr b="0" i="0" sz="8000" u="none" cap="none" strike="noStrike">
              <a:solidFill>
                <a:schemeClr val="dk1"/>
              </a:solidFill>
              <a:latin typeface="Calibri"/>
              <a:ea typeface="Calibri"/>
              <a:cs typeface="Calibri"/>
              <a:sym typeface="Calibri"/>
            </a:endParaRPr>
          </a:p>
        </p:txBody>
      </p:sp>
      <p:sp>
        <p:nvSpPr>
          <p:cNvPr id="170" name="Google Shape;170;g36a0e64eebd_0_1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36a0e64eebd_0_14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2" name="Google Shape;172;g36a0e64eebd_0_144"/>
          <p:cNvSpPr/>
          <p:nvPr/>
        </p:nvSpPr>
        <p:spPr>
          <a:xfrm>
            <a:off x="2121165" y="3695700"/>
            <a:ext cx="6096900" cy="6096000"/>
          </a:xfrm>
          <a:prstGeom prst="rect">
            <a:avLst/>
          </a:prstGeom>
          <a:noFill/>
          <a:ln cap="flat" cmpd="sng" w="381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36a0e64eebd_0_144"/>
          <p:cNvPicPr preferRelativeResize="0"/>
          <p:nvPr/>
        </p:nvPicPr>
        <p:blipFill rotWithShape="1">
          <a:blip r:embed="rId5">
            <a:alphaModFix/>
          </a:blip>
          <a:srcRect b="0" l="0" r="0" t="0"/>
          <a:stretch/>
        </p:blipFill>
        <p:spPr>
          <a:xfrm>
            <a:off x="4306077" y="5041900"/>
            <a:ext cx="1726941" cy="1625600"/>
          </a:xfrm>
          <a:prstGeom prst="rect">
            <a:avLst/>
          </a:prstGeom>
          <a:noFill/>
          <a:ln>
            <a:noFill/>
          </a:ln>
        </p:spPr>
      </p:pic>
      <p:sp>
        <p:nvSpPr>
          <p:cNvPr id="174" name="Google Shape;174;g36a0e64eebd_0_144"/>
          <p:cNvSpPr/>
          <p:nvPr/>
        </p:nvSpPr>
        <p:spPr>
          <a:xfrm>
            <a:off x="2273584"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6a0e64eebd_0_144"/>
          <p:cNvSpPr/>
          <p:nvPr/>
        </p:nvSpPr>
        <p:spPr>
          <a:xfrm>
            <a:off x="2171971"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SIGHTING</a:t>
            </a:r>
            <a:endParaRPr b="0" i="0" sz="4800" u="none" cap="none" strike="noStrike">
              <a:solidFill>
                <a:schemeClr val="dk1"/>
              </a:solidFill>
              <a:latin typeface="Calibri"/>
              <a:ea typeface="Calibri"/>
              <a:cs typeface="Calibri"/>
              <a:sym typeface="Calibri"/>
            </a:endParaRPr>
          </a:p>
        </p:txBody>
      </p:sp>
      <p:sp>
        <p:nvSpPr>
          <p:cNvPr id="176" name="Google Shape;176;g36a0e64eebd_0_144"/>
          <p:cNvSpPr/>
          <p:nvPr/>
        </p:nvSpPr>
        <p:spPr>
          <a:xfrm>
            <a:off x="9145143" y="3695700"/>
            <a:ext cx="6096900" cy="6096000"/>
          </a:xfrm>
          <a:prstGeom prst="rect">
            <a:avLst/>
          </a:prstGeom>
          <a:noFill/>
          <a:ln cap="flat" cmpd="sng" w="381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36a0e64eebd_0_144"/>
          <p:cNvPicPr preferRelativeResize="0"/>
          <p:nvPr/>
        </p:nvPicPr>
        <p:blipFill rotWithShape="1">
          <a:blip r:embed="rId6">
            <a:alphaModFix/>
          </a:blip>
          <a:srcRect b="0" l="0" r="0" t="0"/>
          <a:stretch/>
        </p:blipFill>
        <p:spPr>
          <a:xfrm>
            <a:off x="11383900" y="5041900"/>
            <a:ext cx="1619251" cy="1625600"/>
          </a:xfrm>
          <a:prstGeom prst="rect">
            <a:avLst/>
          </a:prstGeom>
          <a:noFill/>
          <a:ln>
            <a:noFill/>
          </a:ln>
        </p:spPr>
      </p:pic>
      <p:sp>
        <p:nvSpPr>
          <p:cNvPr id="178" name="Google Shape;178;g36a0e64eebd_0_144"/>
          <p:cNvSpPr/>
          <p:nvPr/>
        </p:nvSpPr>
        <p:spPr>
          <a:xfrm>
            <a:off x="9297562"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6a0e64eebd_0_144"/>
          <p:cNvSpPr/>
          <p:nvPr/>
        </p:nvSpPr>
        <p:spPr>
          <a:xfrm>
            <a:off x="9195949"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TAMING</a:t>
            </a:r>
            <a:endParaRPr b="0" i="0" sz="4800" u="none" cap="none" strike="noStrike">
              <a:solidFill>
                <a:schemeClr val="dk1"/>
              </a:solidFill>
              <a:latin typeface="Calibri"/>
              <a:ea typeface="Calibri"/>
              <a:cs typeface="Calibri"/>
              <a:sym typeface="Calibri"/>
            </a:endParaRPr>
          </a:p>
        </p:txBody>
      </p:sp>
      <p:sp>
        <p:nvSpPr>
          <p:cNvPr id="180" name="Google Shape;180;g36a0e64eebd_0_144"/>
          <p:cNvSpPr/>
          <p:nvPr/>
        </p:nvSpPr>
        <p:spPr>
          <a:xfrm>
            <a:off x="16169121" y="3695700"/>
            <a:ext cx="6096900" cy="6096000"/>
          </a:xfrm>
          <a:prstGeom prst="rect">
            <a:avLst/>
          </a:prstGeom>
          <a:noFill/>
          <a:ln cap="flat" cmpd="sng" w="38100">
            <a:solidFill>
              <a:srgbClr val="B823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36a0e64eebd_0_144"/>
          <p:cNvPicPr preferRelativeResize="0"/>
          <p:nvPr/>
        </p:nvPicPr>
        <p:blipFill rotWithShape="1">
          <a:blip r:embed="rId7">
            <a:alphaModFix/>
          </a:blip>
          <a:srcRect b="0" l="0" r="0" t="0"/>
          <a:stretch/>
        </p:blipFill>
        <p:spPr>
          <a:xfrm>
            <a:off x="18482649" y="5041900"/>
            <a:ext cx="1469709" cy="1625600"/>
          </a:xfrm>
          <a:prstGeom prst="rect">
            <a:avLst/>
          </a:prstGeom>
          <a:noFill/>
          <a:ln>
            <a:noFill/>
          </a:ln>
        </p:spPr>
      </p:pic>
      <p:sp>
        <p:nvSpPr>
          <p:cNvPr id="182" name="Google Shape;182;g36a0e64eebd_0_144"/>
          <p:cNvSpPr/>
          <p:nvPr/>
        </p:nvSpPr>
        <p:spPr>
          <a:xfrm>
            <a:off x="16321540"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6a0e64eebd_0_144"/>
          <p:cNvSpPr/>
          <p:nvPr/>
        </p:nvSpPr>
        <p:spPr>
          <a:xfrm>
            <a:off x="16219927"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Lacquer"/>
              <a:buNone/>
            </a:pPr>
            <a:r>
              <a:rPr b="0" i="0" lang="en-US" sz="4800" u="none" cap="none" strike="noStrike">
                <a:solidFill>
                  <a:srgbClr val="FFFFFF"/>
                </a:solidFill>
                <a:latin typeface="Lacquer"/>
                <a:ea typeface="Lacquer"/>
                <a:cs typeface="Lacquer"/>
                <a:sym typeface="Lacquer"/>
              </a:rPr>
              <a:t>SEEING</a:t>
            </a:r>
            <a:endParaRPr b="0" i="0" sz="4800" u="none" cap="none" strike="noStrike">
              <a:solidFill>
                <a:schemeClr val="dk1"/>
              </a:solidFill>
              <a:latin typeface="Calibri"/>
              <a:ea typeface="Calibri"/>
              <a:cs typeface="Calibri"/>
              <a:sym typeface="Calibri"/>
            </a:endParaRPr>
          </a:p>
        </p:txBody>
      </p:sp>
      <p:sp>
        <p:nvSpPr>
          <p:cNvPr id="184" name="Google Shape;184;g36a0e64eebd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6a0e64eebd_0_144"/>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6a0e64eebd_0_144"/>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7" name="Google Shape;187;g36a0e64eebd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6a0e64eebd_0_144"/>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6a0e64eebd_0_144"/>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0" name="Google Shape;190;g36a0e64eebd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6a0e64eebd_0_144"/>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36a0e64eebd_0_144"/>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2025-07-01T06:39:03Z</dcterms:created>
  <dc:creator>PptxGenJS</dc:creator>
</cp:coreProperties>
</file>