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Montserrat"/>
      <p:regular r:id="rId42"/>
      <p:bold r:id="rId43"/>
      <p:italic r:id="rId44"/>
      <p:boldItalic r:id="rId45"/>
    </p:embeddedFont>
    <p:embeddedFont>
      <p:font typeface="Saira"/>
      <p:regular r:id="rId46"/>
      <p:bold r:id="rId47"/>
      <p:italic r:id="rId48"/>
      <p:boldItalic r:id="rId49"/>
    </p:embeddedFont>
    <p:embeddedFont>
      <p:font typeface="Poppins SemiBold"/>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g0PiQDv8xs8KAqXlOeLhfPcocd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Montserrat-regular.fntdata"/><Relationship Id="rId41" Type="http://schemas.openxmlformats.org/officeDocument/2006/relationships/font" Target="fonts/Lato-boldItalic.fntdata"/><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Saira-regular.fntdata"/><Relationship Id="rId45"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Saira-italic.fntdata"/><Relationship Id="rId47" Type="http://schemas.openxmlformats.org/officeDocument/2006/relationships/font" Target="fonts/Saira-bold.fntdata"/><Relationship Id="rId49" Type="http://schemas.openxmlformats.org/officeDocument/2006/relationships/font" Target="fonts/Saira-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33" Type="http://schemas.openxmlformats.org/officeDocument/2006/relationships/font" Target="fonts/Inter-boldItalic.fntdata"/><Relationship Id="rId32" Type="http://schemas.openxmlformats.org/officeDocument/2006/relationships/font" Target="fonts/Inter-italic.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bold.fntdata"/><Relationship Id="rId50" Type="http://schemas.openxmlformats.org/officeDocument/2006/relationships/font" Target="fonts/PoppinsSemiBold-regular.fntdata"/><Relationship Id="rId53" Type="http://schemas.openxmlformats.org/officeDocument/2006/relationships/font" Target="fonts/PoppinsSemiBold-boldItalic.fntdata"/><Relationship Id="rId52" Type="http://schemas.openxmlformats.org/officeDocument/2006/relationships/font" Target="fonts/PoppinsSemiBold-italic.fntdata"/><Relationship Id="rId11" Type="http://schemas.openxmlformats.org/officeDocument/2006/relationships/slide" Target="slides/slide7.xml"/><Relationship Id="rId10" Type="http://schemas.openxmlformats.org/officeDocument/2006/relationships/slide" Target="slides/slide6.xml"/><Relationship Id="rId54"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4" name="Google Shape;61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5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image" Target="../media/image6.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53.png"/><Relationship Id="rId7" Type="http://schemas.openxmlformats.org/officeDocument/2006/relationships/image" Target="../media/image18.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9.png"/><Relationship Id="rId9" Type="http://schemas.openxmlformats.org/officeDocument/2006/relationships/image" Target="../media/image27.png"/><Relationship Id="rId5" Type="http://schemas.openxmlformats.org/officeDocument/2006/relationships/image" Target="../media/image1.png"/><Relationship Id="rId6" Type="http://schemas.openxmlformats.org/officeDocument/2006/relationships/image" Target="../media/image31.png"/><Relationship Id="rId7" Type="http://schemas.openxmlformats.org/officeDocument/2006/relationships/image" Target="../media/image33.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png"/><Relationship Id="rId7"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32.png"/><Relationship Id="rId7" Type="http://schemas.openxmlformats.org/officeDocument/2006/relationships/image" Target="../media/image39.png"/><Relationship Id="rId8"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59.png"/><Relationship Id="rId8" Type="http://schemas.openxmlformats.org/officeDocument/2006/relationships/image" Target="../media/image55.png"/></Relationships>
</file>

<file path=ppt/slides/_rels/slide11.xml.rels><?xml version="1.0" encoding="UTF-8" standalone="yes"?><Relationships xmlns="http://schemas.openxmlformats.org/package/2006/relationships"><Relationship Id="rId11" Type="http://schemas.openxmlformats.org/officeDocument/2006/relationships/image" Target="../media/image73.png"/><Relationship Id="rId10" Type="http://schemas.openxmlformats.org/officeDocument/2006/relationships/image" Target="../media/image76.png"/><Relationship Id="rId13" Type="http://schemas.openxmlformats.org/officeDocument/2006/relationships/image" Target="../media/image71.png"/><Relationship Id="rId12" Type="http://schemas.openxmlformats.org/officeDocument/2006/relationships/image" Target="../media/image7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9.png"/><Relationship Id="rId9" Type="http://schemas.openxmlformats.org/officeDocument/2006/relationships/image" Target="../media/image68.png"/><Relationship Id="rId5" Type="http://schemas.openxmlformats.org/officeDocument/2006/relationships/image" Target="../media/image1.png"/><Relationship Id="rId6" Type="http://schemas.openxmlformats.org/officeDocument/2006/relationships/image" Target="../media/image97.png"/><Relationship Id="rId7" Type="http://schemas.openxmlformats.org/officeDocument/2006/relationships/image" Target="../media/image69.png"/><Relationship Id="rId8" Type="http://schemas.openxmlformats.org/officeDocument/2006/relationships/image" Target="../media/image5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3.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29.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74.png"/><Relationship Id="rId10" Type="http://schemas.openxmlformats.org/officeDocument/2006/relationships/image" Target="../media/image75.png"/><Relationship Id="rId13" Type="http://schemas.openxmlformats.org/officeDocument/2006/relationships/image" Target="../media/image77.png"/><Relationship Id="rId12" Type="http://schemas.openxmlformats.org/officeDocument/2006/relationships/image" Target="../media/image94.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6.png"/><Relationship Id="rId9" Type="http://schemas.openxmlformats.org/officeDocument/2006/relationships/image" Target="../media/image88.png"/><Relationship Id="rId15" Type="http://schemas.openxmlformats.org/officeDocument/2006/relationships/image" Target="../media/image124.png"/><Relationship Id="rId14" Type="http://schemas.openxmlformats.org/officeDocument/2006/relationships/image" Target="../media/image137.png"/><Relationship Id="rId16" Type="http://schemas.openxmlformats.org/officeDocument/2006/relationships/image" Target="../media/image107.png"/><Relationship Id="rId5" Type="http://schemas.openxmlformats.org/officeDocument/2006/relationships/image" Target="../media/image1.png"/><Relationship Id="rId6" Type="http://schemas.openxmlformats.org/officeDocument/2006/relationships/image" Target="../media/image70.png"/><Relationship Id="rId7" Type="http://schemas.openxmlformats.org/officeDocument/2006/relationships/image" Target="../media/image96.png"/><Relationship Id="rId8" Type="http://schemas.openxmlformats.org/officeDocument/2006/relationships/image" Target="../media/image8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03.png"/><Relationship Id="rId7" Type="http://schemas.openxmlformats.org/officeDocument/2006/relationships/image" Target="../media/image1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154.png"/><Relationship Id="rId7" Type="http://schemas.openxmlformats.org/officeDocument/2006/relationships/image" Target="../media/image1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130.png"/><Relationship Id="rId7" Type="http://schemas.openxmlformats.org/officeDocument/2006/relationships/image" Target="../media/image1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3.png"/><Relationship Id="rId4" Type="http://schemas.openxmlformats.org/officeDocument/2006/relationships/image" Target="../media/image1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29.png"/><Relationship Id="rId5" Type="http://schemas.openxmlformats.org/officeDocument/2006/relationships/image" Target="../media/image1.png"/><Relationship Id="rId6" Type="http://schemas.openxmlformats.org/officeDocument/2006/relationships/image" Target="../media/image1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6.png"/><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35.png"/><Relationship Id="rId7" Type="http://schemas.openxmlformats.org/officeDocument/2006/relationships/image" Target="../media/image144.png"/><Relationship Id="rId8" Type="http://schemas.openxmlformats.org/officeDocument/2006/relationships/image" Target="../media/image140.png"/></Relationships>
</file>

<file path=ppt/slides/_rels/slide23.xml.rels><?xml version="1.0" encoding="UTF-8" standalone="yes"?><Relationships xmlns="http://schemas.openxmlformats.org/package/2006/relationships"><Relationship Id="rId10" Type="http://schemas.openxmlformats.org/officeDocument/2006/relationships/image" Target="../media/image129.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29.png"/><Relationship Id="rId9" Type="http://schemas.openxmlformats.org/officeDocument/2006/relationships/image" Target="../media/image139.png"/><Relationship Id="rId5" Type="http://schemas.openxmlformats.org/officeDocument/2006/relationships/image" Target="../media/image1.png"/><Relationship Id="rId6" Type="http://schemas.openxmlformats.org/officeDocument/2006/relationships/image" Target="../media/image138.png"/><Relationship Id="rId7" Type="http://schemas.openxmlformats.org/officeDocument/2006/relationships/image" Target="../media/image127.png"/><Relationship Id="rId8" Type="http://schemas.openxmlformats.org/officeDocument/2006/relationships/image" Target="../media/image133.png"/></Relationships>
</file>

<file path=ppt/slides/_rels/slide24.xml.rels><?xml version="1.0" encoding="UTF-8" standalone="yes"?><Relationships xmlns="http://schemas.openxmlformats.org/package/2006/relationships"><Relationship Id="rId11" Type="http://schemas.openxmlformats.org/officeDocument/2006/relationships/image" Target="../media/image150.png"/><Relationship Id="rId10" Type="http://schemas.openxmlformats.org/officeDocument/2006/relationships/image" Target="../media/image147.png"/><Relationship Id="rId13" Type="http://schemas.openxmlformats.org/officeDocument/2006/relationships/image" Target="../media/image132.png"/><Relationship Id="rId12" Type="http://schemas.openxmlformats.org/officeDocument/2006/relationships/image" Target="../media/image146.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6.png"/><Relationship Id="rId9" Type="http://schemas.openxmlformats.org/officeDocument/2006/relationships/image" Target="../media/image145.png"/><Relationship Id="rId15" Type="http://schemas.openxmlformats.org/officeDocument/2006/relationships/hyperlink" Target="https://eatemp.com/powerpoint-org-chart-template/" TargetMode="External"/><Relationship Id="rId14" Type="http://schemas.openxmlformats.org/officeDocument/2006/relationships/image" Target="../media/image151.png"/><Relationship Id="rId5" Type="http://schemas.openxmlformats.org/officeDocument/2006/relationships/image" Target="../media/image1.png"/><Relationship Id="rId6" Type="http://schemas.openxmlformats.org/officeDocument/2006/relationships/image" Target="../media/image131.png"/><Relationship Id="rId7" Type="http://schemas.openxmlformats.org/officeDocument/2006/relationships/image" Target="../media/image141.png"/><Relationship Id="rId8" Type="http://schemas.openxmlformats.org/officeDocument/2006/relationships/image" Target="../media/image1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49.png"/><Relationship Id="rId4" Type="http://schemas.openxmlformats.org/officeDocument/2006/relationships/image" Target="../media/image152.png"/><Relationship Id="rId5" Type="http://schemas.openxmlformats.org/officeDocument/2006/relationships/image" Target="../media/image142.png"/><Relationship Id="rId6" Type="http://schemas.openxmlformats.org/officeDocument/2006/relationships/image" Target="../media/image1.png"/><Relationship Id="rId7" Type="http://schemas.openxmlformats.org/officeDocument/2006/relationships/hyperlink" Target="https://unsplash.com/" TargetMode="External"/><Relationship Id="rId8" Type="http://schemas.openxmlformats.org/officeDocument/2006/relationships/image" Target="../media/image14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17" name="Google Shape;17;p1"/>
          <p:cNvPicPr preferRelativeResize="0"/>
          <p:nvPr/>
        </p:nvPicPr>
        <p:blipFill rotWithShape="1">
          <a:blip r:embed="rId4">
            <a:alphaModFix/>
          </a:blip>
          <a:srcRect b="0" l="0" r="0" t="0"/>
          <a:stretch/>
        </p:blipFill>
        <p:spPr>
          <a:xfrm>
            <a:off x="13382625" y="0"/>
            <a:ext cx="4905375" cy="3922140"/>
          </a:xfrm>
          <a:prstGeom prst="rect">
            <a:avLst/>
          </a:prstGeom>
          <a:noFill/>
          <a:ln>
            <a:noFill/>
          </a:ln>
        </p:spPr>
      </p:pic>
      <p:sp>
        <p:nvSpPr>
          <p:cNvPr id="18" name="Google Shape;18;p1"/>
          <p:cNvSpPr/>
          <p:nvPr/>
        </p:nvSpPr>
        <p:spPr>
          <a:xfrm>
            <a:off x="4114800" y="7957263"/>
            <a:ext cx="11496600" cy="329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13500"/>
              <a:buFont typeface="Saira"/>
              <a:buNone/>
            </a:pPr>
            <a:r>
              <a:rPr b="1" i="0" lang="en-US" sz="13500" u="none" cap="none" strike="noStrike">
                <a:solidFill>
                  <a:srgbClr val="8E3446"/>
                </a:solidFill>
                <a:latin typeface="Saira"/>
                <a:ea typeface="Saira"/>
                <a:cs typeface="Saira"/>
                <a:sym typeface="Saira"/>
              </a:rPr>
              <a:t>Hypertension</a:t>
            </a:r>
            <a:endParaRPr b="0" i="0" sz="13500" u="none" cap="none" strike="noStrike">
              <a:solidFill>
                <a:schemeClr val="dk1"/>
              </a:solidFill>
              <a:latin typeface="Calibri"/>
              <a:ea typeface="Calibri"/>
              <a:cs typeface="Calibri"/>
              <a:sym typeface="Calibri"/>
            </a:endParaRPr>
          </a:p>
        </p:txBody>
      </p:sp>
      <p:sp>
        <p:nvSpPr>
          <p:cNvPr id="19" name="Google Shape;19;p1"/>
          <p:cNvSpPr/>
          <p:nvPr/>
        </p:nvSpPr>
        <p:spPr>
          <a:xfrm>
            <a:off x="2101215" y="0"/>
            <a:ext cx="1409509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E03523"/>
              </a:buClr>
              <a:buSzPts val="4800"/>
              <a:buFont typeface="Poppins SemiBold"/>
              <a:buNone/>
            </a:pPr>
            <a:r>
              <a:rPr b="0" i="0" lang="en-US" sz="4800" u="none" cap="none" strike="noStrike">
                <a:solidFill>
                  <a:srgbClr val="E03523"/>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p1"/>
          <p:cNvGrpSpPr/>
          <p:nvPr/>
        </p:nvGrpSpPr>
        <p:grpSpPr>
          <a:xfrm>
            <a:off x="17640300" y="7994854"/>
            <a:ext cx="596695" cy="2063546"/>
            <a:chOff x="17640300" y="7994855"/>
            <a:chExt cx="596695" cy="2063546"/>
          </a:xfrm>
        </p:grpSpPr>
        <p:pic>
          <p:nvPicPr>
            <p:cNvPr descr="preencoded.png" id="21" name="Google Shape;21;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p1"/>
          <p:cNvPicPr preferRelativeResize="0"/>
          <p:nvPr/>
        </p:nvPicPr>
        <p:blipFill rotWithShape="1">
          <a:blip r:embed="rId6">
            <a:alphaModFix/>
          </a:blip>
          <a:srcRect b="0" l="0" r="0" t="0"/>
          <a:stretch/>
        </p:blipFill>
        <p:spPr>
          <a:xfrm>
            <a:off x="5086350" y="466725"/>
            <a:ext cx="8124825" cy="8448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28" name="Shape 28"/>
        <p:cNvGrpSpPr/>
        <p:nvPr/>
      </p:nvGrpSpPr>
      <p:grpSpPr>
        <a:xfrm>
          <a:off x="0" y="0"/>
          <a:ext cx="0" cy="0"/>
          <a:chOff x="0" y="0"/>
          <a:chExt cx="0" cy="0"/>
        </a:xfrm>
      </p:grpSpPr>
      <p:pic>
        <p:nvPicPr>
          <p:cNvPr descr="preencoded.png" id="29" name="Google Shape;29;p2"/>
          <p:cNvPicPr preferRelativeResize="0"/>
          <p:nvPr/>
        </p:nvPicPr>
        <p:blipFill rotWithShape="1">
          <a:blip r:embed="rId3">
            <a:alphaModFix/>
          </a:blip>
          <a:srcRect b="0" l="0" r="0" t="0"/>
          <a:stretch/>
        </p:blipFill>
        <p:spPr>
          <a:xfrm>
            <a:off x="4010025" y="180975"/>
            <a:ext cx="10267950" cy="9925050"/>
          </a:xfrm>
          <a:prstGeom prst="rect">
            <a:avLst/>
          </a:prstGeom>
          <a:noFill/>
          <a:ln>
            <a:noFill/>
          </a:ln>
        </p:spPr>
      </p:pic>
      <p:pic>
        <p:nvPicPr>
          <p:cNvPr descr="preencoded.png" id="30" name="Google Shape;30;p2"/>
          <p:cNvPicPr preferRelativeResize="0"/>
          <p:nvPr/>
        </p:nvPicPr>
        <p:blipFill rotWithShape="1">
          <a:blip r:embed="rId4">
            <a:alphaModFix/>
          </a:blip>
          <a:srcRect b="0" l="0" r="0" t="0"/>
          <a:stretch/>
        </p:blipFill>
        <p:spPr>
          <a:xfrm>
            <a:off x="0" y="7096125"/>
            <a:ext cx="4800600" cy="3190875"/>
          </a:xfrm>
          <a:prstGeom prst="rect">
            <a:avLst/>
          </a:prstGeom>
          <a:noFill/>
          <a:ln>
            <a:noFill/>
          </a:ln>
        </p:spPr>
      </p:pic>
      <p:pic>
        <p:nvPicPr>
          <p:cNvPr descr="preencoded.png" id="31" name="Google Shape;31;p2"/>
          <p:cNvPicPr preferRelativeResize="0"/>
          <p:nvPr/>
        </p:nvPicPr>
        <p:blipFill rotWithShape="1">
          <a:blip r:embed="rId5">
            <a:alphaModFix/>
          </a:blip>
          <a:srcRect b="0" l="0" r="0" t="0"/>
          <a:stretch/>
        </p:blipFill>
        <p:spPr>
          <a:xfrm>
            <a:off x="15306675" y="0"/>
            <a:ext cx="2981325" cy="1771650"/>
          </a:xfrm>
          <a:prstGeom prst="rect">
            <a:avLst/>
          </a:prstGeom>
          <a:noFill/>
          <a:ln>
            <a:noFill/>
          </a:ln>
        </p:spPr>
      </p:pic>
      <p:grpSp>
        <p:nvGrpSpPr>
          <p:cNvPr id="32" name="Google Shape;32;p2"/>
          <p:cNvGrpSpPr/>
          <p:nvPr/>
        </p:nvGrpSpPr>
        <p:grpSpPr>
          <a:xfrm>
            <a:off x="17640300" y="7994854"/>
            <a:ext cx="596695" cy="2063546"/>
            <a:chOff x="17640300" y="7994855"/>
            <a:chExt cx="596695" cy="2063546"/>
          </a:xfrm>
        </p:grpSpPr>
        <p:pic>
          <p:nvPicPr>
            <p:cNvPr descr="preencoded.png" id="33" name="Google Shape;33;p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 name="Google Shape;34;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 name="Google Shape;35;p2"/>
          <p:cNvSpPr/>
          <p:nvPr/>
        </p:nvSpPr>
        <p:spPr>
          <a:xfrm>
            <a:off x="6330315" y="3048000"/>
            <a:ext cx="5627370" cy="23412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Welcome</a:t>
            </a:r>
            <a:endParaRPr b="0" i="0" sz="9600" u="none" cap="none" strike="noStrike">
              <a:solidFill>
                <a:schemeClr val="dk1"/>
              </a:solidFill>
              <a:latin typeface="Calibri"/>
              <a:ea typeface="Calibri"/>
              <a:cs typeface="Calibri"/>
              <a:sym typeface="Calibri"/>
            </a:endParaRPr>
          </a:p>
        </p:txBody>
      </p:sp>
      <p:sp>
        <p:nvSpPr>
          <p:cNvPr id="36" name="Google Shape;36;p2"/>
          <p:cNvSpPr/>
          <p:nvPr/>
        </p:nvSpPr>
        <p:spPr>
          <a:xfrm>
            <a:off x="4579620" y="4943475"/>
            <a:ext cx="9128760" cy="23926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1" name="Shape 41"/>
        <p:cNvGrpSpPr/>
        <p:nvPr/>
      </p:nvGrpSpPr>
      <p:grpSpPr>
        <a:xfrm>
          <a:off x="0" y="0"/>
          <a:ext cx="0" cy="0"/>
          <a:chOff x="0" y="0"/>
          <a:chExt cx="0" cy="0"/>
        </a:xfrm>
      </p:grpSpPr>
      <p:pic>
        <p:nvPicPr>
          <p:cNvPr descr="preencoded.png" id="42" name="Google Shape;42;p3"/>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43" name="Google Shape;43;p3"/>
          <p:cNvPicPr preferRelativeResize="0"/>
          <p:nvPr/>
        </p:nvPicPr>
        <p:blipFill rotWithShape="1">
          <a:blip r:embed="rId4">
            <a:alphaModFix/>
          </a:blip>
          <a:srcRect b="0" l="0" r="0" t="0"/>
          <a:stretch/>
        </p:blipFill>
        <p:spPr>
          <a:xfrm>
            <a:off x="0" y="0"/>
            <a:ext cx="7019920" cy="3165293"/>
          </a:xfrm>
          <a:prstGeom prst="rect">
            <a:avLst/>
          </a:prstGeom>
          <a:noFill/>
          <a:ln>
            <a:noFill/>
          </a:ln>
        </p:spPr>
      </p:pic>
      <p:grpSp>
        <p:nvGrpSpPr>
          <p:cNvPr id="44" name="Google Shape;44;p3"/>
          <p:cNvGrpSpPr/>
          <p:nvPr/>
        </p:nvGrpSpPr>
        <p:grpSpPr>
          <a:xfrm>
            <a:off x="17640300" y="7994854"/>
            <a:ext cx="596695" cy="2063546"/>
            <a:chOff x="17640300" y="7994855"/>
            <a:chExt cx="596695" cy="2063546"/>
          </a:xfrm>
        </p:grpSpPr>
        <p:pic>
          <p:nvPicPr>
            <p:cNvPr descr="preencoded.png" id="45" name="Google Shape;45;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 name="Google Shape;46;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 name="Google Shape;47;p3"/>
          <p:cNvSpPr/>
          <p:nvPr/>
        </p:nvSpPr>
        <p:spPr>
          <a:xfrm>
            <a:off x="4105275" y="142875"/>
            <a:ext cx="10513695"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Table of Contents</a:t>
            </a:r>
            <a:endParaRPr b="0" i="0" sz="9600" u="none" cap="none" strike="noStrike">
              <a:solidFill>
                <a:schemeClr val="dk1"/>
              </a:solidFill>
              <a:latin typeface="Calibri"/>
              <a:ea typeface="Calibri"/>
              <a:cs typeface="Calibri"/>
              <a:sym typeface="Calibri"/>
            </a:endParaRPr>
          </a:p>
        </p:txBody>
      </p:sp>
      <p:grpSp>
        <p:nvGrpSpPr>
          <p:cNvPr id="48" name="Google Shape;48;p3"/>
          <p:cNvGrpSpPr/>
          <p:nvPr/>
        </p:nvGrpSpPr>
        <p:grpSpPr>
          <a:xfrm>
            <a:off x="7200900" y="3057525"/>
            <a:ext cx="1219200" cy="1219200"/>
            <a:chOff x="7200900" y="3057525"/>
            <a:chExt cx="1219200" cy="1219200"/>
          </a:xfrm>
        </p:grpSpPr>
        <p:sp>
          <p:nvSpPr>
            <p:cNvPr id="49" name="Google Shape;49;p3"/>
            <p:cNvSpPr/>
            <p:nvPr/>
          </p:nvSpPr>
          <p:spPr>
            <a:xfrm>
              <a:off x="7200900" y="3057525"/>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a:off x="7487603" y="3225165"/>
              <a:ext cx="645795"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01</a:t>
              </a:r>
              <a:endParaRPr b="0" i="0" sz="3600" u="none" cap="none" strike="noStrike">
                <a:solidFill>
                  <a:schemeClr val="dk1"/>
                </a:solidFill>
                <a:latin typeface="Calibri"/>
                <a:ea typeface="Calibri"/>
                <a:cs typeface="Calibri"/>
                <a:sym typeface="Calibri"/>
              </a:endParaRPr>
            </a:p>
          </p:txBody>
        </p:sp>
      </p:grpSp>
      <p:grpSp>
        <p:nvGrpSpPr>
          <p:cNvPr id="51" name="Google Shape;51;p3"/>
          <p:cNvGrpSpPr/>
          <p:nvPr/>
        </p:nvGrpSpPr>
        <p:grpSpPr>
          <a:xfrm>
            <a:off x="8572500" y="3038475"/>
            <a:ext cx="4206240" cy="1363980"/>
            <a:chOff x="8572500" y="3038475"/>
            <a:chExt cx="4206240" cy="1363980"/>
          </a:xfrm>
        </p:grpSpPr>
        <p:sp>
          <p:nvSpPr>
            <p:cNvPr id="52" name="Google Shape;52;p3"/>
            <p:cNvSpPr/>
            <p:nvPr/>
          </p:nvSpPr>
          <p:spPr>
            <a:xfrm>
              <a:off x="8572500" y="3038475"/>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Introduction</a:t>
              </a:r>
              <a:endParaRPr b="0" i="0" sz="3600" u="none" cap="none" strike="noStrike">
                <a:solidFill>
                  <a:schemeClr val="dk1"/>
                </a:solidFill>
                <a:latin typeface="Calibri"/>
                <a:ea typeface="Calibri"/>
                <a:cs typeface="Calibri"/>
                <a:sym typeface="Calibri"/>
              </a:endParaRPr>
            </a:p>
          </p:txBody>
        </p:sp>
        <p:sp>
          <p:nvSpPr>
            <p:cNvPr id="53" name="Google Shape;53;p3"/>
            <p:cNvSpPr/>
            <p:nvPr/>
          </p:nvSpPr>
          <p:spPr>
            <a:xfrm>
              <a:off x="8572500" y="383857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4" name="Google Shape;54;p3"/>
          <p:cNvGrpSpPr/>
          <p:nvPr/>
        </p:nvGrpSpPr>
        <p:grpSpPr>
          <a:xfrm>
            <a:off x="12801600" y="3057525"/>
            <a:ext cx="1219200" cy="1219200"/>
            <a:chOff x="12801600" y="3057525"/>
            <a:chExt cx="1219200" cy="1219200"/>
          </a:xfrm>
        </p:grpSpPr>
        <p:sp>
          <p:nvSpPr>
            <p:cNvPr id="55" name="Google Shape;55;p3"/>
            <p:cNvSpPr/>
            <p:nvPr/>
          </p:nvSpPr>
          <p:spPr>
            <a:xfrm>
              <a:off x="12801600" y="3057525"/>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13035915" y="3225165"/>
              <a:ext cx="75057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02</a:t>
              </a:r>
              <a:endParaRPr b="0" i="0" sz="3600" u="none" cap="none" strike="noStrike">
                <a:solidFill>
                  <a:schemeClr val="dk1"/>
                </a:solidFill>
                <a:latin typeface="Calibri"/>
                <a:ea typeface="Calibri"/>
                <a:cs typeface="Calibri"/>
                <a:sym typeface="Calibri"/>
              </a:endParaRPr>
            </a:p>
          </p:txBody>
        </p:sp>
      </p:grpSp>
      <p:grpSp>
        <p:nvGrpSpPr>
          <p:cNvPr id="57" name="Google Shape;57;p3"/>
          <p:cNvGrpSpPr/>
          <p:nvPr/>
        </p:nvGrpSpPr>
        <p:grpSpPr>
          <a:xfrm>
            <a:off x="14173200" y="3038475"/>
            <a:ext cx="4206240" cy="1363980"/>
            <a:chOff x="14173200" y="3038475"/>
            <a:chExt cx="4206240" cy="1363980"/>
          </a:xfrm>
        </p:grpSpPr>
        <p:sp>
          <p:nvSpPr>
            <p:cNvPr id="58" name="Google Shape;58;p3"/>
            <p:cNvSpPr/>
            <p:nvPr/>
          </p:nvSpPr>
          <p:spPr>
            <a:xfrm>
              <a:off x="14173200" y="3038475"/>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Encounters</a:t>
              </a:r>
              <a:endParaRPr b="0" i="0" sz="3600" u="none" cap="none" strike="noStrike">
                <a:solidFill>
                  <a:schemeClr val="dk1"/>
                </a:solidFill>
                <a:latin typeface="Calibri"/>
                <a:ea typeface="Calibri"/>
                <a:cs typeface="Calibri"/>
                <a:sym typeface="Calibri"/>
              </a:endParaRPr>
            </a:p>
          </p:txBody>
        </p:sp>
        <p:sp>
          <p:nvSpPr>
            <p:cNvPr id="59" name="Google Shape;59;p3"/>
            <p:cNvSpPr/>
            <p:nvPr/>
          </p:nvSpPr>
          <p:spPr>
            <a:xfrm>
              <a:off x="14173200" y="383857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0" name="Google Shape;60;p3"/>
          <p:cNvGrpSpPr/>
          <p:nvPr/>
        </p:nvGrpSpPr>
        <p:grpSpPr>
          <a:xfrm>
            <a:off x="7200900" y="5295900"/>
            <a:ext cx="1219200" cy="1219200"/>
            <a:chOff x="7200900" y="5295900"/>
            <a:chExt cx="1219200" cy="1219200"/>
          </a:xfrm>
        </p:grpSpPr>
        <p:sp>
          <p:nvSpPr>
            <p:cNvPr id="61" name="Google Shape;61;p3"/>
            <p:cNvSpPr/>
            <p:nvPr/>
          </p:nvSpPr>
          <p:spPr>
            <a:xfrm>
              <a:off x="7200900" y="5295900"/>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7435215" y="5463540"/>
              <a:ext cx="75057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03</a:t>
              </a:r>
              <a:endParaRPr b="0" i="0" sz="3600" u="none" cap="none" strike="noStrike">
                <a:solidFill>
                  <a:schemeClr val="dk1"/>
                </a:solidFill>
                <a:latin typeface="Calibri"/>
                <a:ea typeface="Calibri"/>
                <a:cs typeface="Calibri"/>
                <a:sym typeface="Calibri"/>
              </a:endParaRPr>
            </a:p>
          </p:txBody>
        </p:sp>
      </p:grpSp>
      <p:grpSp>
        <p:nvGrpSpPr>
          <p:cNvPr id="63" name="Google Shape;63;p3"/>
          <p:cNvGrpSpPr/>
          <p:nvPr/>
        </p:nvGrpSpPr>
        <p:grpSpPr>
          <a:xfrm>
            <a:off x="8572500" y="5276850"/>
            <a:ext cx="4206240" cy="1363980"/>
            <a:chOff x="8572500" y="5276850"/>
            <a:chExt cx="4206240" cy="1363980"/>
          </a:xfrm>
        </p:grpSpPr>
        <p:sp>
          <p:nvSpPr>
            <p:cNvPr id="64" name="Google Shape;64;p3"/>
            <p:cNvSpPr/>
            <p:nvPr/>
          </p:nvSpPr>
          <p:spPr>
            <a:xfrm>
              <a:off x="8572500" y="5276850"/>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Wonders</a:t>
              </a:r>
              <a:endParaRPr b="0" i="0" sz="3600" u="none" cap="none" strike="noStrike">
                <a:solidFill>
                  <a:schemeClr val="dk1"/>
                </a:solidFill>
                <a:latin typeface="Calibri"/>
                <a:ea typeface="Calibri"/>
                <a:cs typeface="Calibri"/>
                <a:sym typeface="Calibri"/>
              </a:endParaRPr>
            </a:p>
          </p:txBody>
        </p:sp>
        <p:sp>
          <p:nvSpPr>
            <p:cNvPr id="65" name="Google Shape;65;p3"/>
            <p:cNvSpPr/>
            <p:nvPr/>
          </p:nvSpPr>
          <p:spPr>
            <a:xfrm>
              <a:off x="8572500" y="60769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6" name="Google Shape;66;p3"/>
          <p:cNvGrpSpPr/>
          <p:nvPr/>
        </p:nvGrpSpPr>
        <p:grpSpPr>
          <a:xfrm>
            <a:off x="12801600" y="5295900"/>
            <a:ext cx="1219200" cy="1219200"/>
            <a:chOff x="12801600" y="5295900"/>
            <a:chExt cx="1219200" cy="1219200"/>
          </a:xfrm>
        </p:grpSpPr>
        <p:sp>
          <p:nvSpPr>
            <p:cNvPr id="67" name="Google Shape;67;p3"/>
            <p:cNvSpPr/>
            <p:nvPr/>
          </p:nvSpPr>
          <p:spPr>
            <a:xfrm>
              <a:off x="12801600" y="5295900"/>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13026390" y="5463540"/>
              <a:ext cx="76962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04</a:t>
              </a:r>
              <a:endParaRPr b="0" i="0" sz="3600" u="none" cap="none" strike="noStrike">
                <a:solidFill>
                  <a:schemeClr val="dk1"/>
                </a:solidFill>
                <a:latin typeface="Calibri"/>
                <a:ea typeface="Calibri"/>
                <a:cs typeface="Calibri"/>
                <a:sym typeface="Calibri"/>
              </a:endParaRPr>
            </a:p>
          </p:txBody>
        </p:sp>
      </p:grpSp>
      <p:grpSp>
        <p:nvGrpSpPr>
          <p:cNvPr id="69" name="Google Shape;69;p3"/>
          <p:cNvGrpSpPr/>
          <p:nvPr/>
        </p:nvGrpSpPr>
        <p:grpSpPr>
          <a:xfrm>
            <a:off x="14173200" y="5276850"/>
            <a:ext cx="4206240" cy="1363980"/>
            <a:chOff x="14173200" y="5276850"/>
            <a:chExt cx="4206240" cy="1363980"/>
          </a:xfrm>
        </p:grpSpPr>
        <p:sp>
          <p:nvSpPr>
            <p:cNvPr id="70" name="Google Shape;70;p3"/>
            <p:cNvSpPr/>
            <p:nvPr/>
          </p:nvSpPr>
          <p:spPr>
            <a:xfrm>
              <a:off x="14173200" y="5276850"/>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Magic</a:t>
              </a:r>
              <a:endParaRPr b="0" i="0" sz="3600" u="none" cap="none" strike="noStrike">
                <a:solidFill>
                  <a:schemeClr val="dk1"/>
                </a:solidFill>
                <a:latin typeface="Calibri"/>
                <a:ea typeface="Calibri"/>
                <a:cs typeface="Calibri"/>
                <a:sym typeface="Calibri"/>
              </a:endParaRPr>
            </a:p>
          </p:txBody>
        </p:sp>
        <p:sp>
          <p:nvSpPr>
            <p:cNvPr id="71" name="Google Shape;71;p3"/>
            <p:cNvSpPr/>
            <p:nvPr/>
          </p:nvSpPr>
          <p:spPr>
            <a:xfrm>
              <a:off x="14173200" y="60769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2" name="Google Shape;72;p3"/>
          <p:cNvGrpSpPr/>
          <p:nvPr/>
        </p:nvGrpSpPr>
        <p:grpSpPr>
          <a:xfrm>
            <a:off x="7200900" y="7534275"/>
            <a:ext cx="1219200" cy="1219200"/>
            <a:chOff x="7200900" y="7534275"/>
            <a:chExt cx="1219200" cy="1219200"/>
          </a:xfrm>
        </p:grpSpPr>
        <p:sp>
          <p:nvSpPr>
            <p:cNvPr id="73" name="Google Shape;73;p3"/>
            <p:cNvSpPr/>
            <p:nvPr/>
          </p:nvSpPr>
          <p:spPr>
            <a:xfrm>
              <a:off x="7200900" y="7534275"/>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435215" y="7701915"/>
              <a:ext cx="75057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05</a:t>
              </a:r>
              <a:endParaRPr b="0" i="0" sz="3600" u="none" cap="none" strike="noStrike">
                <a:solidFill>
                  <a:schemeClr val="dk1"/>
                </a:solidFill>
                <a:latin typeface="Calibri"/>
                <a:ea typeface="Calibri"/>
                <a:cs typeface="Calibri"/>
                <a:sym typeface="Calibri"/>
              </a:endParaRPr>
            </a:p>
          </p:txBody>
        </p:sp>
      </p:grpSp>
      <p:grpSp>
        <p:nvGrpSpPr>
          <p:cNvPr id="75" name="Google Shape;75;p3"/>
          <p:cNvGrpSpPr/>
          <p:nvPr/>
        </p:nvGrpSpPr>
        <p:grpSpPr>
          <a:xfrm>
            <a:off x="8572500" y="7515225"/>
            <a:ext cx="4206240" cy="1363980"/>
            <a:chOff x="8572500" y="7515225"/>
            <a:chExt cx="4206240" cy="1363980"/>
          </a:xfrm>
        </p:grpSpPr>
        <p:sp>
          <p:nvSpPr>
            <p:cNvPr id="76" name="Google Shape;76;p3"/>
            <p:cNvSpPr/>
            <p:nvPr/>
          </p:nvSpPr>
          <p:spPr>
            <a:xfrm>
              <a:off x="8572500" y="7515225"/>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Adventure</a:t>
              </a:r>
              <a:endParaRPr b="0" i="0" sz="3600" u="none" cap="none" strike="noStrike">
                <a:solidFill>
                  <a:schemeClr val="dk1"/>
                </a:solidFill>
                <a:latin typeface="Calibri"/>
                <a:ea typeface="Calibri"/>
                <a:cs typeface="Calibri"/>
                <a:sym typeface="Calibri"/>
              </a:endParaRPr>
            </a:p>
          </p:txBody>
        </p:sp>
        <p:sp>
          <p:nvSpPr>
            <p:cNvPr id="77" name="Google Shape;77;p3"/>
            <p:cNvSpPr/>
            <p:nvPr/>
          </p:nvSpPr>
          <p:spPr>
            <a:xfrm>
              <a:off x="8572500" y="83153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8" name="Google Shape;78;p3"/>
          <p:cNvGrpSpPr/>
          <p:nvPr/>
        </p:nvGrpSpPr>
        <p:grpSpPr>
          <a:xfrm>
            <a:off x="12801600" y="7534275"/>
            <a:ext cx="1219200" cy="1219200"/>
            <a:chOff x="12801600" y="7534275"/>
            <a:chExt cx="1219200" cy="1219200"/>
          </a:xfrm>
        </p:grpSpPr>
        <p:sp>
          <p:nvSpPr>
            <p:cNvPr id="79" name="Google Shape;79;p3"/>
            <p:cNvSpPr/>
            <p:nvPr/>
          </p:nvSpPr>
          <p:spPr>
            <a:xfrm>
              <a:off x="12801600" y="7534275"/>
              <a:ext cx="1219200" cy="121920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13026390" y="7701915"/>
              <a:ext cx="76962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06</a:t>
              </a:r>
              <a:endParaRPr b="0" i="0" sz="3600" u="none" cap="none" strike="noStrike">
                <a:solidFill>
                  <a:schemeClr val="dk1"/>
                </a:solidFill>
                <a:latin typeface="Calibri"/>
                <a:ea typeface="Calibri"/>
                <a:cs typeface="Calibri"/>
                <a:sym typeface="Calibri"/>
              </a:endParaRPr>
            </a:p>
          </p:txBody>
        </p:sp>
      </p:grpSp>
      <p:grpSp>
        <p:nvGrpSpPr>
          <p:cNvPr id="81" name="Google Shape;81;p3"/>
          <p:cNvGrpSpPr/>
          <p:nvPr/>
        </p:nvGrpSpPr>
        <p:grpSpPr>
          <a:xfrm>
            <a:off x="14173200" y="7515225"/>
            <a:ext cx="4206240" cy="1363980"/>
            <a:chOff x="14173200" y="7515225"/>
            <a:chExt cx="4206240" cy="1363980"/>
          </a:xfrm>
        </p:grpSpPr>
        <p:sp>
          <p:nvSpPr>
            <p:cNvPr id="82" name="Google Shape;82;p3"/>
            <p:cNvSpPr/>
            <p:nvPr/>
          </p:nvSpPr>
          <p:spPr>
            <a:xfrm>
              <a:off x="14173200" y="7515225"/>
              <a:ext cx="42062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Conclusion</a:t>
              </a:r>
              <a:endParaRPr b="0" i="0" sz="3600" u="none" cap="none" strike="noStrike">
                <a:solidFill>
                  <a:schemeClr val="dk1"/>
                </a:solidFill>
                <a:latin typeface="Calibri"/>
                <a:ea typeface="Calibri"/>
                <a:cs typeface="Calibri"/>
                <a:sym typeface="Calibri"/>
              </a:endParaRPr>
            </a:p>
          </p:txBody>
        </p:sp>
        <p:sp>
          <p:nvSpPr>
            <p:cNvPr id="83" name="Google Shape;83;p3"/>
            <p:cNvSpPr/>
            <p:nvPr/>
          </p:nvSpPr>
          <p:spPr>
            <a:xfrm>
              <a:off x="14173200" y="83153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4" name="Google Shape;84;p3"/>
          <p:cNvPicPr preferRelativeResize="0"/>
          <p:nvPr/>
        </p:nvPicPr>
        <p:blipFill rotWithShape="1">
          <a:blip r:embed="rId6">
            <a:alphaModFix/>
          </a:blip>
          <a:srcRect b="0" l="0" r="0" t="0"/>
          <a:stretch/>
        </p:blipFill>
        <p:spPr>
          <a:xfrm>
            <a:off x="819150" y="3114675"/>
            <a:ext cx="6200775" cy="5572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89" name="Shape 89"/>
        <p:cNvGrpSpPr/>
        <p:nvPr/>
      </p:nvGrpSpPr>
      <p:grpSpPr>
        <a:xfrm>
          <a:off x="0" y="0"/>
          <a:ext cx="0" cy="0"/>
          <a:chOff x="0" y="0"/>
          <a:chExt cx="0" cy="0"/>
        </a:xfrm>
      </p:grpSpPr>
      <p:pic>
        <p:nvPicPr>
          <p:cNvPr descr="preencoded.png" id="90" name="Google Shape;90;p4"/>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91" name="Google Shape;91;p4"/>
          <p:cNvPicPr preferRelativeResize="0"/>
          <p:nvPr/>
        </p:nvPicPr>
        <p:blipFill rotWithShape="1">
          <a:blip r:embed="rId4">
            <a:alphaModFix/>
          </a:blip>
          <a:srcRect b="0" l="0" r="0" t="0"/>
          <a:stretch/>
        </p:blipFill>
        <p:spPr>
          <a:xfrm>
            <a:off x="11087100" y="0"/>
            <a:ext cx="7200900" cy="2974337"/>
          </a:xfrm>
          <a:prstGeom prst="rect">
            <a:avLst/>
          </a:prstGeom>
          <a:noFill/>
          <a:ln>
            <a:noFill/>
          </a:ln>
        </p:spPr>
      </p:pic>
      <p:grpSp>
        <p:nvGrpSpPr>
          <p:cNvPr id="92" name="Google Shape;92;p4"/>
          <p:cNvGrpSpPr/>
          <p:nvPr/>
        </p:nvGrpSpPr>
        <p:grpSpPr>
          <a:xfrm>
            <a:off x="17640300" y="7994854"/>
            <a:ext cx="596695" cy="2063546"/>
            <a:chOff x="17640300" y="7994855"/>
            <a:chExt cx="596695" cy="2063546"/>
          </a:xfrm>
        </p:grpSpPr>
        <p:pic>
          <p:nvPicPr>
            <p:cNvPr descr="preencoded.png" id="93" name="Google Shape;93;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4" name="Google Shape;94;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5" name="Google Shape;95;p4"/>
          <p:cNvSpPr/>
          <p:nvPr/>
        </p:nvSpPr>
        <p:spPr>
          <a:xfrm>
            <a:off x="2219325" y="2057400"/>
            <a:ext cx="1153477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Realm of the Extraordinary</a:t>
            </a:r>
            <a:endParaRPr b="0" i="0" sz="6000" u="none" cap="none" strike="noStrike">
              <a:solidFill>
                <a:schemeClr val="dk1"/>
              </a:solidFill>
              <a:latin typeface="Calibri"/>
              <a:ea typeface="Calibri"/>
              <a:cs typeface="Calibri"/>
              <a:sym typeface="Calibri"/>
            </a:endParaRPr>
          </a:p>
        </p:txBody>
      </p:sp>
      <p:grpSp>
        <p:nvGrpSpPr>
          <p:cNvPr id="96" name="Google Shape;96;p4"/>
          <p:cNvGrpSpPr/>
          <p:nvPr/>
        </p:nvGrpSpPr>
        <p:grpSpPr>
          <a:xfrm>
            <a:off x="2219325" y="3552825"/>
            <a:ext cx="13910310" cy="5135880"/>
            <a:chOff x="2219325" y="3552825"/>
            <a:chExt cx="13910310" cy="5135880"/>
          </a:xfrm>
        </p:grpSpPr>
        <p:sp>
          <p:nvSpPr>
            <p:cNvPr id="97" name="Google Shape;97;p4"/>
            <p:cNvSpPr/>
            <p:nvPr/>
          </p:nvSpPr>
          <p:spPr>
            <a:xfrm>
              <a:off x="2219325"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8" name="Google Shape;98;p4"/>
            <p:cNvSpPr/>
            <p:nvPr/>
          </p:nvSpPr>
          <p:spPr>
            <a:xfrm>
              <a:off x="9525000"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03" name="Shape 103"/>
        <p:cNvGrpSpPr/>
        <p:nvPr/>
      </p:nvGrpSpPr>
      <p:grpSpPr>
        <a:xfrm>
          <a:off x="0" y="0"/>
          <a:ext cx="0" cy="0"/>
          <a:chOff x="0" y="0"/>
          <a:chExt cx="0" cy="0"/>
        </a:xfrm>
      </p:grpSpPr>
      <p:pic>
        <p:nvPicPr>
          <p:cNvPr descr="preencoded.png" id="104" name="Google Shape;104;p5"/>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105" name="Google Shape;105;p5"/>
          <p:cNvPicPr preferRelativeResize="0"/>
          <p:nvPr/>
        </p:nvPicPr>
        <p:blipFill rotWithShape="1">
          <a:blip r:embed="rId4">
            <a:alphaModFix/>
          </a:blip>
          <a:srcRect b="0" l="0" r="0" t="0"/>
          <a:stretch/>
        </p:blipFill>
        <p:spPr>
          <a:xfrm>
            <a:off x="13382625" y="0"/>
            <a:ext cx="4905375" cy="3922137"/>
          </a:xfrm>
          <a:prstGeom prst="rect">
            <a:avLst/>
          </a:prstGeom>
          <a:noFill/>
          <a:ln>
            <a:noFill/>
          </a:ln>
        </p:spPr>
      </p:pic>
      <p:grpSp>
        <p:nvGrpSpPr>
          <p:cNvPr id="106" name="Google Shape;106;p5"/>
          <p:cNvGrpSpPr/>
          <p:nvPr/>
        </p:nvGrpSpPr>
        <p:grpSpPr>
          <a:xfrm>
            <a:off x="17640300" y="7994854"/>
            <a:ext cx="596695" cy="2063546"/>
            <a:chOff x="17640300" y="7994855"/>
            <a:chExt cx="596695" cy="2063546"/>
          </a:xfrm>
        </p:grpSpPr>
        <p:pic>
          <p:nvPicPr>
            <p:cNvPr descr="preencoded.png" id="107" name="Google Shape;107;p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8" name="Google Shape;108;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9" name="Google Shape;109;p5"/>
          <p:cNvPicPr preferRelativeResize="0"/>
          <p:nvPr/>
        </p:nvPicPr>
        <p:blipFill rotWithShape="1">
          <a:blip r:embed="rId6">
            <a:alphaModFix/>
          </a:blip>
          <a:srcRect b="0" l="0" r="0" t="0"/>
          <a:stretch/>
        </p:blipFill>
        <p:spPr>
          <a:xfrm>
            <a:off x="0" y="0"/>
            <a:ext cx="8763000" cy="10287000"/>
          </a:xfrm>
          <a:prstGeom prst="rect">
            <a:avLst/>
          </a:prstGeom>
          <a:noFill/>
          <a:ln>
            <a:noFill/>
          </a:ln>
        </p:spPr>
      </p:pic>
      <p:grpSp>
        <p:nvGrpSpPr>
          <p:cNvPr id="110" name="Google Shape;110;p5"/>
          <p:cNvGrpSpPr/>
          <p:nvPr/>
        </p:nvGrpSpPr>
        <p:grpSpPr>
          <a:xfrm>
            <a:off x="9763125" y="2028825"/>
            <a:ext cx="7549515" cy="2811780"/>
            <a:chOff x="9763125" y="2028825"/>
            <a:chExt cx="7549515" cy="2811780"/>
          </a:xfrm>
        </p:grpSpPr>
        <p:pic>
          <p:nvPicPr>
            <p:cNvPr descr="preencoded.png" id="111" name="Google Shape;111;p5"/>
            <p:cNvPicPr preferRelativeResize="0"/>
            <p:nvPr/>
          </p:nvPicPr>
          <p:blipFill rotWithShape="1">
            <a:blip r:embed="rId7">
              <a:alphaModFix/>
            </a:blip>
            <a:srcRect b="0" l="0" r="0" t="0"/>
            <a:stretch/>
          </p:blipFill>
          <p:spPr>
            <a:xfrm>
              <a:off x="9763125" y="2995613"/>
              <a:ext cx="685800" cy="771525"/>
            </a:xfrm>
            <a:prstGeom prst="rect">
              <a:avLst/>
            </a:prstGeom>
            <a:noFill/>
            <a:ln>
              <a:noFill/>
            </a:ln>
          </p:spPr>
        </p:pic>
        <p:grpSp>
          <p:nvGrpSpPr>
            <p:cNvPr id="112" name="Google Shape;112;p5"/>
            <p:cNvGrpSpPr/>
            <p:nvPr/>
          </p:nvGrpSpPr>
          <p:grpSpPr>
            <a:xfrm>
              <a:off x="10725150" y="2028825"/>
              <a:ext cx="6587490" cy="2811780"/>
              <a:chOff x="10725150" y="2028825"/>
              <a:chExt cx="6587490" cy="2811780"/>
            </a:xfrm>
          </p:grpSpPr>
          <p:sp>
            <p:nvSpPr>
              <p:cNvPr id="113" name="Google Shape;113;p5"/>
              <p:cNvSpPr/>
              <p:nvPr/>
            </p:nvSpPr>
            <p:spPr>
              <a:xfrm>
                <a:off x="10725150" y="2028825"/>
                <a:ext cx="65874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Unicorn Sightings</a:t>
                </a:r>
                <a:endParaRPr b="0" i="0" sz="3600" u="none" cap="none" strike="noStrike">
                  <a:solidFill>
                    <a:schemeClr val="dk1"/>
                  </a:solidFill>
                  <a:latin typeface="Calibri"/>
                  <a:ea typeface="Calibri"/>
                  <a:cs typeface="Calibri"/>
                  <a:sym typeface="Calibri"/>
                </a:endParaRPr>
              </a:p>
            </p:txBody>
          </p:sp>
          <p:sp>
            <p:nvSpPr>
              <p:cNvPr id="114" name="Google Shape;114;p5"/>
              <p:cNvSpPr/>
              <p:nvPr/>
            </p:nvSpPr>
            <p:spPr>
              <a:xfrm>
                <a:off x="10725150" y="2905125"/>
                <a:ext cx="65570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5" name="Google Shape;115;p5"/>
          <p:cNvGrpSpPr/>
          <p:nvPr/>
        </p:nvGrpSpPr>
        <p:grpSpPr>
          <a:xfrm>
            <a:off x="9763125" y="5143500"/>
            <a:ext cx="7549515" cy="2354580"/>
            <a:chOff x="9763125" y="5143500"/>
            <a:chExt cx="7549515" cy="2354580"/>
          </a:xfrm>
        </p:grpSpPr>
        <p:pic>
          <p:nvPicPr>
            <p:cNvPr descr="preencoded.png" id="116" name="Google Shape;116;p5"/>
            <p:cNvPicPr preferRelativeResize="0"/>
            <p:nvPr/>
          </p:nvPicPr>
          <p:blipFill rotWithShape="1">
            <a:blip r:embed="rId8">
              <a:alphaModFix/>
            </a:blip>
            <a:srcRect b="0" l="0" r="0" t="0"/>
            <a:stretch/>
          </p:blipFill>
          <p:spPr>
            <a:xfrm>
              <a:off x="9763125" y="5900738"/>
              <a:ext cx="685800" cy="733425"/>
            </a:xfrm>
            <a:prstGeom prst="rect">
              <a:avLst/>
            </a:prstGeom>
            <a:noFill/>
            <a:ln>
              <a:noFill/>
            </a:ln>
          </p:spPr>
        </p:pic>
        <p:grpSp>
          <p:nvGrpSpPr>
            <p:cNvPr id="117" name="Google Shape;117;p5"/>
            <p:cNvGrpSpPr/>
            <p:nvPr/>
          </p:nvGrpSpPr>
          <p:grpSpPr>
            <a:xfrm>
              <a:off x="10725150" y="5143500"/>
              <a:ext cx="6587490" cy="2354580"/>
              <a:chOff x="10725150" y="5143500"/>
              <a:chExt cx="6587490" cy="2354580"/>
            </a:xfrm>
          </p:grpSpPr>
          <p:sp>
            <p:nvSpPr>
              <p:cNvPr id="118" name="Google Shape;118;p5"/>
              <p:cNvSpPr/>
              <p:nvPr/>
            </p:nvSpPr>
            <p:spPr>
              <a:xfrm>
                <a:off x="10725150" y="5143500"/>
                <a:ext cx="65874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Dragon Taming</a:t>
                </a:r>
                <a:endParaRPr b="0" i="0" sz="3600" u="none" cap="none" strike="noStrike">
                  <a:solidFill>
                    <a:schemeClr val="dk1"/>
                  </a:solidFill>
                  <a:latin typeface="Calibri"/>
                  <a:ea typeface="Calibri"/>
                  <a:cs typeface="Calibri"/>
                  <a:sym typeface="Calibri"/>
                </a:endParaRPr>
              </a:p>
            </p:txBody>
          </p:sp>
          <p:sp>
            <p:nvSpPr>
              <p:cNvPr id="119" name="Google Shape;119;p5"/>
              <p:cNvSpPr/>
              <p:nvPr/>
            </p:nvSpPr>
            <p:spPr>
              <a:xfrm>
                <a:off x="10725150" y="6019800"/>
                <a:ext cx="65570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24" name="Shape 124"/>
        <p:cNvGrpSpPr/>
        <p:nvPr/>
      </p:nvGrpSpPr>
      <p:grpSpPr>
        <a:xfrm>
          <a:off x="0" y="0"/>
          <a:ext cx="0" cy="0"/>
          <a:chOff x="0" y="0"/>
          <a:chExt cx="0" cy="0"/>
        </a:xfrm>
      </p:grpSpPr>
      <p:pic>
        <p:nvPicPr>
          <p:cNvPr descr="preencoded.png" id="125" name="Google Shape;125;p6"/>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126" name="Google Shape;126;p6"/>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127" name="Google Shape;127;p6"/>
          <p:cNvGrpSpPr/>
          <p:nvPr/>
        </p:nvGrpSpPr>
        <p:grpSpPr>
          <a:xfrm>
            <a:off x="17640300" y="7994854"/>
            <a:ext cx="596695" cy="2063546"/>
            <a:chOff x="17640300" y="7994855"/>
            <a:chExt cx="596695" cy="2063546"/>
          </a:xfrm>
        </p:grpSpPr>
        <p:pic>
          <p:nvPicPr>
            <p:cNvPr descr="preencoded.png" id="128" name="Google Shape;128;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9" name="Google Shape;129;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0" name="Google Shape;130;p6"/>
          <p:cNvGrpSpPr/>
          <p:nvPr/>
        </p:nvGrpSpPr>
        <p:grpSpPr>
          <a:xfrm>
            <a:off x="2626995" y="1009650"/>
            <a:ext cx="6156960" cy="8439150"/>
            <a:chOff x="2626995" y="1009650"/>
            <a:chExt cx="6156960" cy="8439150"/>
          </a:xfrm>
        </p:grpSpPr>
        <p:pic>
          <p:nvPicPr>
            <p:cNvPr descr="preencoded.png" id="131" name="Google Shape;131;p6"/>
            <p:cNvPicPr preferRelativeResize="0"/>
            <p:nvPr/>
          </p:nvPicPr>
          <p:blipFill rotWithShape="1">
            <a:blip r:embed="rId6">
              <a:alphaModFix/>
            </a:blip>
            <a:srcRect b="0" l="0" r="0" t="0"/>
            <a:stretch/>
          </p:blipFill>
          <p:spPr>
            <a:xfrm>
              <a:off x="5291138" y="1009650"/>
              <a:ext cx="828675" cy="1114425"/>
            </a:xfrm>
            <a:prstGeom prst="rect">
              <a:avLst/>
            </a:prstGeom>
            <a:noFill/>
            <a:ln>
              <a:noFill/>
            </a:ln>
          </p:spPr>
        </p:pic>
        <p:sp>
          <p:nvSpPr>
            <p:cNvPr id="132" name="Google Shape;132;p6"/>
            <p:cNvSpPr/>
            <p:nvPr/>
          </p:nvSpPr>
          <p:spPr>
            <a:xfrm>
              <a:off x="3805237" y="2552700"/>
              <a:ext cx="3960495"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Unicorn Sightings</a:t>
              </a:r>
              <a:endParaRPr b="0" i="0" sz="3600" u="none" cap="none" strike="noStrike">
                <a:solidFill>
                  <a:schemeClr val="dk1"/>
                </a:solidFill>
                <a:latin typeface="Calibri"/>
                <a:ea typeface="Calibri"/>
                <a:cs typeface="Calibri"/>
                <a:sym typeface="Calibri"/>
              </a:endParaRPr>
            </a:p>
          </p:txBody>
        </p:sp>
        <p:sp>
          <p:nvSpPr>
            <p:cNvPr id="133" name="Google Shape;133;p6"/>
            <p:cNvSpPr/>
            <p:nvPr/>
          </p:nvSpPr>
          <p:spPr>
            <a:xfrm>
              <a:off x="2626995" y="3733800"/>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4" name="Google Shape;134;p6"/>
            <p:cNvPicPr preferRelativeResize="0"/>
            <p:nvPr/>
          </p:nvPicPr>
          <p:blipFill rotWithShape="1">
            <a:blip r:embed="rId7">
              <a:alphaModFix/>
            </a:blip>
            <a:srcRect b="0" l="0" r="0" t="0"/>
            <a:stretch/>
          </p:blipFill>
          <p:spPr>
            <a:xfrm>
              <a:off x="2657475" y="5562600"/>
              <a:ext cx="6096000" cy="3886200"/>
            </a:xfrm>
            <a:prstGeom prst="rect">
              <a:avLst/>
            </a:prstGeom>
            <a:noFill/>
            <a:ln>
              <a:noFill/>
            </a:ln>
          </p:spPr>
        </p:pic>
      </p:grpSp>
      <p:grpSp>
        <p:nvGrpSpPr>
          <p:cNvPr id="135" name="Google Shape;135;p6"/>
          <p:cNvGrpSpPr/>
          <p:nvPr/>
        </p:nvGrpSpPr>
        <p:grpSpPr>
          <a:xfrm>
            <a:off x="9465945" y="1009650"/>
            <a:ext cx="6156960" cy="8439150"/>
            <a:chOff x="9465945" y="1009650"/>
            <a:chExt cx="6156960" cy="8439150"/>
          </a:xfrm>
        </p:grpSpPr>
        <p:pic>
          <p:nvPicPr>
            <p:cNvPr descr="preencoded.png" id="136" name="Google Shape;136;p6"/>
            <p:cNvPicPr preferRelativeResize="0"/>
            <p:nvPr/>
          </p:nvPicPr>
          <p:blipFill rotWithShape="1">
            <a:blip r:embed="rId8">
              <a:alphaModFix/>
            </a:blip>
            <a:srcRect b="0" l="0" r="0" t="0"/>
            <a:stretch/>
          </p:blipFill>
          <p:spPr>
            <a:xfrm>
              <a:off x="11987213" y="1009650"/>
              <a:ext cx="1114425" cy="1114425"/>
            </a:xfrm>
            <a:prstGeom prst="rect">
              <a:avLst/>
            </a:prstGeom>
            <a:noFill/>
            <a:ln>
              <a:noFill/>
            </a:ln>
          </p:spPr>
        </p:pic>
        <p:sp>
          <p:nvSpPr>
            <p:cNvPr id="137" name="Google Shape;137;p6"/>
            <p:cNvSpPr/>
            <p:nvPr/>
          </p:nvSpPr>
          <p:spPr>
            <a:xfrm>
              <a:off x="10910888" y="2552700"/>
              <a:ext cx="3427095"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Dragon Taming</a:t>
              </a:r>
              <a:endParaRPr b="0" i="0" sz="3600" u="none" cap="none" strike="noStrike">
                <a:solidFill>
                  <a:schemeClr val="dk1"/>
                </a:solidFill>
                <a:latin typeface="Calibri"/>
                <a:ea typeface="Calibri"/>
                <a:cs typeface="Calibri"/>
                <a:sym typeface="Calibri"/>
              </a:endParaRPr>
            </a:p>
          </p:txBody>
        </p:sp>
        <p:sp>
          <p:nvSpPr>
            <p:cNvPr id="138" name="Google Shape;138;p6"/>
            <p:cNvSpPr/>
            <p:nvPr/>
          </p:nvSpPr>
          <p:spPr>
            <a:xfrm>
              <a:off x="9465945" y="3733800"/>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9" name="Google Shape;139;p6"/>
            <p:cNvPicPr preferRelativeResize="0"/>
            <p:nvPr/>
          </p:nvPicPr>
          <p:blipFill rotWithShape="1">
            <a:blip r:embed="rId9">
              <a:alphaModFix/>
            </a:blip>
            <a:srcRect b="0" l="0" r="0" t="0"/>
            <a:stretch/>
          </p:blipFill>
          <p:spPr>
            <a:xfrm>
              <a:off x="9496425" y="5562600"/>
              <a:ext cx="6096000" cy="38862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44" name="Shape 144"/>
        <p:cNvGrpSpPr/>
        <p:nvPr/>
      </p:nvGrpSpPr>
      <p:grpSpPr>
        <a:xfrm>
          <a:off x="0" y="0"/>
          <a:ext cx="0" cy="0"/>
          <a:chOff x="0" y="0"/>
          <a:chExt cx="0" cy="0"/>
        </a:xfrm>
      </p:grpSpPr>
      <p:pic>
        <p:nvPicPr>
          <p:cNvPr descr="preencoded.png" id="145" name="Google Shape;145;p7"/>
          <p:cNvPicPr preferRelativeResize="0"/>
          <p:nvPr/>
        </p:nvPicPr>
        <p:blipFill rotWithShape="1">
          <a:blip r:embed="rId3">
            <a:alphaModFix/>
          </a:blip>
          <a:srcRect b="0" l="0" r="0" t="0"/>
          <a:stretch/>
        </p:blipFill>
        <p:spPr>
          <a:xfrm>
            <a:off x="4010025" y="180975"/>
            <a:ext cx="10267950" cy="9925050"/>
          </a:xfrm>
          <a:prstGeom prst="rect">
            <a:avLst/>
          </a:prstGeom>
          <a:noFill/>
          <a:ln>
            <a:noFill/>
          </a:ln>
        </p:spPr>
      </p:pic>
      <p:pic>
        <p:nvPicPr>
          <p:cNvPr descr="preencoded.png" id="146" name="Google Shape;146;p7"/>
          <p:cNvPicPr preferRelativeResize="0"/>
          <p:nvPr/>
        </p:nvPicPr>
        <p:blipFill rotWithShape="1">
          <a:blip r:embed="rId4">
            <a:alphaModFix/>
          </a:blip>
          <a:srcRect b="0" l="0" r="0" t="0"/>
          <a:stretch/>
        </p:blipFill>
        <p:spPr>
          <a:xfrm>
            <a:off x="0" y="7096125"/>
            <a:ext cx="4800600" cy="3190875"/>
          </a:xfrm>
          <a:prstGeom prst="rect">
            <a:avLst/>
          </a:prstGeom>
          <a:noFill/>
          <a:ln>
            <a:noFill/>
          </a:ln>
        </p:spPr>
      </p:pic>
      <p:pic>
        <p:nvPicPr>
          <p:cNvPr descr="preencoded.png" id="147" name="Google Shape;147;p7"/>
          <p:cNvPicPr preferRelativeResize="0"/>
          <p:nvPr/>
        </p:nvPicPr>
        <p:blipFill rotWithShape="1">
          <a:blip r:embed="rId5">
            <a:alphaModFix/>
          </a:blip>
          <a:srcRect b="0" l="0" r="0" t="0"/>
          <a:stretch/>
        </p:blipFill>
        <p:spPr>
          <a:xfrm>
            <a:off x="15306675" y="0"/>
            <a:ext cx="2981325" cy="1771650"/>
          </a:xfrm>
          <a:prstGeom prst="rect">
            <a:avLst/>
          </a:prstGeom>
          <a:noFill/>
          <a:ln>
            <a:noFill/>
          </a:ln>
        </p:spPr>
      </p:pic>
      <p:grpSp>
        <p:nvGrpSpPr>
          <p:cNvPr id="148" name="Google Shape;148;p7"/>
          <p:cNvGrpSpPr/>
          <p:nvPr/>
        </p:nvGrpSpPr>
        <p:grpSpPr>
          <a:xfrm>
            <a:off x="17640300" y="7994854"/>
            <a:ext cx="596695" cy="2063546"/>
            <a:chOff x="17640300" y="7994855"/>
            <a:chExt cx="596695" cy="2063546"/>
          </a:xfrm>
        </p:grpSpPr>
        <p:pic>
          <p:nvPicPr>
            <p:cNvPr descr="preencoded.png" id="149" name="Google Shape;149;p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0" name="Google Shape;150;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1" name="Google Shape;151;p7"/>
          <p:cNvPicPr preferRelativeResize="0"/>
          <p:nvPr/>
        </p:nvPicPr>
        <p:blipFill rotWithShape="1">
          <a:blip r:embed="rId7">
            <a:alphaModFix/>
          </a:blip>
          <a:srcRect b="0" l="0" r="0" t="0"/>
          <a:stretch/>
        </p:blipFill>
        <p:spPr>
          <a:xfrm>
            <a:off x="0" y="1038225"/>
            <a:ext cx="4093464" cy="3328415"/>
          </a:xfrm>
          <a:prstGeom prst="rect">
            <a:avLst/>
          </a:prstGeom>
          <a:noFill/>
          <a:ln>
            <a:noFill/>
          </a:ln>
        </p:spPr>
      </p:pic>
      <p:grpSp>
        <p:nvGrpSpPr>
          <p:cNvPr id="152" name="Google Shape;152;p7"/>
          <p:cNvGrpSpPr/>
          <p:nvPr/>
        </p:nvGrpSpPr>
        <p:grpSpPr>
          <a:xfrm>
            <a:off x="4381500" y="3171825"/>
            <a:ext cx="10321290" cy="5234940"/>
            <a:chOff x="4381500" y="3171825"/>
            <a:chExt cx="10321290" cy="5234940"/>
          </a:xfrm>
        </p:grpSpPr>
        <p:sp>
          <p:nvSpPr>
            <p:cNvPr id="153" name="Google Shape;153;p7"/>
            <p:cNvSpPr/>
            <p:nvPr/>
          </p:nvSpPr>
          <p:spPr>
            <a:xfrm>
              <a:off x="4381500" y="3171825"/>
              <a:ext cx="10292715" cy="45034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4" name="Google Shape;154;p7"/>
            <p:cNvSpPr/>
            <p:nvPr/>
          </p:nvSpPr>
          <p:spPr>
            <a:xfrm>
              <a:off x="11525250" y="7743825"/>
              <a:ext cx="317754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59" name="Shape 159"/>
        <p:cNvGrpSpPr/>
        <p:nvPr/>
      </p:nvGrpSpPr>
      <p:grpSpPr>
        <a:xfrm>
          <a:off x="0" y="0"/>
          <a:ext cx="0" cy="0"/>
          <a:chOff x="0" y="0"/>
          <a:chExt cx="0" cy="0"/>
        </a:xfrm>
      </p:grpSpPr>
      <p:pic>
        <p:nvPicPr>
          <p:cNvPr descr="preencoded.png" id="160" name="Google Shape;160;p8"/>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161" name="Google Shape;161;p8"/>
          <p:cNvPicPr preferRelativeResize="0"/>
          <p:nvPr/>
        </p:nvPicPr>
        <p:blipFill rotWithShape="1">
          <a:blip r:embed="rId4">
            <a:alphaModFix/>
          </a:blip>
          <a:srcRect b="0" l="0" r="0" t="0"/>
          <a:stretch/>
        </p:blipFill>
        <p:spPr>
          <a:xfrm>
            <a:off x="11087100" y="0"/>
            <a:ext cx="7200900" cy="2974339"/>
          </a:xfrm>
          <a:prstGeom prst="rect">
            <a:avLst/>
          </a:prstGeom>
          <a:noFill/>
          <a:ln>
            <a:noFill/>
          </a:ln>
        </p:spPr>
      </p:pic>
      <p:grpSp>
        <p:nvGrpSpPr>
          <p:cNvPr id="162" name="Google Shape;162;p8"/>
          <p:cNvGrpSpPr/>
          <p:nvPr/>
        </p:nvGrpSpPr>
        <p:grpSpPr>
          <a:xfrm>
            <a:off x="17640300" y="7994854"/>
            <a:ext cx="596695" cy="2063546"/>
            <a:chOff x="17640300" y="7994855"/>
            <a:chExt cx="596695" cy="2063546"/>
          </a:xfrm>
        </p:grpSpPr>
        <p:pic>
          <p:nvPicPr>
            <p:cNvPr descr="preencoded.png" id="163" name="Google Shape;163;p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4" name="Google Shape;164;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5" name="Google Shape;165;p8"/>
          <p:cNvPicPr preferRelativeResize="0"/>
          <p:nvPr/>
        </p:nvPicPr>
        <p:blipFill rotWithShape="1">
          <a:blip r:embed="rId6">
            <a:alphaModFix/>
          </a:blip>
          <a:srcRect b="0" l="0" r="0" t="0"/>
          <a:stretch/>
        </p:blipFill>
        <p:spPr>
          <a:xfrm>
            <a:off x="6229350" y="2190750"/>
            <a:ext cx="6467475" cy="6591300"/>
          </a:xfrm>
          <a:prstGeom prst="rect">
            <a:avLst/>
          </a:prstGeom>
          <a:noFill/>
          <a:ln>
            <a:noFill/>
          </a:ln>
        </p:spPr>
      </p:pic>
      <p:grpSp>
        <p:nvGrpSpPr>
          <p:cNvPr id="166" name="Google Shape;166;p8"/>
          <p:cNvGrpSpPr/>
          <p:nvPr/>
        </p:nvGrpSpPr>
        <p:grpSpPr>
          <a:xfrm>
            <a:off x="2314575" y="1400175"/>
            <a:ext cx="3368040" cy="3611880"/>
            <a:chOff x="2314575" y="1400175"/>
            <a:chExt cx="3368040" cy="3611880"/>
          </a:xfrm>
        </p:grpSpPr>
        <p:sp>
          <p:nvSpPr>
            <p:cNvPr id="167" name="Google Shape;167;p8"/>
            <p:cNvSpPr/>
            <p:nvPr/>
          </p:nvSpPr>
          <p:spPr>
            <a:xfrm>
              <a:off x="2314575" y="1400175"/>
              <a:ext cx="3368040" cy="1607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Dragon Taming Technique</a:t>
              </a:r>
              <a:endParaRPr b="0" i="0" sz="3600" u="none" cap="none" strike="noStrike">
                <a:solidFill>
                  <a:schemeClr val="dk1"/>
                </a:solidFill>
                <a:latin typeface="Calibri"/>
                <a:ea typeface="Calibri"/>
                <a:cs typeface="Calibri"/>
                <a:sym typeface="Calibri"/>
              </a:endParaRPr>
            </a:p>
          </p:txBody>
        </p:sp>
        <p:sp>
          <p:nvSpPr>
            <p:cNvPr id="168" name="Google Shape;168;p8"/>
            <p:cNvSpPr/>
            <p:nvPr/>
          </p:nvSpPr>
          <p:spPr>
            <a:xfrm>
              <a:off x="2314575" y="3076575"/>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9" name="Google Shape;169;p8"/>
          <p:cNvGrpSpPr/>
          <p:nvPr/>
        </p:nvGrpSpPr>
        <p:grpSpPr>
          <a:xfrm>
            <a:off x="12696825" y="4895850"/>
            <a:ext cx="3368040" cy="4335780"/>
            <a:chOff x="12696825" y="4895850"/>
            <a:chExt cx="3368040" cy="4335780"/>
          </a:xfrm>
        </p:grpSpPr>
        <p:sp>
          <p:nvSpPr>
            <p:cNvPr id="170" name="Google Shape;170;p8"/>
            <p:cNvSpPr/>
            <p:nvPr/>
          </p:nvSpPr>
          <p:spPr>
            <a:xfrm>
              <a:off x="12696825" y="4895850"/>
              <a:ext cx="3368040" cy="2331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The Art of Unicorn Sighting</a:t>
              </a:r>
              <a:endParaRPr b="0" i="0" sz="3600" u="none" cap="none" strike="noStrike">
                <a:solidFill>
                  <a:schemeClr val="dk1"/>
                </a:solidFill>
                <a:latin typeface="Calibri"/>
                <a:ea typeface="Calibri"/>
                <a:cs typeface="Calibri"/>
                <a:sym typeface="Calibri"/>
              </a:endParaRPr>
            </a:p>
          </p:txBody>
        </p:sp>
        <p:sp>
          <p:nvSpPr>
            <p:cNvPr id="171" name="Google Shape;171;p8"/>
            <p:cNvSpPr/>
            <p:nvPr/>
          </p:nvSpPr>
          <p:spPr>
            <a:xfrm>
              <a:off x="12696825" y="7296150"/>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176" name="Shape 176"/>
        <p:cNvGrpSpPr/>
        <p:nvPr/>
      </p:nvGrpSpPr>
      <p:grpSpPr>
        <a:xfrm>
          <a:off x="0" y="0"/>
          <a:ext cx="0" cy="0"/>
          <a:chOff x="0" y="0"/>
          <a:chExt cx="0" cy="0"/>
        </a:xfrm>
      </p:grpSpPr>
      <p:pic>
        <p:nvPicPr>
          <p:cNvPr descr="preencoded.png" id="177" name="Google Shape;177;p9"/>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178" name="Google Shape;178;p9"/>
          <p:cNvPicPr preferRelativeResize="0"/>
          <p:nvPr/>
        </p:nvPicPr>
        <p:blipFill rotWithShape="1">
          <a:blip r:embed="rId4">
            <a:alphaModFix/>
          </a:blip>
          <a:srcRect b="0" l="0" r="0" t="0"/>
          <a:stretch/>
        </p:blipFill>
        <p:spPr>
          <a:xfrm>
            <a:off x="13382625" y="0"/>
            <a:ext cx="4905375" cy="3922142"/>
          </a:xfrm>
          <a:prstGeom prst="rect">
            <a:avLst/>
          </a:prstGeom>
          <a:noFill/>
          <a:ln>
            <a:noFill/>
          </a:ln>
        </p:spPr>
      </p:pic>
      <p:sp>
        <p:nvSpPr>
          <p:cNvPr id="179" name="Google Shape;179;p9"/>
          <p:cNvSpPr/>
          <p:nvPr/>
        </p:nvSpPr>
        <p:spPr>
          <a:xfrm>
            <a:off x="1619250" y="561975"/>
            <a:ext cx="15059025" cy="14668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Magic of Dragons: A Research</a:t>
            </a:r>
            <a:endParaRPr b="0" i="0" sz="6000" u="none" cap="none" strike="noStrike">
              <a:solidFill>
                <a:schemeClr val="dk1"/>
              </a:solidFill>
              <a:latin typeface="Calibri"/>
              <a:ea typeface="Calibri"/>
              <a:cs typeface="Calibri"/>
              <a:sym typeface="Calibri"/>
            </a:endParaRPr>
          </a:p>
        </p:txBody>
      </p:sp>
      <p:grpSp>
        <p:nvGrpSpPr>
          <p:cNvPr id="180" name="Google Shape;180;p9"/>
          <p:cNvGrpSpPr/>
          <p:nvPr/>
        </p:nvGrpSpPr>
        <p:grpSpPr>
          <a:xfrm>
            <a:off x="1609725" y="3019425"/>
            <a:ext cx="6153150" cy="6153150"/>
            <a:chOff x="1609725" y="3019425"/>
            <a:chExt cx="6153150" cy="6153150"/>
          </a:xfrm>
        </p:grpSpPr>
        <p:sp>
          <p:nvSpPr>
            <p:cNvPr id="181" name="Google Shape;181;p9"/>
            <p:cNvSpPr/>
            <p:nvPr/>
          </p:nvSpPr>
          <p:spPr>
            <a:xfrm>
              <a:off x="1609725" y="3019425"/>
              <a:ext cx="6153150" cy="6153150"/>
            </a:xfrm>
            <a:prstGeom prst="ellipse">
              <a:avLst/>
            </a:prstGeom>
            <a:solidFill>
              <a:srgbClr val="DD67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a:off x="2381250" y="4438650"/>
              <a:ext cx="4619625" cy="4619625"/>
            </a:xfrm>
            <a:prstGeom prst="ellipse">
              <a:avLst/>
            </a:prstGeom>
            <a:solidFill>
              <a:srgbClr val="F5CA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3152775" y="5848350"/>
              <a:ext cx="3067050" cy="306705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9"/>
            <p:cNvSpPr/>
            <p:nvPr/>
          </p:nvSpPr>
          <p:spPr>
            <a:xfrm>
              <a:off x="4044315" y="3329940"/>
              <a:ext cx="1274445"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6.7M</a:t>
              </a:r>
              <a:endParaRPr b="0" i="0" sz="3600" u="none" cap="none" strike="noStrike">
                <a:solidFill>
                  <a:schemeClr val="dk1"/>
                </a:solidFill>
                <a:latin typeface="Calibri"/>
                <a:ea typeface="Calibri"/>
                <a:cs typeface="Calibri"/>
                <a:sym typeface="Calibri"/>
              </a:endParaRPr>
            </a:p>
          </p:txBody>
        </p:sp>
        <p:sp>
          <p:nvSpPr>
            <p:cNvPr id="185" name="Google Shape;185;p9"/>
            <p:cNvSpPr/>
            <p:nvPr/>
          </p:nvSpPr>
          <p:spPr>
            <a:xfrm>
              <a:off x="4053840" y="6939915"/>
              <a:ext cx="1274445"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2.3M</a:t>
              </a:r>
              <a:endParaRPr b="0" i="0" sz="3600" u="none" cap="none" strike="noStrike">
                <a:solidFill>
                  <a:schemeClr val="dk1"/>
                </a:solidFill>
                <a:latin typeface="Calibri"/>
                <a:ea typeface="Calibri"/>
                <a:cs typeface="Calibri"/>
                <a:sym typeface="Calibri"/>
              </a:endParaRPr>
            </a:p>
          </p:txBody>
        </p:sp>
        <p:sp>
          <p:nvSpPr>
            <p:cNvPr id="186" name="Google Shape;186;p9"/>
            <p:cNvSpPr/>
            <p:nvPr/>
          </p:nvSpPr>
          <p:spPr>
            <a:xfrm>
              <a:off x="4034790" y="4739640"/>
              <a:ext cx="130302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Saira"/>
                <a:buNone/>
              </a:pPr>
              <a:r>
                <a:rPr b="1" i="0" lang="en-US" sz="3600" u="none" cap="none" strike="noStrike">
                  <a:solidFill>
                    <a:srgbClr val="FFFFFF"/>
                  </a:solidFill>
                  <a:latin typeface="Saira"/>
                  <a:ea typeface="Saira"/>
                  <a:cs typeface="Saira"/>
                  <a:sym typeface="Saira"/>
                </a:rPr>
                <a:t>4.4M</a:t>
              </a:r>
              <a:endParaRPr b="0" i="0" sz="3600" u="none" cap="none" strike="noStrike">
                <a:solidFill>
                  <a:schemeClr val="dk1"/>
                </a:solidFill>
                <a:latin typeface="Calibri"/>
                <a:ea typeface="Calibri"/>
                <a:cs typeface="Calibri"/>
                <a:sym typeface="Calibri"/>
              </a:endParaRPr>
            </a:p>
          </p:txBody>
        </p:sp>
      </p:grpSp>
      <p:grpSp>
        <p:nvGrpSpPr>
          <p:cNvPr id="187" name="Google Shape;187;p9"/>
          <p:cNvGrpSpPr/>
          <p:nvPr/>
        </p:nvGrpSpPr>
        <p:grpSpPr>
          <a:xfrm>
            <a:off x="17640300" y="7994854"/>
            <a:ext cx="596695" cy="2063546"/>
            <a:chOff x="17640300" y="7994855"/>
            <a:chExt cx="596695" cy="2063546"/>
          </a:xfrm>
        </p:grpSpPr>
        <p:pic>
          <p:nvPicPr>
            <p:cNvPr descr="preencoded.png" id="188" name="Google Shape;188;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9" name="Google Shape;189;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0" name="Google Shape;190;p9"/>
          <p:cNvGrpSpPr/>
          <p:nvPr/>
        </p:nvGrpSpPr>
        <p:grpSpPr>
          <a:xfrm>
            <a:off x="9448800" y="2667000"/>
            <a:ext cx="6433185" cy="1773555"/>
            <a:chOff x="9448800" y="2667000"/>
            <a:chExt cx="6433185" cy="1773555"/>
          </a:xfrm>
        </p:grpSpPr>
        <p:pic>
          <p:nvPicPr>
            <p:cNvPr descr="preencoded.png" id="191" name="Google Shape;191;p9"/>
            <p:cNvPicPr preferRelativeResize="0"/>
            <p:nvPr/>
          </p:nvPicPr>
          <p:blipFill rotWithShape="1">
            <a:blip r:embed="rId6">
              <a:alphaModFix/>
            </a:blip>
            <a:srcRect b="0" l="0" r="0" t="0"/>
            <a:stretch/>
          </p:blipFill>
          <p:spPr>
            <a:xfrm>
              <a:off x="9448800" y="2667000"/>
              <a:ext cx="666750" cy="552450"/>
            </a:xfrm>
            <a:prstGeom prst="rect">
              <a:avLst/>
            </a:prstGeom>
            <a:noFill/>
            <a:ln>
              <a:noFill/>
            </a:ln>
          </p:spPr>
        </p:pic>
        <p:sp>
          <p:nvSpPr>
            <p:cNvPr id="192" name="Google Shape;192;p9"/>
            <p:cNvSpPr/>
            <p:nvPr/>
          </p:nvSpPr>
          <p:spPr>
            <a:xfrm>
              <a:off x="9477375" y="34194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3" name="Google Shape;193;p9"/>
          <p:cNvGrpSpPr/>
          <p:nvPr/>
        </p:nvGrpSpPr>
        <p:grpSpPr>
          <a:xfrm>
            <a:off x="9448801" y="5181600"/>
            <a:ext cx="6433184" cy="1606868"/>
            <a:chOff x="9448801" y="5181600"/>
            <a:chExt cx="6433184" cy="1606868"/>
          </a:xfrm>
        </p:grpSpPr>
        <p:pic>
          <p:nvPicPr>
            <p:cNvPr descr="preencoded.png" id="194" name="Google Shape;194;p9"/>
            <p:cNvPicPr preferRelativeResize="0"/>
            <p:nvPr/>
          </p:nvPicPr>
          <p:blipFill rotWithShape="1">
            <a:blip r:embed="rId7">
              <a:alphaModFix/>
            </a:blip>
            <a:srcRect b="0" l="0" r="0" t="0"/>
            <a:stretch/>
          </p:blipFill>
          <p:spPr>
            <a:xfrm>
              <a:off x="9448801" y="5181600"/>
              <a:ext cx="690886" cy="385763"/>
            </a:xfrm>
            <a:prstGeom prst="rect">
              <a:avLst/>
            </a:prstGeom>
            <a:noFill/>
            <a:ln>
              <a:noFill/>
            </a:ln>
          </p:spPr>
        </p:pic>
        <p:sp>
          <p:nvSpPr>
            <p:cNvPr id="195" name="Google Shape;195;p9"/>
            <p:cNvSpPr/>
            <p:nvPr/>
          </p:nvSpPr>
          <p:spPr>
            <a:xfrm>
              <a:off x="9477375" y="5767388"/>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96" name="Google Shape;196;p9"/>
          <p:cNvGrpSpPr/>
          <p:nvPr/>
        </p:nvGrpSpPr>
        <p:grpSpPr>
          <a:xfrm>
            <a:off x="9448800" y="7696200"/>
            <a:ext cx="6433185" cy="2002155"/>
            <a:chOff x="9448800" y="7696200"/>
            <a:chExt cx="6433185" cy="2002155"/>
          </a:xfrm>
        </p:grpSpPr>
        <p:pic>
          <p:nvPicPr>
            <p:cNvPr descr="preencoded.png" id="197" name="Google Shape;197;p9"/>
            <p:cNvPicPr preferRelativeResize="0"/>
            <p:nvPr/>
          </p:nvPicPr>
          <p:blipFill rotWithShape="1">
            <a:blip r:embed="rId8">
              <a:alphaModFix/>
            </a:blip>
            <a:srcRect b="0" l="0" r="0" t="0"/>
            <a:stretch/>
          </p:blipFill>
          <p:spPr>
            <a:xfrm>
              <a:off x="9448800" y="7696200"/>
              <a:ext cx="666750" cy="781050"/>
            </a:xfrm>
            <a:prstGeom prst="rect">
              <a:avLst/>
            </a:prstGeom>
            <a:noFill/>
            <a:ln>
              <a:noFill/>
            </a:ln>
          </p:spPr>
        </p:pic>
        <p:sp>
          <p:nvSpPr>
            <p:cNvPr id="198" name="Google Shape;198;p9"/>
            <p:cNvSpPr/>
            <p:nvPr/>
          </p:nvSpPr>
          <p:spPr>
            <a:xfrm>
              <a:off x="9477375" y="86772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203" name="Shape 203"/>
        <p:cNvGrpSpPr/>
        <p:nvPr/>
      </p:nvGrpSpPr>
      <p:grpSpPr>
        <a:xfrm>
          <a:off x="0" y="0"/>
          <a:ext cx="0" cy="0"/>
          <a:chOff x="0" y="0"/>
          <a:chExt cx="0" cy="0"/>
        </a:xfrm>
      </p:grpSpPr>
      <p:pic>
        <p:nvPicPr>
          <p:cNvPr descr="preencoded.png" id="204" name="Google Shape;204;p10"/>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205" name="Google Shape;205;p10"/>
          <p:cNvPicPr preferRelativeResize="0"/>
          <p:nvPr/>
        </p:nvPicPr>
        <p:blipFill rotWithShape="1">
          <a:blip r:embed="rId4">
            <a:alphaModFix/>
          </a:blip>
          <a:srcRect b="0" l="0" r="0" t="0"/>
          <a:stretch/>
        </p:blipFill>
        <p:spPr>
          <a:xfrm>
            <a:off x="11087100" y="0"/>
            <a:ext cx="7200900" cy="2974339"/>
          </a:xfrm>
          <a:prstGeom prst="rect">
            <a:avLst/>
          </a:prstGeom>
          <a:noFill/>
          <a:ln>
            <a:noFill/>
          </a:ln>
        </p:spPr>
      </p:pic>
      <p:grpSp>
        <p:nvGrpSpPr>
          <p:cNvPr id="206" name="Google Shape;206;p10"/>
          <p:cNvGrpSpPr/>
          <p:nvPr/>
        </p:nvGrpSpPr>
        <p:grpSpPr>
          <a:xfrm>
            <a:off x="17640300" y="7994854"/>
            <a:ext cx="596695" cy="2063546"/>
            <a:chOff x="17640300" y="7994855"/>
            <a:chExt cx="596695" cy="2063546"/>
          </a:xfrm>
        </p:grpSpPr>
        <p:pic>
          <p:nvPicPr>
            <p:cNvPr descr="preencoded.png" id="207" name="Google Shape;207;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8" name="Google Shape;208;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9" name="Google Shape;209;p10"/>
          <p:cNvSpPr/>
          <p:nvPr/>
        </p:nvSpPr>
        <p:spPr>
          <a:xfrm>
            <a:off x="6829425" y="352425"/>
            <a:ext cx="454342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Pricing Plan</a:t>
            </a:r>
            <a:endParaRPr b="0" i="0" sz="6000" u="none" cap="none" strike="noStrike">
              <a:solidFill>
                <a:schemeClr val="dk1"/>
              </a:solidFill>
              <a:latin typeface="Calibri"/>
              <a:ea typeface="Calibri"/>
              <a:cs typeface="Calibri"/>
              <a:sym typeface="Calibri"/>
            </a:endParaRPr>
          </a:p>
        </p:txBody>
      </p:sp>
      <p:grpSp>
        <p:nvGrpSpPr>
          <p:cNvPr id="210" name="Google Shape;210;p10"/>
          <p:cNvGrpSpPr/>
          <p:nvPr/>
        </p:nvGrpSpPr>
        <p:grpSpPr>
          <a:xfrm>
            <a:off x="1333500" y="1866900"/>
            <a:ext cx="15630525" cy="7839075"/>
            <a:chOff x="1333500" y="1866900"/>
            <a:chExt cx="15630525" cy="7839075"/>
          </a:xfrm>
        </p:grpSpPr>
        <p:sp>
          <p:nvSpPr>
            <p:cNvPr id="211" name="Google Shape;211;p10"/>
            <p:cNvSpPr/>
            <p:nvPr/>
          </p:nvSpPr>
          <p:spPr>
            <a:xfrm>
              <a:off x="1333500" y="1866900"/>
              <a:ext cx="4829175" cy="7839075"/>
            </a:xfrm>
            <a:prstGeom prst="roundRect">
              <a:avLst>
                <a:gd fmla="val 3156" name="adj"/>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2" name="Google Shape;212;p10"/>
            <p:cNvPicPr preferRelativeResize="0"/>
            <p:nvPr/>
          </p:nvPicPr>
          <p:blipFill rotWithShape="1">
            <a:blip r:embed="rId6">
              <a:alphaModFix/>
            </a:blip>
            <a:srcRect b="0" l="0" r="0" t="0"/>
            <a:stretch/>
          </p:blipFill>
          <p:spPr>
            <a:xfrm>
              <a:off x="3033712" y="2181225"/>
              <a:ext cx="1428750" cy="1114425"/>
            </a:xfrm>
            <a:prstGeom prst="rect">
              <a:avLst/>
            </a:prstGeom>
            <a:noFill/>
            <a:ln>
              <a:noFill/>
            </a:ln>
          </p:spPr>
        </p:pic>
        <p:sp>
          <p:nvSpPr>
            <p:cNvPr id="213" name="Google Shape;213;p10"/>
            <p:cNvSpPr/>
            <p:nvPr/>
          </p:nvSpPr>
          <p:spPr>
            <a:xfrm>
              <a:off x="6734175" y="1866900"/>
              <a:ext cx="4829175" cy="7839075"/>
            </a:xfrm>
            <a:prstGeom prst="roundRect">
              <a:avLst>
                <a:gd fmla="val 3156" name="adj"/>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4" name="Google Shape;214;p10"/>
            <p:cNvPicPr preferRelativeResize="0"/>
            <p:nvPr/>
          </p:nvPicPr>
          <p:blipFill rotWithShape="1">
            <a:blip r:embed="rId7">
              <a:alphaModFix/>
            </a:blip>
            <a:srcRect b="0" l="0" r="0" t="0"/>
            <a:stretch/>
          </p:blipFill>
          <p:spPr>
            <a:xfrm>
              <a:off x="8591550" y="2181225"/>
              <a:ext cx="1114425" cy="1114425"/>
            </a:xfrm>
            <a:prstGeom prst="rect">
              <a:avLst/>
            </a:prstGeom>
            <a:noFill/>
            <a:ln>
              <a:noFill/>
            </a:ln>
          </p:spPr>
        </p:pic>
        <p:sp>
          <p:nvSpPr>
            <p:cNvPr id="215" name="Google Shape;215;p10"/>
            <p:cNvSpPr/>
            <p:nvPr/>
          </p:nvSpPr>
          <p:spPr>
            <a:xfrm>
              <a:off x="12134850" y="1866900"/>
              <a:ext cx="4829175" cy="7839075"/>
            </a:xfrm>
            <a:prstGeom prst="roundRect">
              <a:avLst>
                <a:gd fmla="val 3156" name="adj"/>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6" name="Google Shape;216;p10"/>
            <p:cNvPicPr preferRelativeResize="0"/>
            <p:nvPr/>
          </p:nvPicPr>
          <p:blipFill rotWithShape="1">
            <a:blip r:embed="rId8">
              <a:alphaModFix/>
            </a:blip>
            <a:srcRect b="0" l="0" r="0" t="0"/>
            <a:stretch/>
          </p:blipFill>
          <p:spPr>
            <a:xfrm>
              <a:off x="14058900" y="2181225"/>
              <a:ext cx="981075" cy="1114425"/>
            </a:xfrm>
            <a:prstGeom prst="rect">
              <a:avLst/>
            </a:prstGeom>
            <a:noFill/>
            <a:ln>
              <a:noFill/>
            </a:ln>
          </p:spPr>
        </p:pic>
        <p:sp>
          <p:nvSpPr>
            <p:cNvPr id="217" name="Google Shape;217;p10"/>
            <p:cNvSpPr/>
            <p:nvPr/>
          </p:nvSpPr>
          <p:spPr>
            <a:xfrm>
              <a:off x="3096578" y="3495675"/>
              <a:ext cx="130302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Basic</a:t>
              </a:r>
              <a:endParaRPr b="0" i="0" sz="3600" u="none" cap="none" strike="noStrike">
                <a:solidFill>
                  <a:schemeClr val="dk1"/>
                </a:solidFill>
                <a:latin typeface="Calibri"/>
                <a:ea typeface="Calibri"/>
                <a:cs typeface="Calibri"/>
                <a:sym typeface="Calibri"/>
              </a:endParaRPr>
            </a:p>
          </p:txBody>
        </p:sp>
        <p:sp>
          <p:nvSpPr>
            <p:cNvPr id="218" name="Google Shape;218;p10"/>
            <p:cNvSpPr/>
            <p:nvPr/>
          </p:nvSpPr>
          <p:spPr>
            <a:xfrm>
              <a:off x="1676400" y="44481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9" name="Google Shape;219;p10"/>
            <p:cNvSpPr/>
            <p:nvPr/>
          </p:nvSpPr>
          <p:spPr>
            <a:xfrm>
              <a:off x="2515553" y="8639175"/>
              <a:ext cx="246507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$10/month</a:t>
              </a:r>
              <a:endParaRPr b="0" i="0" sz="3600" u="none" cap="none" strike="noStrike">
                <a:solidFill>
                  <a:schemeClr val="dk1"/>
                </a:solidFill>
                <a:latin typeface="Calibri"/>
                <a:ea typeface="Calibri"/>
                <a:cs typeface="Calibri"/>
                <a:sym typeface="Calibri"/>
              </a:endParaRPr>
            </a:p>
          </p:txBody>
        </p:sp>
        <p:sp>
          <p:nvSpPr>
            <p:cNvPr id="220" name="Google Shape;220;p10"/>
            <p:cNvSpPr/>
            <p:nvPr/>
          </p:nvSpPr>
          <p:spPr>
            <a:xfrm>
              <a:off x="8578215" y="3495675"/>
              <a:ext cx="114109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Elite</a:t>
              </a:r>
              <a:endParaRPr b="0" i="0" sz="3600" u="none" cap="none" strike="noStrike">
                <a:solidFill>
                  <a:schemeClr val="dk1"/>
                </a:solidFill>
                <a:latin typeface="Calibri"/>
                <a:ea typeface="Calibri"/>
                <a:cs typeface="Calibri"/>
                <a:sym typeface="Calibri"/>
              </a:endParaRPr>
            </a:p>
          </p:txBody>
        </p:sp>
        <p:sp>
          <p:nvSpPr>
            <p:cNvPr id="221" name="Google Shape;221;p10"/>
            <p:cNvSpPr/>
            <p:nvPr/>
          </p:nvSpPr>
          <p:spPr>
            <a:xfrm>
              <a:off x="7077075" y="44481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2" name="Google Shape;222;p10"/>
            <p:cNvSpPr/>
            <p:nvPr/>
          </p:nvSpPr>
          <p:spPr>
            <a:xfrm>
              <a:off x="7863840" y="8639175"/>
              <a:ext cx="256984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$50/month</a:t>
              </a:r>
              <a:endParaRPr b="0" i="0" sz="3600" u="none" cap="none" strike="noStrike">
                <a:solidFill>
                  <a:schemeClr val="dk1"/>
                </a:solidFill>
                <a:latin typeface="Calibri"/>
                <a:ea typeface="Calibri"/>
                <a:cs typeface="Calibri"/>
                <a:sym typeface="Calibri"/>
              </a:endParaRPr>
            </a:p>
          </p:txBody>
        </p:sp>
        <p:sp>
          <p:nvSpPr>
            <p:cNvPr id="223" name="Google Shape;223;p10"/>
            <p:cNvSpPr/>
            <p:nvPr/>
          </p:nvSpPr>
          <p:spPr>
            <a:xfrm>
              <a:off x="13331190" y="3495675"/>
              <a:ext cx="243649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Legendary</a:t>
              </a:r>
              <a:endParaRPr b="0" i="0" sz="3600" u="none" cap="none" strike="noStrike">
                <a:solidFill>
                  <a:schemeClr val="dk1"/>
                </a:solidFill>
                <a:latin typeface="Calibri"/>
                <a:ea typeface="Calibri"/>
                <a:cs typeface="Calibri"/>
                <a:sym typeface="Calibri"/>
              </a:endParaRPr>
            </a:p>
          </p:txBody>
        </p:sp>
        <p:sp>
          <p:nvSpPr>
            <p:cNvPr id="224" name="Google Shape;224;p10"/>
            <p:cNvSpPr/>
            <p:nvPr/>
          </p:nvSpPr>
          <p:spPr>
            <a:xfrm>
              <a:off x="12477750" y="44481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5" name="Google Shape;225;p10"/>
            <p:cNvSpPr/>
            <p:nvPr/>
          </p:nvSpPr>
          <p:spPr>
            <a:xfrm>
              <a:off x="13164503" y="8639175"/>
              <a:ext cx="276987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230" name="Shape 230"/>
        <p:cNvGrpSpPr/>
        <p:nvPr/>
      </p:nvGrpSpPr>
      <p:grpSpPr>
        <a:xfrm>
          <a:off x="0" y="0"/>
          <a:ext cx="0" cy="0"/>
          <a:chOff x="0" y="0"/>
          <a:chExt cx="0" cy="0"/>
        </a:xfrm>
      </p:grpSpPr>
      <p:pic>
        <p:nvPicPr>
          <p:cNvPr descr="preencoded.png" id="231" name="Google Shape;231;p11"/>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232" name="Google Shape;232;p11"/>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233" name="Google Shape;233;p11"/>
          <p:cNvGrpSpPr/>
          <p:nvPr/>
        </p:nvGrpSpPr>
        <p:grpSpPr>
          <a:xfrm>
            <a:off x="17640300" y="7994854"/>
            <a:ext cx="596695" cy="2063546"/>
            <a:chOff x="17640300" y="7994855"/>
            <a:chExt cx="596695" cy="2063546"/>
          </a:xfrm>
        </p:grpSpPr>
        <p:pic>
          <p:nvPicPr>
            <p:cNvPr descr="preencoded.png" id="234" name="Google Shape;234;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5" name="Google Shape;235;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6" name="Google Shape;236;p11"/>
          <p:cNvGrpSpPr/>
          <p:nvPr/>
        </p:nvGrpSpPr>
        <p:grpSpPr>
          <a:xfrm>
            <a:off x="2495550" y="809626"/>
            <a:ext cx="13355955" cy="8788717"/>
            <a:chOff x="2495550" y="809626"/>
            <a:chExt cx="13355955" cy="8788717"/>
          </a:xfrm>
        </p:grpSpPr>
        <p:pic>
          <p:nvPicPr>
            <p:cNvPr descr="preencoded.png" id="237" name="Google Shape;237;p11"/>
            <p:cNvPicPr preferRelativeResize="0"/>
            <p:nvPr/>
          </p:nvPicPr>
          <p:blipFill rotWithShape="1">
            <a:blip r:embed="rId6">
              <a:alphaModFix/>
            </a:blip>
            <a:srcRect b="0" l="0" r="0" t="0"/>
            <a:stretch/>
          </p:blipFill>
          <p:spPr>
            <a:xfrm>
              <a:off x="9029700" y="1209666"/>
              <a:ext cx="3914775" cy="3924309"/>
            </a:xfrm>
            <a:prstGeom prst="rect">
              <a:avLst/>
            </a:prstGeom>
            <a:noFill/>
            <a:ln>
              <a:noFill/>
            </a:ln>
          </p:spPr>
        </p:pic>
        <p:pic>
          <p:nvPicPr>
            <p:cNvPr descr="preencoded.png" id="238" name="Google Shape;238;p11"/>
            <p:cNvPicPr preferRelativeResize="0"/>
            <p:nvPr/>
          </p:nvPicPr>
          <p:blipFill rotWithShape="1">
            <a:blip r:embed="rId7">
              <a:alphaModFix/>
            </a:blip>
            <a:srcRect b="0" l="0" r="0" t="0"/>
            <a:stretch/>
          </p:blipFill>
          <p:spPr>
            <a:xfrm>
              <a:off x="5105400" y="1209666"/>
              <a:ext cx="3914775" cy="3924309"/>
            </a:xfrm>
            <a:prstGeom prst="rect">
              <a:avLst/>
            </a:prstGeom>
            <a:noFill/>
            <a:ln>
              <a:noFill/>
            </a:ln>
          </p:spPr>
        </p:pic>
        <p:pic>
          <p:nvPicPr>
            <p:cNvPr descr="preencoded.png" id="239" name="Google Shape;239;p11"/>
            <p:cNvPicPr preferRelativeResize="0"/>
            <p:nvPr/>
          </p:nvPicPr>
          <p:blipFill rotWithShape="1">
            <a:blip r:embed="rId8">
              <a:alphaModFix/>
            </a:blip>
            <a:srcRect b="0" l="0" r="0" t="0"/>
            <a:stretch/>
          </p:blipFill>
          <p:spPr>
            <a:xfrm>
              <a:off x="5105400" y="5143500"/>
              <a:ext cx="3914775" cy="3924309"/>
            </a:xfrm>
            <a:prstGeom prst="rect">
              <a:avLst/>
            </a:prstGeom>
            <a:noFill/>
            <a:ln>
              <a:noFill/>
            </a:ln>
          </p:spPr>
        </p:pic>
        <p:pic>
          <p:nvPicPr>
            <p:cNvPr descr="preencoded.png" id="240" name="Google Shape;240;p11"/>
            <p:cNvPicPr preferRelativeResize="0"/>
            <p:nvPr/>
          </p:nvPicPr>
          <p:blipFill rotWithShape="1">
            <a:blip r:embed="rId9">
              <a:alphaModFix/>
            </a:blip>
            <a:srcRect b="0" l="0" r="0" t="0"/>
            <a:stretch/>
          </p:blipFill>
          <p:spPr>
            <a:xfrm>
              <a:off x="9029700" y="5143500"/>
              <a:ext cx="3914775" cy="3924309"/>
            </a:xfrm>
            <a:prstGeom prst="rect">
              <a:avLst/>
            </a:prstGeom>
            <a:noFill/>
            <a:ln>
              <a:noFill/>
            </a:ln>
          </p:spPr>
        </p:pic>
        <p:cxnSp>
          <p:nvCxnSpPr>
            <p:cNvPr id="241" name="Google Shape;241;p11"/>
            <p:cNvCxnSpPr/>
            <p:nvPr/>
          </p:nvCxnSpPr>
          <p:spPr>
            <a:xfrm rot="5396226">
              <a:off x="4686297" y="5148263"/>
              <a:ext cx="8677280" cy="0"/>
            </a:xfrm>
            <a:prstGeom prst="straightConnector1">
              <a:avLst/>
            </a:prstGeom>
            <a:noFill/>
            <a:ln cap="flat" cmpd="sng" w="9525">
              <a:solidFill>
                <a:srgbClr val="000000"/>
              </a:solidFill>
              <a:prstDash val="solid"/>
              <a:round/>
              <a:headEnd len="sm" w="sm" type="none"/>
              <a:tailEnd len="sm" w="sm" type="none"/>
            </a:ln>
          </p:spPr>
        </p:cxnSp>
        <p:cxnSp>
          <p:nvCxnSpPr>
            <p:cNvPr id="242" name="Google Shape;242;p11"/>
            <p:cNvCxnSpPr/>
            <p:nvPr/>
          </p:nvCxnSpPr>
          <p:spPr>
            <a:xfrm rot="2509">
              <a:off x="2495548" y="5138738"/>
              <a:ext cx="13049253" cy="0"/>
            </a:xfrm>
            <a:prstGeom prst="straightConnector1">
              <a:avLst/>
            </a:prstGeom>
            <a:noFill/>
            <a:ln cap="flat" cmpd="sng" w="9525">
              <a:solidFill>
                <a:srgbClr val="000000"/>
              </a:solidFill>
              <a:prstDash val="solid"/>
              <a:round/>
              <a:headEnd len="sm" w="sm" type="none"/>
              <a:tailEnd len="sm" w="sm" type="none"/>
            </a:ln>
          </p:spPr>
        </p:cxnSp>
        <p:pic>
          <p:nvPicPr>
            <p:cNvPr descr="preencoded.png" id="243" name="Google Shape;243;p11"/>
            <p:cNvPicPr preferRelativeResize="0"/>
            <p:nvPr/>
          </p:nvPicPr>
          <p:blipFill rotWithShape="1">
            <a:blip r:embed="rId10">
              <a:alphaModFix/>
            </a:blip>
            <a:srcRect b="0" l="0" r="0" t="0"/>
            <a:stretch/>
          </p:blipFill>
          <p:spPr>
            <a:xfrm>
              <a:off x="2559058" y="873137"/>
              <a:ext cx="1092180" cy="1092182"/>
            </a:xfrm>
            <a:prstGeom prst="rect">
              <a:avLst/>
            </a:prstGeom>
            <a:noFill/>
            <a:ln>
              <a:noFill/>
            </a:ln>
          </p:spPr>
        </p:pic>
        <p:pic>
          <p:nvPicPr>
            <p:cNvPr descr="preencoded.png" id="244" name="Google Shape;244;p11"/>
            <p:cNvPicPr preferRelativeResize="0"/>
            <p:nvPr/>
          </p:nvPicPr>
          <p:blipFill rotWithShape="1">
            <a:blip r:embed="rId11">
              <a:alphaModFix/>
            </a:blip>
            <a:srcRect b="0" l="0" r="0" t="0"/>
            <a:stretch/>
          </p:blipFill>
          <p:spPr>
            <a:xfrm>
              <a:off x="2571731" y="6099572"/>
              <a:ext cx="1139446" cy="1139446"/>
            </a:xfrm>
            <a:prstGeom prst="rect">
              <a:avLst/>
            </a:prstGeom>
            <a:noFill/>
            <a:ln>
              <a:noFill/>
            </a:ln>
          </p:spPr>
        </p:pic>
        <p:pic>
          <p:nvPicPr>
            <p:cNvPr descr="preencoded.png" id="245" name="Google Shape;245;p11"/>
            <p:cNvPicPr preferRelativeResize="0"/>
            <p:nvPr/>
          </p:nvPicPr>
          <p:blipFill rotWithShape="1">
            <a:blip r:embed="rId12">
              <a:alphaModFix/>
            </a:blip>
            <a:srcRect b="0" l="0" r="0" t="0"/>
            <a:stretch/>
          </p:blipFill>
          <p:spPr>
            <a:xfrm>
              <a:off x="12506325" y="962025"/>
              <a:ext cx="894080" cy="892810"/>
            </a:xfrm>
            <a:prstGeom prst="rect">
              <a:avLst/>
            </a:prstGeom>
            <a:noFill/>
            <a:ln>
              <a:noFill/>
            </a:ln>
          </p:spPr>
        </p:pic>
        <p:pic>
          <p:nvPicPr>
            <p:cNvPr descr="preencoded.png" id="246" name="Google Shape;246;p11"/>
            <p:cNvPicPr preferRelativeResize="0"/>
            <p:nvPr/>
          </p:nvPicPr>
          <p:blipFill rotWithShape="1">
            <a:blip r:embed="rId13">
              <a:alphaModFix/>
            </a:blip>
            <a:srcRect b="0" l="0" r="0" t="0"/>
            <a:stretch/>
          </p:blipFill>
          <p:spPr>
            <a:xfrm>
              <a:off x="12430126" y="6095997"/>
              <a:ext cx="1117600" cy="1219200"/>
            </a:xfrm>
            <a:prstGeom prst="rect">
              <a:avLst/>
            </a:prstGeom>
            <a:noFill/>
            <a:ln>
              <a:noFill/>
            </a:ln>
          </p:spPr>
        </p:pic>
        <p:sp>
          <p:nvSpPr>
            <p:cNvPr id="247" name="Google Shape;247;p11"/>
            <p:cNvSpPr/>
            <p:nvPr/>
          </p:nvSpPr>
          <p:spPr>
            <a:xfrm>
              <a:off x="7496175" y="3076575"/>
              <a:ext cx="1179195"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Saira"/>
                <a:buNone/>
              </a:pPr>
              <a:r>
                <a:rPr b="1" i="0" lang="en-US" sz="9600" u="none" cap="none" strike="noStrike">
                  <a:solidFill>
                    <a:srgbClr val="0E0E0E"/>
                  </a:solidFill>
                  <a:latin typeface="Saira"/>
                  <a:ea typeface="Saira"/>
                  <a:cs typeface="Saira"/>
                  <a:sym typeface="Saira"/>
                </a:rPr>
                <a:t>S</a:t>
              </a:r>
              <a:endParaRPr b="0" i="0" sz="9600" u="none" cap="none" strike="noStrike">
                <a:solidFill>
                  <a:schemeClr val="dk1"/>
                </a:solidFill>
                <a:latin typeface="Calibri"/>
                <a:ea typeface="Calibri"/>
                <a:cs typeface="Calibri"/>
                <a:sym typeface="Calibri"/>
              </a:endParaRPr>
            </a:p>
          </p:txBody>
        </p:sp>
        <p:sp>
          <p:nvSpPr>
            <p:cNvPr id="248" name="Google Shape;248;p11"/>
            <p:cNvSpPr/>
            <p:nvPr/>
          </p:nvSpPr>
          <p:spPr>
            <a:xfrm>
              <a:off x="9496425" y="3076575"/>
              <a:ext cx="1636395"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Saira"/>
                <a:buNone/>
              </a:pPr>
              <a:r>
                <a:rPr b="1" i="0" lang="en-US" sz="9600" u="none" cap="none" strike="noStrike">
                  <a:solidFill>
                    <a:srgbClr val="FFFFFF"/>
                  </a:solidFill>
                  <a:latin typeface="Saira"/>
                  <a:ea typeface="Saira"/>
                  <a:cs typeface="Saira"/>
                  <a:sym typeface="Saira"/>
                </a:rPr>
                <a:t>W</a:t>
              </a:r>
              <a:endParaRPr b="0" i="0" sz="9600" u="none" cap="none" strike="noStrike">
                <a:solidFill>
                  <a:schemeClr val="dk1"/>
                </a:solidFill>
                <a:latin typeface="Calibri"/>
                <a:ea typeface="Calibri"/>
                <a:cs typeface="Calibri"/>
                <a:sym typeface="Calibri"/>
              </a:endParaRPr>
            </a:p>
          </p:txBody>
        </p:sp>
        <p:sp>
          <p:nvSpPr>
            <p:cNvPr id="249" name="Google Shape;249;p11"/>
            <p:cNvSpPr/>
            <p:nvPr/>
          </p:nvSpPr>
          <p:spPr>
            <a:xfrm>
              <a:off x="7391400" y="5638800"/>
              <a:ext cx="128397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Saira"/>
                <a:buNone/>
              </a:pPr>
              <a:r>
                <a:rPr b="1" i="0" lang="en-US" sz="9600" u="none" cap="none" strike="noStrike">
                  <a:solidFill>
                    <a:srgbClr val="FFFFFF"/>
                  </a:solidFill>
                  <a:latin typeface="Saira"/>
                  <a:ea typeface="Saira"/>
                  <a:cs typeface="Saira"/>
                  <a:sym typeface="Saira"/>
                </a:rPr>
                <a:t>O</a:t>
              </a:r>
              <a:endParaRPr b="0" i="0" sz="9600" u="none" cap="none" strike="noStrike">
                <a:solidFill>
                  <a:schemeClr val="dk1"/>
                </a:solidFill>
                <a:latin typeface="Calibri"/>
                <a:ea typeface="Calibri"/>
                <a:cs typeface="Calibri"/>
                <a:sym typeface="Calibri"/>
              </a:endParaRPr>
            </a:p>
          </p:txBody>
        </p:sp>
        <p:sp>
          <p:nvSpPr>
            <p:cNvPr id="250" name="Google Shape;250;p11"/>
            <p:cNvSpPr/>
            <p:nvPr/>
          </p:nvSpPr>
          <p:spPr>
            <a:xfrm>
              <a:off x="9686925" y="5638800"/>
              <a:ext cx="115062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Saira"/>
                <a:buNone/>
              </a:pPr>
              <a:r>
                <a:rPr b="1" i="0" lang="en-US" sz="9600" u="none" cap="none" strike="noStrike">
                  <a:solidFill>
                    <a:srgbClr val="0E0E0E"/>
                  </a:solidFill>
                  <a:latin typeface="Saira"/>
                  <a:ea typeface="Saira"/>
                  <a:cs typeface="Saira"/>
                  <a:sym typeface="Saira"/>
                </a:rPr>
                <a:t>T</a:t>
              </a:r>
              <a:endParaRPr b="0" i="0" sz="9600" u="none" cap="none" strike="noStrike">
                <a:solidFill>
                  <a:schemeClr val="dk1"/>
                </a:solidFill>
                <a:latin typeface="Calibri"/>
                <a:ea typeface="Calibri"/>
                <a:cs typeface="Calibri"/>
                <a:sym typeface="Calibri"/>
              </a:endParaRPr>
            </a:p>
          </p:txBody>
        </p:sp>
        <p:sp>
          <p:nvSpPr>
            <p:cNvPr id="251" name="Google Shape;251;p11"/>
            <p:cNvSpPr/>
            <p:nvPr/>
          </p:nvSpPr>
          <p:spPr>
            <a:xfrm>
              <a:off x="2495550" y="2595563"/>
              <a:ext cx="3497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Strengths</a:t>
              </a:r>
              <a:endParaRPr b="0" i="0" sz="2700" u="none" cap="none" strike="noStrike">
                <a:solidFill>
                  <a:schemeClr val="dk1"/>
                </a:solidFill>
                <a:latin typeface="Calibri"/>
                <a:ea typeface="Calibri"/>
                <a:cs typeface="Calibri"/>
                <a:sym typeface="Calibri"/>
              </a:endParaRPr>
            </a:p>
          </p:txBody>
        </p:sp>
        <p:sp>
          <p:nvSpPr>
            <p:cNvPr id="252" name="Google Shape;252;p11"/>
            <p:cNvSpPr/>
            <p:nvPr/>
          </p:nvSpPr>
          <p:spPr>
            <a:xfrm>
              <a:off x="2495550" y="32908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3" name="Google Shape;253;p11"/>
            <p:cNvSpPr/>
            <p:nvPr/>
          </p:nvSpPr>
          <p:spPr>
            <a:xfrm>
              <a:off x="2495550" y="7881937"/>
              <a:ext cx="3497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Opportunities</a:t>
              </a:r>
              <a:endParaRPr b="0" i="0" sz="2700" u="none" cap="none" strike="noStrike">
                <a:solidFill>
                  <a:schemeClr val="dk1"/>
                </a:solidFill>
                <a:latin typeface="Calibri"/>
                <a:ea typeface="Calibri"/>
                <a:cs typeface="Calibri"/>
                <a:sym typeface="Calibri"/>
              </a:endParaRPr>
            </a:p>
          </p:txBody>
        </p:sp>
        <p:sp>
          <p:nvSpPr>
            <p:cNvPr id="254" name="Google Shape;254;p11"/>
            <p:cNvSpPr/>
            <p:nvPr/>
          </p:nvSpPr>
          <p:spPr>
            <a:xfrm>
              <a:off x="2495550" y="85772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5" name="Google Shape;255;p11"/>
            <p:cNvSpPr/>
            <p:nvPr/>
          </p:nvSpPr>
          <p:spPr>
            <a:xfrm>
              <a:off x="12353925" y="2595563"/>
              <a:ext cx="3497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Weaknesses</a:t>
              </a:r>
              <a:endParaRPr b="0" i="0" sz="2700" u="none" cap="none" strike="noStrike">
                <a:solidFill>
                  <a:schemeClr val="dk1"/>
                </a:solidFill>
                <a:latin typeface="Calibri"/>
                <a:ea typeface="Calibri"/>
                <a:cs typeface="Calibri"/>
                <a:sym typeface="Calibri"/>
              </a:endParaRPr>
            </a:p>
          </p:txBody>
        </p:sp>
        <p:sp>
          <p:nvSpPr>
            <p:cNvPr id="256" name="Google Shape;256;p11"/>
            <p:cNvSpPr/>
            <p:nvPr/>
          </p:nvSpPr>
          <p:spPr>
            <a:xfrm>
              <a:off x="12353925" y="32908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7" name="Google Shape;257;p11"/>
            <p:cNvSpPr/>
            <p:nvPr/>
          </p:nvSpPr>
          <p:spPr>
            <a:xfrm>
              <a:off x="12353925" y="7881937"/>
              <a:ext cx="3497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Threats</a:t>
              </a:r>
              <a:endParaRPr b="0" i="0" sz="2700" u="none" cap="none" strike="noStrike">
                <a:solidFill>
                  <a:schemeClr val="dk1"/>
                </a:solidFill>
                <a:latin typeface="Calibri"/>
                <a:ea typeface="Calibri"/>
                <a:cs typeface="Calibri"/>
                <a:sym typeface="Calibri"/>
              </a:endParaRPr>
            </a:p>
          </p:txBody>
        </p:sp>
        <p:sp>
          <p:nvSpPr>
            <p:cNvPr id="258" name="Google Shape;258;p11"/>
            <p:cNvSpPr/>
            <p:nvPr/>
          </p:nvSpPr>
          <p:spPr>
            <a:xfrm>
              <a:off x="12353925" y="85772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263" name="Shape 263"/>
        <p:cNvGrpSpPr/>
        <p:nvPr/>
      </p:nvGrpSpPr>
      <p:grpSpPr>
        <a:xfrm>
          <a:off x="0" y="0"/>
          <a:ext cx="0" cy="0"/>
          <a:chOff x="0" y="0"/>
          <a:chExt cx="0" cy="0"/>
        </a:xfrm>
      </p:grpSpPr>
      <p:pic>
        <p:nvPicPr>
          <p:cNvPr descr="preencoded.png" id="264" name="Google Shape;264;p12"/>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265" name="Google Shape;265;p12"/>
          <p:cNvPicPr preferRelativeResize="0"/>
          <p:nvPr/>
        </p:nvPicPr>
        <p:blipFill rotWithShape="1">
          <a:blip r:embed="rId4">
            <a:alphaModFix/>
          </a:blip>
          <a:srcRect b="0" l="0" r="0" t="0"/>
          <a:stretch/>
        </p:blipFill>
        <p:spPr>
          <a:xfrm>
            <a:off x="13382625" y="0"/>
            <a:ext cx="4905375" cy="3922142"/>
          </a:xfrm>
          <a:prstGeom prst="rect">
            <a:avLst/>
          </a:prstGeom>
          <a:noFill/>
          <a:ln>
            <a:noFill/>
          </a:ln>
        </p:spPr>
      </p:pic>
      <p:grpSp>
        <p:nvGrpSpPr>
          <p:cNvPr id="266" name="Google Shape;266;p12"/>
          <p:cNvGrpSpPr/>
          <p:nvPr/>
        </p:nvGrpSpPr>
        <p:grpSpPr>
          <a:xfrm>
            <a:off x="17640300" y="7994854"/>
            <a:ext cx="596695" cy="2063546"/>
            <a:chOff x="17640300" y="7994855"/>
            <a:chExt cx="596695" cy="2063546"/>
          </a:xfrm>
        </p:grpSpPr>
        <p:pic>
          <p:nvPicPr>
            <p:cNvPr descr="preencoded.png" id="267" name="Google Shape;267;p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8" name="Google Shape;268;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9" name="Google Shape;269;p12"/>
          <p:cNvPicPr preferRelativeResize="0"/>
          <p:nvPr/>
        </p:nvPicPr>
        <p:blipFill rotWithShape="1">
          <a:blip r:embed="rId6">
            <a:alphaModFix/>
          </a:blip>
          <a:srcRect b="0" l="0" r="0" t="0"/>
          <a:stretch/>
        </p:blipFill>
        <p:spPr>
          <a:xfrm>
            <a:off x="8315325" y="2162175"/>
            <a:ext cx="9210675" cy="6924675"/>
          </a:xfrm>
          <a:prstGeom prst="rect">
            <a:avLst/>
          </a:prstGeom>
          <a:noFill/>
          <a:ln>
            <a:noFill/>
          </a:ln>
        </p:spPr>
      </p:pic>
      <p:sp>
        <p:nvSpPr>
          <p:cNvPr id="270" name="Google Shape;270;p12"/>
          <p:cNvSpPr/>
          <p:nvPr/>
        </p:nvSpPr>
        <p:spPr>
          <a:xfrm>
            <a:off x="1047750" y="857250"/>
            <a:ext cx="791527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Saira"/>
              <a:buNone/>
            </a:pPr>
            <a:r>
              <a:rPr b="1" i="0" lang="en-US" sz="6000" u="none" cap="none" strike="noStrike">
                <a:solidFill>
                  <a:srgbClr val="0E0E0E"/>
                </a:solidFill>
                <a:latin typeface="Saira"/>
                <a:ea typeface="Saira"/>
                <a:cs typeface="Saira"/>
                <a:sym typeface="Saira"/>
              </a:rPr>
              <a:t>Some Data</a:t>
            </a:r>
            <a:endParaRPr b="0" i="0" sz="6000" u="none" cap="none" strike="noStrike">
              <a:solidFill>
                <a:schemeClr val="dk1"/>
              </a:solidFill>
              <a:latin typeface="Calibri"/>
              <a:ea typeface="Calibri"/>
              <a:cs typeface="Calibri"/>
              <a:sym typeface="Calibri"/>
            </a:endParaRPr>
          </a:p>
        </p:txBody>
      </p:sp>
      <p:sp>
        <p:nvSpPr>
          <p:cNvPr id="271" name="Google Shape;271;p12"/>
          <p:cNvSpPr/>
          <p:nvPr/>
        </p:nvSpPr>
        <p:spPr>
          <a:xfrm>
            <a:off x="933450" y="3767138"/>
            <a:ext cx="1847850"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75%</a:t>
            </a:r>
            <a:endParaRPr b="0" i="0" sz="6000" u="none" cap="none" strike="noStrike">
              <a:solidFill>
                <a:schemeClr val="dk1"/>
              </a:solidFill>
              <a:latin typeface="Calibri"/>
              <a:ea typeface="Calibri"/>
              <a:cs typeface="Calibri"/>
              <a:sym typeface="Calibri"/>
            </a:endParaRPr>
          </a:p>
        </p:txBody>
      </p:sp>
      <p:grpSp>
        <p:nvGrpSpPr>
          <p:cNvPr id="272" name="Google Shape;272;p12"/>
          <p:cNvGrpSpPr/>
          <p:nvPr/>
        </p:nvGrpSpPr>
        <p:grpSpPr>
          <a:xfrm>
            <a:off x="2667000" y="3600450"/>
            <a:ext cx="4764405" cy="1640205"/>
            <a:chOff x="2667000" y="3600450"/>
            <a:chExt cx="4764405" cy="1640205"/>
          </a:xfrm>
        </p:grpSpPr>
        <p:sp>
          <p:nvSpPr>
            <p:cNvPr id="273" name="Google Shape;273;p12"/>
            <p:cNvSpPr/>
            <p:nvPr/>
          </p:nvSpPr>
          <p:spPr>
            <a:xfrm>
              <a:off x="2667000" y="3600450"/>
              <a:ext cx="4764405"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Enchanted Creatures</a:t>
              </a:r>
              <a:endParaRPr b="0" i="0" sz="2700" u="none" cap="none" strike="noStrike">
                <a:solidFill>
                  <a:schemeClr val="dk1"/>
                </a:solidFill>
                <a:latin typeface="Calibri"/>
                <a:ea typeface="Calibri"/>
                <a:cs typeface="Calibri"/>
                <a:sym typeface="Calibri"/>
              </a:endParaRPr>
            </a:p>
          </p:txBody>
        </p:sp>
        <p:sp>
          <p:nvSpPr>
            <p:cNvPr id="274" name="Google Shape;274;p12"/>
            <p:cNvSpPr/>
            <p:nvPr/>
          </p:nvSpPr>
          <p:spPr>
            <a:xfrm>
              <a:off x="2667000" y="4219575"/>
              <a:ext cx="47567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75" name="Google Shape;275;p12"/>
          <p:cNvSpPr/>
          <p:nvPr/>
        </p:nvSpPr>
        <p:spPr>
          <a:xfrm>
            <a:off x="933450" y="5591175"/>
            <a:ext cx="195262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60%</a:t>
            </a:r>
            <a:endParaRPr b="0" i="0" sz="6000" u="none" cap="none" strike="noStrike">
              <a:solidFill>
                <a:schemeClr val="dk1"/>
              </a:solidFill>
              <a:latin typeface="Calibri"/>
              <a:ea typeface="Calibri"/>
              <a:cs typeface="Calibri"/>
              <a:sym typeface="Calibri"/>
            </a:endParaRPr>
          </a:p>
        </p:txBody>
      </p:sp>
      <p:grpSp>
        <p:nvGrpSpPr>
          <p:cNvPr id="276" name="Google Shape;276;p12"/>
          <p:cNvGrpSpPr/>
          <p:nvPr/>
        </p:nvGrpSpPr>
        <p:grpSpPr>
          <a:xfrm>
            <a:off x="2771775" y="5653088"/>
            <a:ext cx="4659630" cy="1183005"/>
            <a:chOff x="2771775" y="5653088"/>
            <a:chExt cx="4659630" cy="1183005"/>
          </a:xfrm>
        </p:grpSpPr>
        <p:sp>
          <p:nvSpPr>
            <p:cNvPr id="277" name="Google Shape;277;p12"/>
            <p:cNvSpPr/>
            <p:nvPr/>
          </p:nvSpPr>
          <p:spPr>
            <a:xfrm>
              <a:off x="2771775" y="5653088"/>
              <a:ext cx="465963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Magic-Wielding Individuals</a:t>
              </a:r>
              <a:endParaRPr b="0" i="0" sz="2700" u="none" cap="none" strike="noStrike">
                <a:solidFill>
                  <a:schemeClr val="dk1"/>
                </a:solidFill>
                <a:latin typeface="Calibri"/>
                <a:ea typeface="Calibri"/>
                <a:cs typeface="Calibri"/>
                <a:sym typeface="Calibri"/>
              </a:endParaRPr>
            </a:p>
          </p:txBody>
        </p:sp>
        <p:sp>
          <p:nvSpPr>
            <p:cNvPr id="278" name="Google Shape;278;p12"/>
            <p:cNvSpPr/>
            <p:nvPr/>
          </p:nvSpPr>
          <p:spPr>
            <a:xfrm>
              <a:off x="2771775" y="6272213"/>
              <a:ext cx="465201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9" name="Google Shape;279;p12"/>
          <p:cNvSpPr/>
          <p:nvPr/>
        </p:nvSpPr>
        <p:spPr>
          <a:xfrm>
            <a:off x="933450" y="7415213"/>
            <a:ext cx="195262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90%</a:t>
            </a:r>
            <a:endParaRPr b="0" i="0" sz="6000" u="none" cap="none" strike="noStrike">
              <a:solidFill>
                <a:schemeClr val="dk1"/>
              </a:solidFill>
              <a:latin typeface="Calibri"/>
              <a:ea typeface="Calibri"/>
              <a:cs typeface="Calibri"/>
              <a:sym typeface="Calibri"/>
            </a:endParaRPr>
          </a:p>
        </p:txBody>
      </p:sp>
      <p:grpSp>
        <p:nvGrpSpPr>
          <p:cNvPr id="280" name="Google Shape;280;p12"/>
          <p:cNvGrpSpPr/>
          <p:nvPr/>
        </p:nvGrpSpPr>
        <p:grpSpPr>
          <a:xfrm>
            <a:off x="2771775" y="7248525"/>
            <a:ext cx="4659630" cy="1640205"/>
            <a:chOff x="2771775" y="7248525"/>
            <a:chExt cx="4659630" cy="1640205"/>
          </a:xfrm>
        </p:grpSpPr>
        <p:sp>
          <p:nvSpPr>
            <p:cNvPr id="281" name="Google Shape;281;p12"/>
            <p:cNvSpPr/>
            <p:nvPr/>
          </p:nvSpPr>
          <p:spPr>
            <a:xfrm>
              <a:off x="2771775" y="7248525"/>
              <a:ext cx="465963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Spells Cast</a:t>
              </a:r>
              <a:endParaRPr b="0" i="0" sz="2700" u="none" cap="none" strike="noStrike">
                <a:solidFill>
                  <a:schemeClr val="dk1"/>
                </a:solidFill>
                <a:latin typeface="Calibri"/>
                <a:ea typeface="Calibri"/>
                <a:cs typeface="Calibri"/>
                <a:sym typeface="Calibri"/>
              </a:endParaRPr>
            </a:p>
          </p:txBody>
        </p:sp>
        <p:sp>
          <p:nvSpPr>
            <p:cNvPr id="282" name="Google Shape;282;p12"/>
            <p:cNvSpPr/>
            <p:nvPr/>
          </p:nvSpPr>
          <p:spPr>
            <a:xfrm>
              <a:off x="2771775" y="7867650"/>
              <a:ext cx="46520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287" name="Shape 287"/>
        <p:cNvGrpSpPr/>
        <p:nvPr/>
      </p:nvGrpSpPr>
      <p:grpSpPr>
        <a:xfrm>
          <a:off x="0" y="0"/>
          <a:ext cx="0" cy="0"/>
          <a:chOff x="0" y="0"/>
          <a:chExt cx="0" cy="0"/>
        </a:xfrm>
      </p:grpSpPr>
      <p:pic>
        <p:nvPicPr>
          <p:cNvPr descr="preencoded.png" id="288" name="Google Shape;288;p13"/>
          <p:cNvPicPr preferRelativeResize="0"/>
          <p:nvPr/>
        </p:nvPicPr>
        <p:blipFill rotWithShape="1">
          <a:blip r:embed="rId3">
            <a:alphaModFix/>
          </a:blip>
          <a:srcRect b="0" l="0" r="0" t="0"/>
          <a:stretch/>
        </p:blipFill>
        <p:spPr>
          <a:xfrm>
            <a:off x="4010025" y="180975"/>
            <a:ext cx="10267950" cy="9925050"/>
          </a:xfrm>
          <a:prstGeom prst="rect">
            <a:avLst/>
          </a:prstGeom>
          <a:noFill/>
          <a:ln>
            <a:noFill/>
          </a:ln>
        </p:spPr>
      </p:pic>
      <p:pic>
        <p:nvPicPr>
          <p:cNvPr descr="preencoded.png" id="289" name="Google Shape;289;p13"/>
          <p:cNvPicPr preferRelativeResize="0"/>
          <p:nvPr/>
        </p:nvPicPr>
        <p:blipFill rotWithShape="1">
          <a:blip r:embed="rId4">
            <a:alphaModFix/>
          </a:blip>
          <a:srcRect b="0" l="0" r="0" t="0"/>
          <a:stretch/>
        </p:blipFill>
        <p:spPr>
          <a:xfrm>
            <a:off x="0" y="7096125"/>
            <a:ext cx="4800600" cy="3190875"/>
          </a:xfrm>
          <a:prstGeom prst="rect">
            <a:avLst/>
          </a:prstGeom>
          <a:noFill/>
          <a:ln>
            <a:noFill/>
          </a:ln>
        </p:spPr>
      </p:pic>
      <p:pic>
        <p:nvPicPr>
          <p:cNvPr descr="preencoded.png" id="290" name="Google Shape;290;p13"/>
          <p:cNvPicPr preferRelativeResize="0"/>
          <p:nvPr/>
        </p:nvPicPr>
        <p:blipFill rotWithShape="1">
          <a:blip r:embed="rId5">
            <a:alphaModFix/>
          </a:blip>
          <a:srcRect b="0" l="0" r="0" t="0"/>
          <a:stretch/>
        </p:blipFill>
        <p:spPr>
          <a:xfrm>
            <a:off x="15306675" y="0"/>
            <a:ext cx="2981325" cy="1771650"/>
          </a:xfrm>
          <a:prstGeom prst="rect">
            <a:avLst/>
          </a:prstGeom>
          <a:noFill/>
          <a:ln>
            <a:noFill/>
          </a:ln>
        </p:spPr>
      </p:pic>
      <p:grpSp>
        <p:nvGrpSpPr>
          <p:cNvPr id="291" name="Google Shape;291;p13"/>
          <p:cNvGrpSpPr/>
          <p:nvPr/>
        </p:nvGrpSpPr>
        <p:grpSpPr>
          <a:xfrm>
            <a:off x="17640300" y="7994854"/>
            <a:ext cx="596695" cy="2063546"/>
            <a:chOff x="17640300" y="7994855"/>
            <a:chExt cx="596695" cy="2063546"/>
          </a:xfrm>
        </p:grpSpPr>
        <p:pic>
          <p:nvPicPr>
            <p:cNvPr descr="preencoded.png" id="292" name="Google Shape;292;p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93" name="Google Shape;293;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4" name="Google Shape;294;p13"/>
          <p:cNvGrpSpPr/>
          <p:nvPr/>
        </p:nvGrpSpPr>
        <p:grpSpPr>
          <a:xfrm>
            <a:off x="3168015" y="2552700"/>
            <a:ext cx="11942445" cy="5993130"/>
            <a:chOff x="3168015" y="2552700"/>
            <a:chExt cx="11942445" cy="5993130"/>
          </a:xfrm>
        </p:grpSpPr>
        <p:grpSp>
          <p:nvGrpSpPr>
            <p:cNvPr id="295" name="Google Shape;295;p13"/>
            <p:cNvGrpSpPr/>
            <p:nvPr/>
          </p:nvGrpSpPr>
          <p:grpSpPr>
            <a:xfrm>
              <a:off x="3168015" y="2552700"/>
              <a:ext cx="11942445" cy="4880610"/>
              <a:chOff x="3168015" y="2552700"/>
              <a:chExt cx="11942445" cy="4880610"/>
            </a:xfrm>
          </p:grpSpPr>
          <p:sp>
            <p:nvSpPr>
              <p:cNvPr id="296" name="Google Shape;296;p13"/>
              <p:cNvSpPr/>
              <p:nvPr/>
            </p:nvSpPr>
            <p:spPr>
              <a:xfrm>
                <a:off x="4129088" y="2552700"/>
                <a:ext cx="10020300" cy="44005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18000"/>
                  <a:buFont typeface="Saira"/>
                  <a:buNone/>
                </a:pPr>
                <a:r>
                  <a:rPr b="1" i="0" lang="en-US" sz="18000" u="none" cap="none" strike="noStrike">
                    <a:solidFill>
                      <a:srgbClr val="8E3446"/>
                    </a:solidFill>
                    <a:latin typeface="Saira"/>
                    <a:ea typeface="Saira"/>
                    <a:cs typeface="Saira"/>
                    <a:sym typeface="Saira"/>
                  </a:rPr>
                  <a:t>234,567</a:t>
                </a:r>
                <a:endParaRPr b="0" i="0" sz="18000" u="none" cap="none" strike="noStrike">
                  <a:solidFill>
                    <a:schemeClr val="dk1"/>
                  </a:solidFill>
                  <a:latin typeface="Calibri"/>
                  <a:ea typeface="Calibri"/>
                  <a:cs typeface="Calibri"/>
                  <a:sym typeface="Calibri"/>
                </a:endParaRPr>
              </a:p>
            </p:txBody>
          </p:sp>
          <p:sp>
            <p:nvSpPr>
              <p:cNvPr id="297" name="Google Shape;297;p13"/>
              <p:cNvSpPr/>
              <p:nvPr/>
            </p:nvSpPr>
            <p:spPr>
              <a:xfrm>
                <a:off x="3168015" y="6305550"/>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8" name="Google Shape;298;p13"/>
            <p:cNvSpPr/>
            <p:nvPr/>
          </p:nvSpPr>
          <p:spPr>
            <a:xfrm>
              <a:off x="5632133" y="7524750"/>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303" name="Shape 303"/>
        <p:cNvGrpSpPr/>
        <p:nvPr/>
      </p:nvGrpSpPr>
      <p:grpSpPr>
        <a:xfrm>
          <a:off x="0" y="0"/>
          <a:ext cx="0" cy="0"/>
          <a:chOff x="0" y="0"/>
          <a:chExt cx="0" cy="0"/>
        </a:xfrm>
      </p:grpSpPr>
      <p:pic>
        <p:nvPicPr>
          <p:cNvPr descr="preencoded.png" id="304" name="Google Shape;304;p14"/>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305" name="Google Shape;305;p14"/>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306" name="Google Shape;306;p14"/>
          <p:cNvGrpSpPr/>
          <p:nvPr/>
        </p:nvGrpSpPr>
        <p:grpSpPr>
          <a:xfrm>
            <a:off x="17640300" y="7994854"/>
            <a:ext cx="596695" cy="2063546"/>
            <a:chOff x="17640300" y="7994855"/>
            <a:chExt cx="596695" cy="2063546"/>
          </a:xfrm>
        </p:grpSpPr>
        <p:pic>
          <p:nvPicPr>
            <p:cNvPr descr="preencoded.png" id="307" name="Google Shape;307;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8" name="Google Shape;308;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9" name="Google Shape;309;p14"/>
          <p:cNvSpPr/>
          <p:nvPr/>
        </p:nvSpPr>
        <p:spPr>
          <a:xfrm>
            <a:off x="2686050" y="2447925"/>
            <a:ext cx="604647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233 Coins</a:t>
            </a:r>
            <a:endParaRPr b="0" i="0" sz="9600" u="none" cap="none" strike="noStrike">
              <a:solidFill>
                <a:schemeClr val="dk1"/>
              </a:solidFill>
              <a:latin typeface="Calibri"/>
              <a:ea typeface="Calibri"/>
              <a:cs typeface="Calibri"/>
              <a:sym typeface="Calibri"/>
            </a:endParaRPr>
          </a:p>
        </p:txBody>
      </p:sp>
      <p:sp>
        <p:nvSpPr>
          <p:cNvPr id="310" name="Google Shape;310;p14"/>
          <p:cNvSpPr/>
          <p:nvPr/>
        </p:nvSpPr>
        <p:spPr>
          <a:xfrm>
            <a:off x="2512695" y="43624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11" name="Google Shape;311;p14"/>
          <p:cNvSpPr/>
          <p:nvPr/>
        </p:nvSpPr>
        <p:spPr>
          <a:xfrm>
            <a:off x="2457450" y="5238750"/>
            <a:ext cx="650367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456 Hours</a:t>
            </a:r>
            <a:endParaRPr b="0" i="0" sz="9600" u="none" cap="none" strike="noStrike">
              <a:solidFill>
                <a:schemeClr val="dk1"/>
              </a:solidFill>
              <a:latin typeface="Calibri"/>
              <a:ea typeface="Calibri"/>
              <a:cs typeface="Calibri"/>
              <a:sym typeface="Calibri"/>
            </a:endParaRPr>
          </a:p>
        </p:txBody>
      </p:sp>
      <p:sp>
        <p:nvSpPr>
          <p:cNvPr id="312" name="Google Shape;312;p14"/>
          <p:cNvSpPr/>
          <p:nvPr/>
        </p:nvSpPr>
        <p:spPr>
          <a:xfrm>
            <a:off x="2512695" y="71532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13" name="Google Shape;313;p14"/>
          <p:cNvSpPr/>
          <p:nvPr/>
        </p:nvSpPr>
        <p:spPr>
          <a:xfrm>
            <a:off x="11782425" y="2447925"/>
            <a:ext cx="309372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85%</a:t>
            </a:r>
            <a:endParaRPr b="0" i="0" sz="9600" u="none" cap="none" strike="noStrike">
              <a:solidFill>
                <a:schemeClr val="dk1"/>
              </a:solidFill>
              <a:latin typeface="Calibri"/>
              <a:ea typeface="Calibri"/>
              <a:cs typeface="Calibri"/>
              <a:sym typeface="Calibri"/>
            </a:endParaRPr>
          </a:p>
        </p:txBody>
      </p:sp>
      <p:sp>
        <p:nvSpPr>
          <p:cNvPr id="314" name="Google Shape;314;p14"/>
          <p:cNvSpPr/>
          <p:nvPr/>
        </p:nvSpPr>
        <p:spPr>
          <a:xfrm>
            <a:off x="10132695" y="43624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15" name="Google Shape;315;p14"/>
          <p:cNvSpPr/>
          <p:nvPr/>
        </p:nvSpPr>
        <p:spPr>
          <a:xfrm>
            <a:off x="10877550" y="5238750"/>
            <a:ext cx="4903470" cy="2341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9600"/>
              <a:buFont typeface="Saira"/>
              <a:buNone/>
            </a:pPr>
            <a:r>
              <a:rPr b="1" i="0" lang="en-US" sz="9600" u="none" cap="none" strike="noStrike">
                <a:solidFill>
                  <a:srgbClr val="8E3446"/>
                </a:solidFill>
                <a:latin typeface="Saira"/>
                <a:ea typeface="Saira"/>
                <a:cs typeface="Saira"/>
                <a:sym typeface="Saira"/>
              </a:rPr>
              <a:t>765 Km</a:t>
            </a:r>
            <a:endParaRPr b="0" i="0" sz="9600" u="none" cap="none" strike="noStrike">
              <a:solidFill>
                <a:schemeClr val="dk1"/>
              </a:solidFill>
              <a:latin typeface="Calibri"/>
              <a:ea typeface="Calibri"/>
              <a:cs typeface="Calibri"/>
              <a:sym typeface="Calibri"/>
            </a:endParaRPr>
          </a:p>
        </p:txBody>
      </p:sp>
      <p:sp>
        <p:nvSpPr>
          <p:cNvPr id="316" name="Google Shape;316;p14"/>
          <p:cNvSpPr/>
          <p:nvPr/>
        </p:nvSpPr>
        <p:spPr>
          <a:xfrm>
            <a:off x="10132695" y="71532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321" name="Shape 321"/>
        <p:cNvGrpSpPr/>
        <p:nvPr/>
      </p:nvGrpSpPr>
      <p:grpSpPr>
        <a:xfrm>
          <a:off x="0" y="0"/>
          <a:ext cx="0" cy="0"/>
          <a:chOff x="0" y="0"/>
          <a:chExt cx="0" cy="0"/>
        </a:xfrm>
      </p:grpSpPr>
      <p:pic>
        <p:nvPicPr>
          <p:cNvPr descr="preencoded.png" id="322" name="Google Shape;322;p15"/>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323" name="Google Shape;323;p15"/>
          <p:cNvPicPr preferRelativeResize="0"/>
          <p:nvPr/>
        </p:nvPicPr>
        <p:blipFill rotWithShape="1">
          <a:blip r:embed="rId4">
            <a:alphaModFix/>
          </a:blip>
          <a:srcRect b="0" l="0" r="0" t="0"/>
          <a:stretch/>
        </p:blipFill>
        <p:spPr>
          <a:xfrm>
            <a:off x="11087100" y="0"/>
            <a:ext cx="7200900" cy="2974330"/>
          </a:xfrm>
          <a:prstGeom prst="rect">
            <a:avLst/>
          </a:prstGeom>
          <a:noFill/>
          <a:ln>
            <a:noFill/>
          </a:ln>
        </p:spPr>
      </p:pic>
      <p:grpSp>
        <p:nvGrpSpPr>
          <p:cNvPr id="324" name="Google Shape;324;p15"/>
          <p:cNvGrpSpPr/>
          <p:nvPr/>
        </p:nvGrpSpPr>
        <p:grpSpPr>
          <a:xfrm>
            <a:off x="17640300" y="7994854"/>
            <a:ext cx="596695" cy="2063546"/>
            <a:chOff x="17640300" y="7994855"/>
            <a:chExt cx="596695" cy="2063546"/>
          </a:xfrm>
        </p:grpSpPr>
        <p:pic>
          <p:nvPicPr>
            <p:cNvPr descr="preencoded.png" id="325" name="Google Shape;325;p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6" name="Google Shape;326;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7" name="Google Shape;327;p15"/>
          <p:cNvSpPr/>
          <p:nvPr/>
        </p:nvSpPr>
        <p:spPr>
          <a:xfrm>
            <a:off x="5181600" y="857250"/>
            <a:ext cx="7915275" cy="14668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Some Graph</a:t>
            </a:r>
            <a:endParaRPr b="0" i="0" sz="6000" u="none" cap="none" strike="noStrike">
              <a:solidFill>
                <a:schemeClr val="dk1"/>
              </a:solidFill>
              <a:latin typeface="Calibri"/>
              <a:ea typeface="Calibri"/>
              <a:cs typeface="Calibri"/>
              <a:sym typeface="Calibri"/>
            </a:endParaRPr>
          </a:p>
        </p:txBody>
      </p:sp>
      <p:grpSp>
        <p:nvGrpSpPr>
          <p:cNvPr id="328" name="Google Shape;328;p15"/>
          <p:cNvGrpSpPr/>
          <p:nvPr/>
        </p:nvGrpSpPr>
        <p:grpSpPr>
          <a:xfrm>
            <a:off x="2038350" y="2824588"/>
            <a:ext cx="6709938" cy="4712871"/>
            <a:chOff x="2038350" y="2824588"/>
            <a:chExt cx="6709938" cy="4712871"/>
          </a:xfrm>
        </p:grpSpPr>
        <p:pic>
          <p:nvPicPr>
            <p:cNvPr descr="preencoded.png" id="329" name="Google Shape;329;p15"/>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330" name="Google Shape;330;p1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31" name="Google Shape;331;p1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32" name="Google Shape;332;p1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33" name="Google Shape;333;p1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34" name="Google Shape;334;p1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35" name="Google Shape;335;p1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36" name="Google Shape;336;p1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37" name="Google Shape;337;p1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8" name="Google Shape;338;p1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9" name="Google Shape;339;p1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40" name="Google Shape;340;p1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41" name="Google Shape;341;p1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42" name="Google Shape;342;p1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43" name="Google Shape;343;p1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44" name="Google Shape;344;p1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45" name="Google Shape;345;p1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46" name="Google Shape;346;p1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47" name="Google Shape;347;p1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8" name="Google Shape;348;p1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9" name="Google Shape;349;p1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50" name="Google Shape;350;p1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51" name="Google Shape;351;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52" name="Google Shape;352;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3" name="Google Shape;353;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4" name="Google Shape;354;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5" name="Google Shape;355;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6" name="Google Shape;356;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7" name="Google Shape;357;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8" name="Google Shape;358;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9" name="Google Shape;359;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639"/>
                <a:buFont typeface="Lato"/>
                <a:buNone/>
              </a:pPr>
              <a:r>
                <a:rPr b="0" i="0" lang="en-US" sz="1639" u="none" cap="none" strike="noStrike">
                  <a:solidFill>
                    <a:srgbClr val="DD678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60" name="Google Shape;360;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61" name="Google Shape;361;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62" name="Google Shape;362;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3" name="Google Shape;363;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4" name="Google Shape;364;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5" name="Google Shape;365;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6" name="Google Shape;366;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7" name="Google Shape;367;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8" name="Google Shape;368;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9" name="Google Shape;369;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1366"/>
                <a:buFont typeface="Lato"/>
                <a:buNone/>
              </a:pPr>
              <a:r>
                <a:rPr b="0" i="0" lang="en-US" sz="1366" u="none" cap="none" strike="noStrike">
                  <a:solidFill>
                    <a:srgbClr val="DD678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70" name="Google Shape;370;p15"/>
          <p:cNvGrpSpPr/>
          <p:nvPr/>
        </p:nvGrpSpPr>
        <p:grpSpPr>
          <a:xfrm>
            <a:off x="10801350" y="3143250"/>
            <a:ext cx="4181476" cy="4181456"/>
            <a:chOff x="10801350" y="3143250"/>
            <a:chExt cx="4181476" cy="4181456"/>
          </a:xfrm>
        </p:grpSpPr>
        <p:pic>
          <p:nvPicPr>
            <p:cNvPr descr="preencoded.png" id="371" name="Google Shape;371;p1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72" name="Google Shape;372;p1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73" name="Google Shape;373;p1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74" name="Google Shape;374;p15"/>
            <p:cNvSpPr/>
            <p:nvPr/>
          </p:nvSpPr>
          <p:spPr>
            <a:xfrm>
              <a:off x="12115800" y="4643438"/>
              <a:ext cx="172212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34.574</a:t>
              </a:r>
              <a:endParaRPr b="0" i="0" sz="3600" u="none" cap="none" strike="noStrike">
                <a:solidFill>
                  <a:schemeClr val="dk1"/>
                </a:solidFill>
                <a:latin typeface="Calibri"/>
                <a:ea typeface="Calibri"/>
                <a:cs typeface="Calibri"/>
                <a:sym typeface="Calibri"/>
              </a:endParaRPr>
            </a:p>
          </p:txBody>
        </p:sp>
        <p:sp>
          <p:nvSpPr>
            <p:cNvPr id="375" name="Google Shape;375;p15"/>
            <p:cNvSpPr/>
            <p:nvPr/>
          </p:nvSpPr>
          <p:spPr>
            <a:xfrm>
              <a:off x="12520613" y="5367338"/>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6" name="Google Shape;376;p15"/>
          <p:cNvGrpSpPr/>
          <p:nvPr/>
        </p:nvGrpSpPr>
        <p:grpSpPr>
          <a:xfrm>
            <a:off x="9898380" y="7886700"/>
            <a:ext cx="5996940" cy="1821180"/>
            <a:chOff x="9898380" y="7886700"/>
            <a:chExt cx="5996940" cy="1821180"/>
          </a:xfrm>
        </p:grpSpPr>
        <p:sp>
          <p:nvSpPr>
            <p:cNvPr id="377" name="Google Shape;377;p15"/>
            <p:cNvSpPr/>
            <p:nvPr/>
          </p:nvSpPr>
          <p:spPr>
            <a:xfrm>
              <a:off x="9898380" y="7886700"/>
              <a:ext cx="59969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Treasure Found</a:t>
              </a:r>
              <a:endParaRPr b="0" i="0" sz="3600" u="none" cap="none" strike="noStrike">
                <a:solidFill>
                  <a:schemeClr val="dk1"/>
                </a:solidFill>
                <a:latin typeface="Calibri"/>
                <a:ea typeface="Calibri"/>
                <a:cs typeface="Calibri"/>
                <a:sym typeface="Calibri"/>
              </a:endParaRPr>
            </a:p>
          </p:txBody>
        </p:sp>
        <p:sp>
          <p:nvSpPr>
            <p:cNvPr id="378" name="Google Shape;378;p15"/>
            <p:cNvSpPr/>
            <p:nvPr/>
          </p:nvSpPr>
          <p:spPr>
            <a:xfrm>
              <a:off x="9913620" y="86868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9" name="Google Shape;379;p15"/>
          <p:cNvGrpSpPr/>
          <p:nvPr/>
        </p:nvGrpSpPr>
        <p:grpSpPr>
          <a:xfrm>
            <a:off x="2392680" y="7886700"/>
            <a:ext cx="5996940" cy="1821180"/>
            <a:chOff x="2392680" y="7886700"/>
            <a:chExt cx="5996940" cy="1821180"/>
          </a:xfrm>
        </p:grpSpPr>
        <p:sp>
          <p:nvSpPr>
            <p:cNvPr id="380" name="Google Shape;380;p15"/>
            <p:cNvSpPr/>
            <p:nvPr/>
          </p:nvSpPr>
          <p:spPr>
            <a:xfrm>
              <a:off x="2392680" y="7886700"/>
              <a:ext cx="59969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Spellcasting Progress</a:t>
              </a:r>
              <a:endParaRPr b="0" i="0" sz="3600" u="none" cap="none" strike="noStrike">
                <a:solidFill>
                  <a:schemeClr val="dk1"/>
                </a:solidFill>
                <a:latin typeface="Calibri"/>
                <a:ea typeface="Calibri"/>
                <a:cs typeface="Calibri"/>
                <a:sym typeface="Calibri"/>
              </a:endParaRPr>
            </a:p>
          </p:txBody>
        </p:sp>
        <p:sp>
          <p:nvSpPr>
            <p:cNvPr id="381" name="Google Shape;381;p15"/>
            <p:cNvSpPr/>
            <p:nvPr/>
          </p:nvSpPr>
          <p:spPr>
            <a:xfrm>
              <a:off x="2407920" y="86868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386" name="Shape 386"/>
        <p:cNvGrpSpPr/>
        <p:nvPr/>
      </p:nvGrpSpPr>
      <p:grpSpPr>
        <a:xfrm>
          <a:off x="0" y="0"/>
          <a:ext cx="0" cy="0"/>
          <a:chOff x="0" y="0"/>
          <a:chExt cx="0" cy="0"/>
        </a:xfrm>
      </p:grpSpPr>
      <p:pic>
        <p:nvPicPr>
          <p:cNvPr descr="preencoded.png" id="387" name="Google Shape;387;p16"/>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388" name="Google Shape;388;p16"/>
          <p:cNvPicPr preferRelativeResize="0"/>
          <p:nvPr/>
        </p:nvPicPr>
        <p:blipFill rotWithShape="1">
          <a:blip r:embed="rId4">
            <a:alphaModFix/>
          </a:blip>
          <a:srcRect b="0" l="0" r="0" t="0"/>
          <a:stretch/>
        </p:blipFill>
        <p:spPr>
          <a:xfrm>
            <a:off x="13382625" y="0"/>
            <a:ext cx="4905375" cy="3922142"/>
          </a:xfrm>
          <a:prstGeom prst="rect">
            <a:avLst/>
          </a:prstGeom>
          <a:noFill/>
          <a:ln>
            <a:noFill/>
          </a:ln>
        </p:spPr>
      </p:pic>
      <p:grpSp>
        <p:nvGrpSpPr>
          <p:cNvPr id="389" name="Google Shape;389;p16"/>
          <p:cNvGrpSpPr/>
          <p:nvPr/>
        </p:nvGrpSpPr>
        <p:grpSpPr>
          <a:xfrm>
            <a:off x="17640300" y="7994854"/>
            <a:ext cx="596695" cy="2063546"/>
            <a:chOff x="17640300" y="7994855"/>
            <a:chExt cx="596695" cy="2063546"/>
          </a:xfrm>
        </p:grpSpPr>
        <p:pic>
          <p:nvPicPr>
            <p:cNvPr descr="preencoded.png" id="390" name="Google Shape;390;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91" name="Google Shape;391;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2" name="Google Shape;392;p16"/>
          <p:cNvGrpSpPr/>
          <p:nvPr/>
        </p:nvGrpSpPr>
        <p:grpSpPr>
          <a:xfrm>
            <a:off x="10086975" y="4314825"/>
            <a:ext cx="6644640" cy="1897380"/>
            <a:chOff x="10086975" y="4314825"/>
            <a:chExt cx="6644640" cy="1897380"/>
          </a:xfrm>
        </p:grpSpPr>
        <p:sp>
          <p:nvSpPr>
            <p:cNvPr id="393" name="Google Shape;393;p16"/>
            <p:cNvSpPr/>
            <p:nvPr/>
          </p:nvSpPr>
          <p:spPr>
            <a:xfrm>
              <a:off x="10086975" y="4314825"/>
              <a:ext cx="66446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A web application</a:t>
              </a:r>
              <a:endParaRPr b="0" i="0" sz="3600" u="none" cap="none" strike="noStrike">
                <a:solidFill>
                  <a:schemeClr val="dk1"/>
                </a:solidFill>
                <a:latin typeface="Calibri"/>
                <a:ea typeface="Calibri"/>
                <a:cs typeface="Calibri"/>
                <a:sym typeface="Calibri"/>
              </a:endParaRPr>
            </a:p>
          </p:txBody>
        </p:sp>
        <p:sp>
          <p:nvSpPr>
            <p:cNvPr id="394" name="Google Shape;394;p16"/>
            <p:cNvSpPr/>
            <p:nvPr/>
          </p:nvSpPr>
          <p:spPr>
            <a:xfrm>
              <a:off x="10086975" y="5191125"/>
              <a:ext cx="66141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5" name="Google Shape;395;p16"/>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396" name="Google Shape;396;p16"/>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397" name="Google Shape;397;p16"/>
          <p:cNvSpPr/>
          <p:nvPr/>
        </p:nvSpPr>
        <p:spPr>
          <a:xfrm>
            <a:off x="5257800" y="914400"/>
            <a:ext cx="791527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02" name="Shape 402"/>
        <p:cNvGrpSpPr/>
        <p:nvPr/>
      </p:nvGrpSpPr>
      <p:grpSpPr>
        <a:xfrm>
          <a:off x="0" y="0"/>
          <a:ext cx="0" cy="0"/>
          <a:chOff x="0" y="0"/>
          <a:chExt cx="0" cy="0"/>
        </a:xfrm>
      </p:grpSpPr>
      <p:pic>
        <p:nvPicPr>
          <p:cNvPr descr="preencoded.png" id="403" name="Google Shape;403;p17"/>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404" name="Google Shape;404;p17"/>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405" name="Google Shape;405;p17"/>
          <p:cNvGrpSpPr/>
          <p:nvPr/>
        </p:nvGrpSpPr>
        <p:grpSpPr>
          <a:xfrm>
            <a:off x="17640300" y="7994854"/>
            <a:ext cx="596695" cy="2063546"/>
            <a:chOff x="17640300" y="7994855"/>
            <a:chExt cx="596695" cy="2063546"/>
          </a:xfrm>
        </p:grpSpPr>
        <p:pic>
          <p:nvPicPr>
            <p:cNvPr descr="preencoded.png" id="406" name="Google Shape;406;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7" name="Google Shape;407;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8" name="Google Shape;408;p17"/>
          <p:cNvGrpSpPr/>
          <p:nvPr/>
        </p:nvGrpSpPr>
        <p:grpSpPr>
          <a:xfrm>
            <a:off x="2209800" y="3114675"/>
            <a:ext cx="6644640" cy="2354580"/>
            <a:chOff x="2209800" y="3114675"/>
            <a:chExt cx="6644640" cy="2354580"/>
          </a:xfrm>
        </p:grpSpPr>
        <p:sp>
          <p:nvSpPr>
            <p:cNvPr id="409" name="Google Shape;409;p17"/>
            <p:cNvSpPr/>
            <p:nvPr/>
          </p:nvSpPr>
          <p:spPr>
            <a:xfrm>
              <a:off x="2209800" y="3114675"/>
              <a:ext cx="664464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An mobile app</a:t>
              </a:r>
              <a:endParaRPr b="0" i="0" sz="3600" u="none" cap="none" strike="noStrike">
                <a:solidFill>
                  <a:schemeClr val="dk1"/>
                </a:solidFill>
                <a:latin typeface="Calibri"/>
                <a:ea typeface="Calibri"/>
                <a:cs typeface="Calibri"/>
                <a:sym typeface="Calibri"/>
              </a:endParaRPr>
            </a:p>
          </p:txBody>
        </p:sp>
        <p:sp>
          <p:nvSpPr>
            <p:cNvPr id="410" name="Google Shape;410;p17"/>
            <p:cNvSpPr/>
            <p:nvPr/>
          </p:nvSpPr>
          <p:spPr>
            <a:xfrm>
              <a:off x="2209800" y="3990975"/>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11" name="Google Shape;411;p17"/>
          <p:cNvSpPr/>
          <p:nvPr/>
        </p:nvSpPr>
        <p:spPr>
          <a:xfrm>
            <a:off x="2209800" y="57435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12" name="Google Shape;412;p17"/>
          <p:cNvSpPr/>
          <p:nvPr/>
        </p:nvSpPr>
        <p:spPr>
          <a:xfrm>
            <a:off x="2171700" y="1390650"/>
            <a:ext cx="9572625"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13" name="Google Shape;413;p17"/>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14" name="Google Shape;414;p17"/>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19" name="Shape 419"/>
        <p:cNvGrpSpPr/>
        <p:nvPr/>
      </p:nvGrpSpPr>
      <p:grpSpPr>
        <a:xfrm>
          <a:off x="0" y="0"/>
          <a:ext cx="0" cy="0"/>
          <a:chOff x="0" y="0"/>
          <a:chExt cx="0" cy="0"/>
        </a:xfrm>
      </p:grpSpPr>
      <p:pic>
        <p:nvPicPr>
          <p:cNvPr descr="preencoded.png" id="420" name="Google Shape;420;p18"/>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421" name="Google Shape;421;p18"/>
          <p:cNvPicPr preferRelativeResize="0"/>
          <p:nvPr/>
        </p:nvPicPr>
        <p:blipFill rotWithShape="1">
          <a:blip r:embed="rId4">
            <a:alphaModFix/>
          </a:blip>
          <a:srcRect b="0" l="0" r="0" t="0"/>
          <a:stretch/>
        </p:blipFill>
        <p:spPr>
          <a:xfrm>
            <a:off x="11087100" y="0"/>
            <a:ext cx="7200900" cy="2974330"/>
          </a:xfrm>
          <a:prstGeom prst="rect">
            <a:avLst/>
          </a:prstGeom>
          <a:noFill/>
          <a:ln>
            <a:noFill/>
          </a:ln>
        </p:spPr>
      </p:pic>
      <p:grpSp>
        <p:nvGrpSpPr>
          <p:cNvPr id="422" name="Google Shape;422;p18"/>
          <p:cNvGrpSpPr/>
          <p:nvPr/>
        </p:nvGrpSpPr>
        <p:grpSpPr>
          <a:xfrm>
            <a:off x="17640300" y="7994854"/>
            <a:ext cx="596695" cy="2063546"/>
            <a:chOff x="17640300" y="7994855"/>
            <a:chExt cx="596695" cy="2063546"/>
          </a:xfrm>
        </p:grpSpPr>
        <p:pic>
          <p:nvPicPr>
            <p:cNvPr descr="preencoded.png" id="423" name="Google Shape;423;p1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24" name="Google Shape;424;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5" name="Google Shape;425;p18"/>
          <p:cNvGrpSpPr/>
          <p:nvPr/>
        </p:nvGrpSpPr>
        <p:grpSpPr>
          <a:xfrm>
            <a:off x="657225" y="6229350"/>
            <a:ext cx="4377690" cy="2354580"/>
            <a:chOff x="657225" y="6229350"/>
            <a:chExt cx="4377690" cy="2354580"/>
          </a:xfrm>
        </p:grpSpPr>
        <p:sp>
          <p:nvSpPr>
            <p:cNvPr id="426" name="Google Shape;426;p18"/>
            <p:cNvSpPr/>
            <p:nvPr/>
          </p:nvSpPr>
          <p:spPr>
            <a:xfrm>
              <a:off x="657225" y="6229350"/>
              <a:ext cx="43776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A web application</a:t>
              </a:r>
              <a:endParaRPr b="0" i="0" sz="3600" u="none" cap="none" strike="noStrike">
                <a:solidFill>
                  <a:schemeClr val="dk1"/>
                </a:solidFill>
                <a:latin typeface="Calibri"/>
                <a:ea typeface="Calibri"/>
                <a:cs typeface="Calibri"/>
                <a:sym typeface="Calibri"/>
              </a:endParaRPr>
            </a:p>
          </p:txBody>
        </p:sp>
        <p:sp>
          <p:nvSpPr>
            <p:cNvPr id="427" name="Google Shape;427;p18"/>
            <p:cNvSpPr/>
            <p:nvPr/>
          </p:nvSpPr>
          <p:spPr>
            <a:xfrm>
              <a:off x="657225" y="7105650"/>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8" name="Google Shape;428;p18"/>
          <p:cNvSpPr/>
          <p:nvPr/>
        </p:nvSpPr>
        <p:spPr>
          <a:xfrm>
            <a:off x="619125" y="923925"/>
            <a:ext cx="5153025" cy="506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9" name="Google Shape;429;p18"/>
          <p:cNvSpPr/>
          <p:nvPr/>
        </p:nvSpPr>
        <p:spPr>
          <a:xfrm>
            <a:off x="12573000" y="33147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30" name="Google Shape;430;p18"/>
          <p:cNvGrpSpPr/>
          <p:nvPr/>
        </p:nvGrpSpPr>
        <p:grpSpPr>
          <a:xfrm>
            <a:off x="5924550" y="561975"/>
            <a:ext cx="6429375" cy="9248775"/>
            <a:chOff x="5924550" y="561975"/>
            <a:chExt cx="6429375" cy="9248775"/>
          </a:xfrm>
        </p:grpSpPr>
        <p:pic>
          <p:nvPicPr>
            <p:cNvPr descr="preencoded.png" id="431" name="Google Shape;431;p18"/>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32" name="Google Shape;432;p18"/>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37" name="Shape 437"/>
        <p:cNvGrpSpPr/>
        <p:nvPr/>
      </p:nvGrpSpPr>
      <p:grpSpPr>
        <a:xfrm>
          <a:off x="0" y="0"/>
          <a:ext cx="0" cy="0"/>
          <a:chOff x="0" y="0"/>
          <a:chExt cx="0" cy="0"/>
        </a:xfrm>
      </p:grpSpPr>
      <p:pic>
        <p:nvPicPr>
          <p:cNvPr descr="preencoded.png" id="438" name="Google Shape;438;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9" name="Google Shape;439;p19"/>
          <p:cNvGrpSpPr/>
          <p:nvPr/>
        </p:nvGrpSpPr>
        <p:grpSpPr>
          <a:xfrm>
            <a:off x="17640300" y="7994854"/>
            <a:ext cx="596695" cy="2063546"/>
            <a:chOff x="17640300" y="7994855"/>
            <a:chExt cx="596695" cy="2063546"/>
          </a:xfrm>
        </p:grpSpPr>
        <p:pic>
          <p:nvPicPr>
            <p:cNvPr descr="preencoded.png" id="440" name="Google Shape;440;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41" name="Google Shape;441;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9EAE3"/>
                </a:buClr>
                <a:buSzPts val="2710"/>
                <a:buFont typeface="Inter"/>
                <a:buNone/>
              </a:pPr>
              <a:r>
                <a:rPr b="1" i="0" lang="en-US" sz="2710" u="none" cap="none" strike="noStrike">
                  <a:solidFill>
                    <a:srgbClr val="F9EAE3"/>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2" name="Google Shape;442;p19"/>
          <p:cNvSpPr/>
          <p:nvPr/>
        </p:nvSpPr>
        <p:spPr>
          <a:xfrm>
            <a:off x="11868150" y="523875"/>
            <a:ext cx="5495925" cy="2667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9EAE3"/>
              </a:buClr>
              <a:buSzPts val="6000"/>
              <a:buFont typeface="Saira"/>
              <a:buNone/>
            </a:pPr>
            <a:r>
              <a:rPr b="1" i="0" lang="en-US" sz="6000" u="none" cap="none" strike="noStrike">
                <a:solidFill>
                  <a:srgbClr val="F9EAE3"/>
                </a:solidFill>
                <a:latin typeface="Saira"/>
                <a:ea typeface="Saira"/>
                <a:cs typeface="Saira"/>
                <a:sym typeface="Saira"/>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47" name="Shape 447"/>
        <p:cNvGrpSpPr/>
        <p:nvPr/>
      </p:nvGrpSpPr>
      <p:grpSpPr>
        <a:xfrm>
          <a:off x="0" y="0"/>
          <a:ext cx="0" cy="0"/>
          <a:chOff x="0" y="0"/>
          <a:chExt cx="0" cy="0"/>
        </a:xfrm>
      </p:grpSpPr>
      <p:pic>
        <p:nvPicPr>
          <p:cNvPr descr="preencoded.png" id="448" name="Google Shape;448;p20"/>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449" name="Google Shape;449;p20"/>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450" name="Google Shape;450;p20"/>
          <p:cNvGrpSpPr/>
          <p:nvPr/>
        </p:nvGrpSpPr>
        <p:grpSpPr>
          <a:xfrm>
            <a:off x="17640300" y="7994854"/>
            <a:ext cx="596695" cy="2063546"/>
            <a:chOff x="17640300" y="7994855"/>
            <a:chExt cx="596695" cy="2063546"/>
          </a:xfrm>
        </p:grpSpPr>
        <p:pic>
          <p:nvPicPr>
            <p:cNvPr descr="preencoded.png" id="451" name="Google Shape;451;p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52" name="Google Shape;452;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3" name="Google Shape;453;p20"/>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454" name="Google Shape;454;p20"/>
          <p:cNvSpPr/>
          <p:nvPr/>
        </p:nvSpPr>
        <p:spPr>
          <a:xfrm>
            <a:off x="3810000" y="8772525"/>
            <a:ext cx="10658475" cy="14668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Fantasy Realm at a Glance</a:t>
            </a:r>
            <a:endParaRPr b="0" i="0" sz="6000" u="none" cap="none" strike="noStrike">
              <a:solidFill>
                <a:schemeClr val="dk1"/>
              </a:solidFill>
              <a:latin typeface="Calibri"/>
              <a:ea typeface="Calibri"/>
              <a:cs typeface="Calibri"/>
              <a:sym typeface="Calibri"/>
            </a:endParaRPr>
          </a:p>
        </p:txBody>
      </p:sp>
      <p:grpSp>
        <p:nvGrpSpPr>
          <p:cNvPr id="455" name="Google Shape;455;p20"/>
          <p:cNvGrpSpPr/>
          <p:nvPr/>
        </p:nvGrpSpPr>
        <p:grpSpPr>
          <a:xfrm>
            <a:off x="11791950" y="1381125"/>
            <a:ext cx="5292090" cy="1821180"/>
            <a:chOff x="11791950" y="1381125"/>
            <a:chExt cx="5292090" cy="1821180"/>
          </a:xfrm>
        </p:grpSpPr>
        <p:sp>
          <p:nvSpPr>
            <p:cNvPr id="456" name="Google Shape;456;p20"/>
            <p:cNvSpPr/>
            <p:nvPr/>
          </p:nvSpPr>
          <p:spPr>
            <a:xfrm>
              <a:off x="11791950" y="1381125"/>
              <a:ext cx="52920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The Forest</a:t>
              </a:r>
              <a:endParaRPr b="0" i="0" sz="3600" u="none" cap="none" strike="noStrike">
                <a:solidFill>
                  <a:schemeClr val="dk1"/>
                </a:solidFill>
                <a:latin typeface="Calibri"/>
                <a:ea typeface="Calibri"/>
                <a:cs typeface="Calibri"/>
                <a:sym typeface="Calibri"/>
              </a:endParaRPr>
            </a:p>
          </p:txBody>
        </p:sp>
        <p:sp>
          <p:nvSpPr>
            <p:cNvPr id="457" name="Google Shape;457;p20"/>
            <p:cNvSpPr/>
            <p:nvPr/>
          </p:nvSpPr>
          <p:spPr>
            <a:xfrm>
              <a:off x="11791950" y="218122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58" name="Google Shape;458;p20"/>
          <p:cNvGrpSpPr/>
          <p:nvPr/>
        </p:nvGrpSpPr>
        <p:grpSpPr>
          <a:xfrm>
            <a:off x="11791950" y="3857625"/>
            <a:ext cx="5292090" cy="1821180"/>
            <a:chOff x="11791950" y="3857625"/>
            <a:chExt cx="5292090" cy="1821180"/>
          </a:xfrm>
        </p:grpSpPr>
        <p:sp>
          <p:nvSpPr>
            <p:cNvPr id="459" name="Google Shape;459;p20"/>
            <p:cNvSpPr/>
            <p:nvPr/>
          </p:nvSpPr>
          <p:spPr>
            <a:xfrm>
              <a:off x="11791950" y="3857625"/>
              <a:ext cx="52920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The Caves</a:t>
              </a:r>
              <a:endParaRPr b="0" i="0" sz="3600" u="none" cap="none" strike="noStrike">
                <a:solidFill>
                  <a:schemeClr val="dk1"/>
                </a:solidFill>
                <a:latin typeface="Calibri"/>
                <a:ea typeface="Calibri"/>
                <a:cs typeface="Calibri"/>
                <a:sym typeface="Calibri"/>
              </a:endParaRPr>
            </a:p>
          </p:txBody>
        </p:sp>
        <p:sp>
          <p:nvSpPr>
            <p:cNvPr id="460" name="Google Shape;460;p20"/>
            <p:cNvSpPr/>
            <p:nvPr/>
          </p:nvSpPr>
          <p:spPr>
            <a:xfrm>
              <a:off x="11791950" y="465772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61" name="Google Shape;461;p20"/>
          <p:cNvGrpSpPr/>
          <p:nvPr/>
        </p:nvGrpSpPr>
        <p:grpSpPr>
          <a:xfrm>
            <a:off x="11791950" y="6124575"/>
            <a:ext cx="5292090" cy="1821180"/>
            <a:chOff x="11791950" y="6124575"/>
            <a:chExt cx="5292090" cy="1821180"/>
          </a:xfrm>
        </p:grpSpPr>
        <p:sp>
          <p:nvSpPr>
            <p:cNvPr id="462" name="Google Shape;462;p20"/>
            <p:cNvSpPr/>
            <p:nvPr/>
          </p:nvSpPr>
          <p:spPr>
            <a:xfrm>
              <a:off x="11791950" y="6124575"/>
              <a:ext cx="5292090" cy="88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The Lair</a:t>
              </a:r>
              <a:endParaRPr b="0" i="0" sz="3600" u="none" cap="none" strike="noStrike">
                <a:solidFill>
                  <a:schemeClr val="dk1"/>
                </a:solidFill>
                <a:latin typeface="Calibri"/>
                <a:ea typeface="Calibri"/>
                <a:cs typeface="Calibri"/>
                <a:sym typeface="Calibri"/>
              </a:endParaRPr>
            </a:p>
          </p:txBody>
        </p:sp>
        <p:sp>
          <p:nvSpPr>
            <p:cNvPr id="463" name="Google Shape;463;p20"/>
            <p:cNvSpPr/>
            <p:nvPr/>
          </p:nvSpPr>
          <p:spPr>
            <a:xfrm>
              <a:off x="11791950" y="692467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468" name="Shape 468"/>
        <p:cNvGrpSpPr/>
        <p:nvPr/>
      </p:nvGrpSpPr>
      <p:grpSpPr>
        <a:xfrm>
          <a:off x="0" y="0"/>
          <a:ext cx="0" cy="0"/>
          <a:chOff x="0" y="0"/>
          <a:chExt cx="0" cy="0"/>
        </a:xfrm>
      </p:grpSpPr>
      <p:pic>
        <p:nvPicPr>
          <p:cNvPr descr="preencoded.png" id="469" name="Google Shape;469;p21"/>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470" name="Google Shape;470;p21"/>
          <p:cNvPicPr preferRelativeResize="0"/>
          <p:nvPr/>
        </p:nvPicPr>
        <p:blipFill rotWithShape="1">
          <a:blip r:embed="rId4">
            <a:alphaModFix/>
          </a:blip>
          <a:srcRect b="0" l="0" r="0" t="0"/>
          <a:stretch/>
        </p:blipFill>
        <p:spPr>
          <a:xfrm>
            <a:off x="11087100" y="0"/>
            <a:ext cx="7200900" cy="2974330"/>
          </a:xfrm>
          <a:prstGeom prst="rect">
            <a:avLst/>
          </a:prstGeom>
          <a:noFill/>
          <a:ln>
            <a:noFill/>
          </a:ln>
        </p:spPr>
      </p:pic>
      <p:grpSp>
        <p:nvGrpSpPr>
          <p:cNvPr id="471" name="Google Shape;471;p21"/>
          <p:cNvGrpSpPr/>
          <p:nvPr/>
        </p:nvGrpSpPr>
        <p:grpSpPr>
          <a:xfrm>
            <a:off x="17640300" y="7994854"/>
            <a:ext cx="596695" cy="2063546"/>
            <a:chOff x="17640300" y="7994855"/>
            <a:chExt cx="596695" cy="2063546"/>
          </a:xfrm>
        </p:grpSpPr>
        <p:pic>
          <p:nvPicPr>
            <p:cNvPr descr="preencoded.png" id="472" name="Google Shape;472;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3" name="Google Shape;473;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4" name="Google Shape;474;p21"/>
          <p:cNvSpPr/>
          <p:nvPr/>
        </p:nvSpPr>
        <p:spPr>
          <a:xfrm>
            <a:off x="4591050" y="723900"/>
            <a:ext cx="9105900" cy="146685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Timeline</a:t>
            </a:r>
            <a:endParaRPr b="0" i="0" sz="6000" u="none" cap="none" strike="noStrike">
              <a:solidFill>
                <a:schemeClr val="dk1"/>
              </a:solidFill>
              <a:latin typeface="Calibri"/>
              <a:ea typeface="Calibri"/>
              <a:cs typeface="Calibri"/>
              <a:sym typeface="Calibri"/>
            </a:endParaRPr>
          </a:p>
        </p:txBody>
      </p:sp>
      <p:grpSp>
        <p:nvGrpSpPr>
          <p:cNvPr id="475" name="Google Shape;475;p21"/>
          <p:cNvGrpSpPr/>
          <p:nvPr/>
        </p:nvGrpSpPr>
        <p:grpSpPr>
          <a:xfrm>
            <a:off x="2234565" y="5400675"/>
            <a:ext cx="1303020" cy="1219200"/>
            <a:chOff x="2234565" y="5400675"/>
            <a:chExt cx="1303020" cy="1219200"/>
          </a:xfrm>
        </p:grpSpPr>
        <p:sp>
          <p:nvSpPr>
            <p:cNvPr id="476" name="Google Shape;476;p21"/>
            <p:cNvSpPr/>
            <p:nvPr/>
          </p:nvSpPr>
          <p:spPr>
            <a:xfrm>
              <a:off x="2276475" y="5400675"/>
              <a:ext cx="1219200" cy="1219200"/>
            </a:xfrm>
            <a:prstGeom prst="ellipse">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1"/>
            <p:cNvSpPr/>
            <p:nvPr/>
          </p:nvSpPr>
          <p:spPr>
            <a:xfrm>
              <a:off x="2234565" y="5568315"/>
              <a:ext cx="130302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2022</a:t>
              </a:r>
              <a:endParaRPr b="0" i="0" sz="3600" u="none" cap="none" strike="noStrike">
                <a:solidFill>
                  <a:schemeClr val="dk1"/>
                </a:solidFill>
                <a:latin typeface="Calibri"/>
                <a:ea typeface="Calibri"/>
                <a:cs typeface="Calibri"/>
                <a:sym typeface="Calibri"/>
              </a:endParaRPr>
            </a:p>
          </p:txBody>
        </p:sp>
      </p:grpSp>
      <p:cxnSp>
        <p:nvCxnSpPr>
          <p:cNvPr id="478" name="Google Shape;478;p21"/>
          <p:cNvCxnSpPr/>
          <p:nvPr/>
        </p:nvCxnSpPr>
        <p:spPr>
          <a:xfrm>
            <a:off x="3495605" y="5995988"/>
            <a:ext cx="2895741" cy="0"/>
          </a:xfrm>
          <a:prstGeom prst="straightConnector1">
            <a:avLst/>
          </a:prstGeom>
          <a:noFill/>
          <a:ln cap="flat" cmpd="sng" w="28575">
            <a:solidFill>
              <a:srgbClr val="DD6782"/>
            </a:solidFill>
            <a:prstDash val="solid"/>
            <a:round/>
            <a:headEnd len="sm" w="sm" type="none"/>
            <a:tailEnd len="sm" w="sm" type="none"/>
          </a:ln>
        </p:spPr>
      </p:cxnSp>
      <p:grpSp>
        <p:nvGrpSpPr>
          <p:cNvPr id="479" name="Google Shape;479;p21"/>
          <p:cNvGrpSpPr/>
          <p:nvPr/>
        </p:nvGrpSpPr>
        <p:grpSpPr>
          <a:xfrm>
            <a:off x="6349365" y="5400675"/>
            <a:ext cx="1303020" cy="1219200"/>
            <a:chOff x="6349365" y="5400675"/>
            <a:chExt cx="1303020" cy="1219200"/>
          </a:xfrm>
        </p:grpSpPr>
        <p:sp>
          <p:nvSpPr>
            <p:cNvPr id="480" name="Google Shape;480;p21"/>
            <p:cNvSpPr/>
            <p:nvPr/>
          </p:nvSpPr>
          <p:spPr>
            <a:xfrm>
              <a:off x="6391275" y="5400675"/>
              <a:ext cx="1219200" cy="1219200"/>
            </a:xfrm>
            <a:prstGeom prst="ellipse">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1"/>
            <p:cNvSpPr/>
            <p:nvPr/>
          </p:nvSpPr>
          <p:spPr>
            <a:xfrm>
              <a:off x="6349365" y="5568315"/>
              <a:ext cx="130302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2023</a:t>
              </a:r>
              <a:endParaRPr b="0" i="0" sz="3600" u="none" cap="none" strike="noStrike">
                <a:solidFill>
                  <a:schemeClr val="dk1"/>
                </a:solidFill>
                <a:latin typeface="Calibri"/>
                <a:ea typeface="Calibri"/>
                <a:cs typeface="Calibri"/>
                <a:sym typeface="Calibri"/>
              </a:endParaRPr>
            </a:p>
          </p:txBody>
        </p:sp>
      </p:grpSp>
      <p:cxnSp>
        <p:nvCxnSpPr>
          <p:cNvPr id="482" name="Google Shape;482;p21"/>
          <p:cNvCxnSpPr/>
          <p:nvPr/>
        </p:nvCxnSpPr>
        <p:spPr>
          <a:xfrm>
            <a:off x="7610405" y="5995988"/>
            <a:ext cx="2895741" cy="0"/>
          </a:xfrm>
          <a:prstGeom prst="straightConnector1">
            <a:avLst/>
          </a:prstGeom>
          <a:noFill/>
          <a:ln cap="flat" cmpd="sng" w="28575">
            <a:solidFill>
              <a:srgbClr val="DD6782"/>
            </a:solidFill>
            <a:prstDash val="solid"/>
            <a:round/>
            <a:headEnd len="sm" w="sm" type="none"/>
            <a:tailEnd len="sm" w="sm" type="none"/>
          </a:ln>
        </p:spPr>
      </p:cxnSp>
      <p:grpSp>
        <p:nvGrpSpPr>
          <p:cNvPr id="483" name="Google Shape;483;p21"/>
          <p:cNvGrpSpPr/>
          <p:nvPr/>
        </p:nvGrpSpPr>
        <p:grpSpPr>
          <a:xfrm>
            <a:off x="10454640" y="5400675"/>
            <a:ext cx="1322070" cy="1219200"/>
            <a:chOff x="10454640" y="5400675"/>
            <a:chExt cx="1322070" cy="1219200"/>
          </a:xfrm>
        </p:grpSpPr>
        <p:sp>
          <p:nvSpPr>
            <p:cNvPr id="484" name="Google Shape;484;p21"/>
            <p:cNvSpPr/>
            <p:nvPr/>
          </p:nvSpPr>
          <p:spPr>
            <a:xfrm>
              <a:off x="10506075" y="5400675"/>
              <a:ext cx="1219200" cy="1219200"/>
            </a:xfrm>
            <a:prstGeom prst="ellipse">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1"/>
            <p:cNvSpPr/>
            <p:nvPr/>
          </p:nvSpPr>
          <p:spPr>
            <a:xfrm>
              <a:off x="10454640" y="5568315"/>
              <a:ext cx="1322070"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2024</a:t>
              </a:r>
              <a:endParaRPr b="0" i="0" sz="3600" u="none" cap="none" strike="noStrike">
                <a:solidFill>
                  <a:schemeClr val="dk1"/>
                </a:solidFill>
                <a:latin typeface="Calibri"/>
                <a:ea typeface="Calibri"/>
                <a:cs typeface="Calibri"/>
                <a:sym typeface="Calibri"/>
              </a:endParaRPr>
            </a:p>
          </p:txBody>
        </p:sp>
      </p:grpSp>
      <p:cxnSp>
        <p:nvCxnSpPr>
          <p:cNvPr id="486" name="Google Shape;486;p21"/>
          <p:cNvCxnSpPr/>
          <p:nvPr/>
        </p:nvCxnSpPr>
        <p:spPr>
          <a:xfrm>
            <a:off x="11725205" y="5995988"/>
            <a:ext cx="2895741" cy="0"/>
          </a:xfrm>
          <a:prstGeom prst="straightConnector1">
            <a:avLst/>
          </a:prstGeom>
          <a:noFill/>
          <a:ln cap="flat" cmpd="sng" w="28575">
            <a:solidFill>
              <a:srgbClr val="DD6782"/>
            </a:solidFill>
            <a:prstDash val="solid"/>
            <a:round/>
            <a:headEnd len="sm" w="sm" type="none"/>
            <a:tailEnd len="sm" w="sm" type="none"/>
          </a:ln>
        </p:spPr>
      </p:cxnSp>
      <p:grpSp>
        <p:nvGrpSpPr>
          <p:cNvPr id="487" name="Google Shape;487;p21"/>
          <p:cNvGrpSpPr/>
          <p:nvPr/>
        </p:nvGrpSpPr>
        <p:grpSpPr>
          <a:xfrm>
            <a:off x="14574203" y="5400675"/>
            <a:ext cx="1312545" cy="1219200"/>
            <a:chOff x="14574203" y="5400675"/>
            <a:chExt cx="1312545" cy="1219200"/>
          </a:xfrm>
        </p:grpSpPr>
        <p:sp>
          <p:nvSpPr>
            <p:cNvPr id="488" name="Google Shape;488;p21"/>
            <p:cNvSpPr/>
            <p:nvPr/>
          </p:nvSpPr>
          <p:spPr>
            <a:xfrm>
              <a:off x="14620875" y="5400675"/>
              <a:ext cx="1219200" cy="1219200"/>
            </a:xfrm>
            <a:prstGeom prst="ellipse">
              <a:avLst/>
            </a:prstGeom>
            <a:noFill/>
            <a:ln cap="flat" cmpd="sng" w="9525">
              <a:solidFill>
                <a:srgbClr val="DD67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1"/>
            <p:cNvSpPr/>
            <p:nvPr/>
          </p:nvSpPr>
          <p:spPr>
            <a:xfrm>
              <a:off x="14574203" y="5568315"/>
              <a:ext cx="1312545" cy="883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D6782"/>
                </a:buClr>
                <a:buSzPts val="3600"/>
                <a:buFont typeface="Saira"/>
                <a:buNone/>
              </a:pPr>
              <a:r>
                <a:rPr b="1" i="0" lang="en-US" sz="3600" u="none" cap="none" strike="noStrike">
                  <a:solidFill>
                    <a:srgbClr val="DD6782"/>
                  </a:solidFill>
                  <a:latin typeface="Saira"/>
                  <a:ea typeface="Saira"/>
                  <a:cs typeface="Saira"/>
                  <a:sym typeface="Saira"/>
                </a:rPr>
                <a:t>2025</a:t>
              </a:r>
              <a:endParaRPr b="0" i="0" sz="3600" u="none" cap="none" strike="noStrike">
                <a:solidFill>
                  <a:schemeClr val="dk1"/>
                </a:solidFill>
                <a:latin typeface="Calibri"/>
                <a:ea typeface="Calibri"/>
                <a:cs typeface="Calibri"/>
                <a:sym typeface="Calibri"/>
              </a:endParaRPr>
            </a:p>
          </p:txBody>
        </p:sp>
      </p:grpSp>
      <p:grpSp>
        <p:nvGrpSpPr>
          <p:cNvPr id="490" name="Google Shape;490;p21"/>
          <p:cNvGrpSpPr/>
          <p:nvPr/>
        </p:nvGrpSpPr>
        <p:grpSpPr>
          <a:xfrm>
            <a:off x="649605" y="3333750"/>
            <a:ext cx="4663440" cy="1821180"/>
            <a:chOff x="649605" y="3333750"/>
            <a:chExt cx="4663440" cy="1821180"/>
          </a:xfrm>
        </p:grpSpPr>
        <p:sp>
          <p:nvSpPr>
            <p:cNvPr id="491" name="Google Shape;491;p21"/>
            <p:cNvSpPr/>
            <p:nvPr/>
          </p:nvSpPr>
          <p:spPr>
            <a:xfrm>
              <a:off x="649605" y="3333750"/>
              <a:ext cx="46634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Dragon Taming</a:t>
              </a:r>
              <a:endParaRPr b="0" i="0" sz="3600" u="none" cap="none" strike="noStrike">
                <a:solidFill>
                  <a:schemeClr val="dk1"/>
                </a:solidFill>
                <a:latin typeface="Calibri"/>
                <a:ea typeface="Calibri"/>
                <a:cs typeface="Calibri"/>
                <a:sym typeface="Calibri"/>
              </a:endParaRPr>
            </a:p>
          </p:txBody>
        </p:sp>
        <p:sp>
          <p:nvSpPr>
            <p:cNvPr id="492" name="Google Shape;492;p21"/>
            <p:cNvSpPr/>
            <p:nvPr/>
          </p:nvSpPr>
          <p:spPr>
            <a:xfrm>
              <a:off x="664845" y="413385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493" name="Google Shape;493;p21"/>
          <p:cNvGrpSpPr/>
          <p:nvPr/>
        </p:nvGrpSpPr>
        <p:grpSpPr>
          <a:xfrm>
            <a:off x="8898255" y="3333750"/>
            <a:ext cx="4663440" cy="1821180"/>
            <a:chOff x="8898255" y="3333750"/>
            <a:chExt cx="4663440" cy="1821180"/>
          </a:xfrm>
        </p:grpSpPr>
        <p:sp>
          <p:nvSpPr>
            <p:cNvPr id="494" name="Google Shape;494;p21"/>
            <p:cNvSpPr/>
            <p:nvPr/>
          </p:nvSpPr>
          <p:spPr>
            <a:xfrm>
              <a:off x="8898255" y="3333750"/>
              <a:ext cx="46634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Unicorn Migration</a:t>
              </a:r>
              <a:endParaRPr b="0" i="0" sz="3600" u="none" cap="none" strike="noStrike">
                <a:solidFill>
                  <a:schemeClr val="dk1"/>
                </a:solidFill>
                <a:latin typeface="Calibri"/>
                <a:ea typeface="Calibri"/>
                <a:cs typeface="Calibri"/>
                <a:sym typeface="Calibri"/>
              </a:endParaRPr>
            </a:p>
          </p:txBody>
        </p:sp>
        <p:sp>
          <p:nvSpPr>
            <p:cNvPr id="495" name="Google Shape;495;p21"/>
            <p:cNvSpPr/>
            <p:nvPr/>
          </p:nvSpPr>
          <p:spPr>
            <a:xfrm>
              <a:off x="8913495" y="413385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496" name="Google Shape;496;p21"/>
          <p:cNvGrpSpPr/>
          <p:nvPr/>
        </p:nvGrpSpPr>
        <p:grpSpPr>
          <a:xfrm>
            <a:off x="12974955" y="7096125"/>
            <a:ext cx="4663440" cy="1821180"/>
            <a:chOff x="12974955" y="7096125"/>
            <a:chExt cx="4663440" cy="1821180"/>
          </a:xfrm>
        </p:grpSpPr>
        <p:sp>
          <p:nvSpPr>
            <p:cNvPr id="497" name="Google Shape;497;p21"/>
            <p:cNvSpPr/>
            <p:nvPr/>
          </p:nvSpPr>
          <p:spPr>
            <a:xfrm>
              <a:off x="12974955" y="7096125"/>
              <a:ext cx="46634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Rainbow Sightings</a:t>
              </a:r>
              <a:endParaRPr b="0" i="0" sz="3600" u="none" cap="none" strike="noStrike">
                <a:solidFill>
                  <a:schemeClr val="dk1"/>
                </a:solidFill>
                <a:latin typeface="Calibri"/>
                <a:ea typeface="Calibri"/>
                <a:cs typeface="Calibri"/>
                <a:sym typeface="Calibri"/>
              </a:endParaRPr>
            </a:p>
          </p:txBody>
        </p:sp>
        <p:sp>
          <p:nvSpPr>
            <p:cNvPr id="498" name="Google Shape;498;p21"/>
            <p:cNvSpPr/>
            <p:nvPr/>
          </p:nvSpPr>
          <p:spPr>
            <a:xfrm>
              <a:off x="12990195" y="789622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499" name="Google Shape;499;p21"/>
          <p:cNvGrpSpPr/>
          <p:nvPr/>
        </p:nvGrpSpPr>
        <p:grpSpPr>
          <a:xfrm>
            <a:off x="4821555" y="7096125"/>
            <a:ext cx="4663440" cy="1821180"/>
            <a:chOff x="4821555" y="7096125"/>
            <a:chExt cx="4663440" cy="1821180"/>
          </a:xfrm>
        </p:grpSpPr>
        <p:sp>
          <p:nvSpPr>
            <p:cNvPr id="500" name="Google Shape;500;p21"/>
            <p:cNvSpPr/>
            <p:nvPr/>
          </p:nvSpPr>
          <p:spPr>
            <a:xfrm>
              <a:off x="4821555" y="7096125"/>
              <a:ext cx="4663440"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Enchanted Pool</a:t>
              </a:r>
              <a:endParaRPr b="0" i="0" sz="3600" u="none" cap="none" strike="noStrike">
                <a:solidFill>
                  <a:schemeClr val="dk1"/>
                </a:solidFill>
                <a:latin typeface="Calibri"/>
                <a:ea typeface="Calibri"/>
                <a:cs typeface="Calibri"/>
                <a:sym typeface="Calibri"/>
              </a:endParaRPr>
            </a:p>
          </p:txBody>
        </p:sp>
        <p:sp>
          <p:nvSpPr>
            <p:cNvPr id="501" name="Google Shape;501;p21"/>
            <p:cNvSpPr/>
            <p:nvPr/>
          </p:nvSpPr>
          <p:spPr>
            <a:xfrm>
              <a:off x="4836795" y="789622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506" name="Shape 506"/>
        <p:cNvGrpSpPr/>
        <p:nvPr/>
      </p:nvGrpSpPr>
      <p:grpSpPr>
        <a:xfrm>
          <a:off x="0" y="0"/>
          <a:ext cx="0" cy="0"/>
          <a:chOff x="0" y="0"/>
          <a:chExt cx="0" cy="0"/>
        </a:xfrm>
      </p:grpSpPr>
      <p:pic>
        <p:nvPicPr>
          <p:cNvPr descr="preencoded.png" id="507" name="Google Shape;507;p22"/>
          <p:cNvPicPr preferRelativeResize="0"/>
          <p:nvPr/>
        </p:nvPicPr>
        <p:blipFill rotWithShape="1">
          <a:blip r:embed="rId3">
            <a:alphaModFix/>
          </a:blip>
          <a:srcRect b="0" l="0" r="0" t="0"/>
          <a:stretch/>
        </p:blipFill>
        <p:spPr>
          <a:xfrm>
            <a:off x="0" y="4610100"/>
            <a:ext cx="5925524" cy="5676900"/>
          </a:xfrm>
          <a:prstGeom prst="rect">
            <a:avLst/>
          </a:prstGeom>
          <a:noFill/>
          <a:ln>
            <a:noFill/>
          </a:ln>
        </p:spPr>
      </p:pic>
      <p:pic>
        <p:nvPicPr>
          <p:cNvPr descr="preencoded.png" id="508" name="Google Shape;508;p22"/>
          <p:cNvPicPr preferRelativeResize="0"/>
          <p:nvPr/>
        </p:nvPicPr>
        <p:blipFill rotWithShape="1">
          <a:blip r:embed="rId4">
            <a:alphaModFix/>
          </a:blip>
          <a:srcRect b="0" l="0" r="0" t="0"/>
          <a:stretch/>
        </p:blipFill>
        <p:spPr>
          <a:xfrm>
            <a:off x="13382625" y="0"/>
            <a:ext cx="4905375" cy="3922142"/>
          </a:xfrm>
          <a:prstGeom prst="rect">
            <a:avLst/>
          </a:prstGeom>
          <a:noFill/>
          <a:ln>
            <a:noFill/>
          </a:ln>
        </p:spPr>
      </p:pic>
      <p:grpSp>
        <p:nvGrpSpPr>
          <p:cNvPr id="509" name="Google Shape;509;p22"/>
          <p:cNvGrpSpPr/>
          <p:nvPr/>
        </p:nvGrpSpPr>
        <p:grpSpPr>
          <a:xfrm>
            <a:off x="17640300" y="7994854"/>
            <a:ext cx="596695" cy="2063546"/>
            <a:chOff x="17640300" y="7994855"/>
            <a:chExt cx="596695" cy="2063546"/>
          </a:xfrm>
        </p:grpSpPr>
        <p:pic>
          <p:nvPicPr>
            <p:cNvPr descr="preencoded.png" id="510" name="Google Shape;510;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11" name="Google Shape;511;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2" name="Google Shape;512;p22"/>
          <p:cNvSpPr/>
          <p:nvPr/>
        </p:nvSpPr>
        <p:spPr>
          <a:xfrm>
            <a:off x="2686050" y="533400"/>
            <a:ext cx="4286250"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Our Team</a:t>
            </a:r>
            <a:endParaRPr b="0" i="0" sz="6000" u="none" cap="none" strike="noStrike">
              <a:solidFill>
                <a:schemeClr val="dk1"/>
              </a:solidFill>
              <a:latin typeface="Calibri"/>
              <a:ea typeface="Calibri"/>
              <a:cs typeface="Calibri"/>
              <a:sym typeface="Calibri"/>
            </a:endParaRPr>
          </a:p>
        </p:txBody>
      </p:sp>
      <p:grpSp>
        <p:nvGrpSpPr>
          <p:cNvPr id="513" name="Google Shape;513;p22"/>
          <p:cNvGrpSpPr/>
          <p:nvPr/>
        </p:nvGrpSpPr>
        <p:grpSpPr>
          <a:xfrm>
            <a:off x="2621280" y="2047875"/>
            <a:ext cx="3682365" cy="7726680"/>
            <a:chOff x="2621280" y="2047875"/>
            <a:chExt cx="3682365" cy="7726680"/>
          </a:xfrm>
        </p:grpSpPr>
        <p:pic>
          <p:nvPicPr>
            <p:cNvPr descr="preencoded.png" id="514" name="Google Shape;514;p22"/>
            <p:cNvPicPr preferRelativeResize="0"/>
            <p:nvPr/>
          </p:nvPicPr>
          <p:blipFill rotWithShape="1">
            <a:blip r:embed="rId6">
              <a:alphaModFix/>
            </a:blip>
            <a:srcRect b="0" l="0" r="0" t="0"/>
            <a:stretch/>
          </p:blipFill>
          <p:spPr>
            <a:xfrm>
              <a:off x="2667000" y="2047875"/>
              <a:ext cx="3590925" cy="6172200"/>
            </a:xfrm>
            <a:prstGeom prst="rect">
              <a:avLst/>
            </a:prstGeom>
            <a:noFill/>
            <a:ln>
              <a:noFill/>
            </a:ln>
          </p:spPr>
        </p:pic>
        <p:grpSp>
          <p:nvGrpSpPr>
            <p:cNvPr id="515" name="Google Shape;515;p22"/>
            <p:cNvGrpSpPr/>
            <p:nvPr/>
          </p:nvGrpSpPr>
          <p:grpSpPr>
            <a:xfrm>
              <a:off x="2621280" y="8372475"/>
              <a:ext cx="3682365" cy="1402080"/>
              <a:chOff x="2621280" y="8372475"/>
              <a:chExt cx="3682365" cy="1402080"/>
            </a:xfrm>
          </p:grpSpPr>
          <p:sp>
            <p:nvSpPr>
              <p:cNvPr id="516" name="Google Shape;516;p22"/>
              <p:cNvSpPr/>
              <p:nvPr/>
            </p:nvSpPr>
            <p:spPr>
              <a:xfrm>
                <a:off x="2621280" y="8372475"/>
                <a:ext cx="368236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Eldruin</a:t>
                </a:r>
                <a:endParaRPr b="0" i="0" sz="3600" u="none" cap="none" strike="noStrike">
                  <a:solidFill>
                    <a:schemeClr val="dk1"/>
                  </a:solidFill>
                  <a:latin typeface="Calibri"/>
                  <a:ea typeface="Calibri"/>
                  <a:cs typeface="Calibri"/>
                  <a:sym typeface="Calibri"/>
                </a:endParaRPr>
              </a:p>
            </p:txBody>
          </p:sp>
          <p:sp>
            <p:nvSpPr>
              <p:cNvPr id="517" name="Google Shape;517;p22"/>
              <p:cNvSpPr/>
              <p:nvPr/>
            </p:nvSpPr>
            <p:spPr>
              <a:xfrm>
                <a:off x="2636520" y="92106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18" name="Google Shape;518;p22"/>
          <p:cNvGrpSpPr/>
          <p:nvPr/>
        </p:nvGrpSpPr>
        <p:grpSpPr>
          <a:xfrm>
            <a:off x="6821805" y="2047875"/>
            <a:ext cx="3682365" cy="7726680"/>
            <a:chOff x="6821805" y="2047875"/>
            <a:chExt cx="3682365" cy="7726680"/>
          </a:xfrm>
        </p:grpSpPr>
        <p:pic>
          <p:nvPicPr>
            <p:cNvPr descr="preencoded.png" id="519" name="Google Shape;519;p22"/>
            <p:cNvPicPr preferRelativeResize="0"/>
            <p:nvPr/>
          </p:nvPicPr>
          <p:blipFill rotWithShape="1">
            <a:blip r:embed="rId7">
              <a:alphaModFix/>
            </a:blip>
            <a:srcRect b="0" l="0" r="0" t="0"/>
            <a:stretch/>
          </p:blipFill>
          <p:spPr>
            <a:xfrm>
              <a:off x="6867525" y="2047875"/>
              <a:ext cx="3590925" cy="6172200"/>
            </a:xfrm>
            <a:prstGeom prst="rect">
              <a:avLst/>
            </a:prstGeom>
            <a:noFill/>
            <a:ln>
              <a:noFill/>
            </a:ln>
          </p:spPr>
        </p:pic>
        <p:grpSp>
          <p:nvGrpSpPr>
            <p:cNvPr id="520" name="Google Shape;520;p22"/>
            <p:cNvGrpSpPr/>
            <p:nvPr/>
          </p:nvGrpSpPr>
          <p:grpSpPr>
            <a:xfrm>
              <a:off x="6821805" y="8372475"/>
              <a:ext cx="3682365" cy="1402080"/>
              <a:chOff x="6821805" y="8372475"/>
              <a:chExt cx="3682365" cy="1402080"/>
            </a:xfrm>
          </p:grpSpPr>
          <p:sp>
            <p:nvSpPr>
              <p:cNvPr id="521" name="Google Shape;521;p22"/>
              <p:cNvSpPr/>
              <p:nvPr/>
            </p:nvSpPr>
            <p:spPr>
              <a:xfrm>
                <a:off x="6821805" y="8372475"/>
                <a:ext cx="368236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Elementalen</a:t>
                </a:r>
                <a:endParaRPr b="0" i="0" sz="3600" u="none" cap="none" strike="noStrike">
                  <a:solidFill>
                    <a:schemeClr val="dk1"/>
                  </a:solidFill>
                  <a:latin typeface="Calibri"/>
                  <a:ea typeface="Calibri"/>
                  <a:cs typeface="Calibri"/>
                  <a:sym typeface="Calibri"/>
                </a:endParaRPr>
              </a:p>
            </p:txBody>
          </p:sp>
          <p:sp>
            <p:nvSpPr>
              <p:cNvPr id="522" name="Google Shape;522;p22"/>
              <p:cNvSpPr/>
              <p:nvPr/>
            </p:nvSpPr>
            <p:spPr>
              <a:xfrm>
                <a:off x="6837045" y="92106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23" name="Google Shape;523;p22"/>
          <p:cNvGrpSpPr/>
          <p:nvPr/>
        </p:nvGrpSpPr>
        <p:grpSpPr>
          <a:xfrm>
            <a:off x="11022330" y="2047875"/>
            <a:ext cx="3682365" cy="7726680"/>
            <a:chOff x="11022330" y="2047875"/>
            <a:chExt cx="3682365" cy="7726680"/>
          </a:xfrm>
        </p:grpSpPr>
        <p:pic>
          <p:nvPicPr>
            <p:cNvPr descr="preencoded.png" id="524" name="Google Shape;524;p22"/>
            <p:cNvPicPr preferRelativeResize="0"/>
            <p:nvPr/>
          </p:nvPicPr>
          <p:blipFill rotWithShape="1">
            <a:blip r:embed="rId8">
              <a:alphaModFix/>
            </a:blip>
            <a:srcRect b="0" l="0" r="0" t="0"/>
            <a:stretch/>
          </p:blipFill>
          <p:spPr>
            <a:xfrm>
              <a:off x="11068050" y="2047875"/>
              <a:ext cx="3590925" cy="6172200"/>
            </a:xfrm>
            <a:prstGeom prst="rect">
              <a:avLst/>
            </a:prstGeom>
            <a:noFill/>
            <a:ln>
              <a:noFill/>
            </a:ln>
          </p:spPr>
        </p:pic>
        <p:grpSp>
          <p:nvGrpSpPr>
            <p:cNvPr id="525" name="Google Shape;525;p22"/>
            <p:cNvGrpSpPr/>
            <p:nvPr/>
          </p:nvGrpSpPr>
          <p:grpSpPr>
            <a:xfrm>
              <a:off x="11022330" y="8372475"/>
              <a:ext cx="3682365" cy="1402080"/>
              <a:chOff x="11022330" y="8372475"/>
              <a:chExt cx="3682365" cy="1402080"/>
            </a:xfrm>
          </p:grpSpPr>
          <p:sp>
            <p:nvSpPr>
              <p:cNvPr id="526" name="Google Shape;526;p22"/>
              <p:cNvSpPr/>
              <p:nvPr/>
            </p:nvSpPr>
            <p:spPr>
              <a:xfrm>
                <a:off x="11022330" y="8372475"/>
                <a:ext cx="3682365" cy="8839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ra"/>
                  <a:buNone/>
                </a:pPr>
                <a:r>
                  <a:rPr b="1" i="0" lang="en-US" sz="3600" u="none" cap="none" strike="noStrike">
                    <a:solidFill>
                      <a:srgbClr val="0E0E0E"/>
                    </a:solidFill>
                    <a:latin typeface="Saira"/>
                    <a:ea typeface="Saira"/>
                    <a:cs typeface="Saira"/>
                    <a:sym typeface="Saira"/>
                  </a:rPr>
                  <a:t>Lunaria</a:t>
                </a:r>
                <a:endParaRPr b="0" i="0" sz="3600" u="none" cap="none" strike="noStrike">
                  <a:solidFill>
                    <a:schemeClr val="dk1"/>
                  </a:solidFill>
                  <a:latin typeface="Calibri"/>
                  <a:ea typeface="Calibri"/>
                  <a:cs typeface="Calibri"/>
                  <a:sym typeface="Calibri"/>
                </a:endParaRPr>
              </a:p>
            </p:txBody>
          </p:sp>
          <p:sp>
            <p:nvSpPr>
              <p:cNvPr id="527" name="Google Shape;527;p22"/>
              <p:cNvSpPr/>
              <p:nvPr/>
            </p:nvSpPr>
            <p:spPr>
              <a:xfrm>
                <a:off x="11037570" y="921067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532" name="Shape 532"/>
        <p:cNvGrpSpPr/>
        <p:nvPr/>
      </p:nvGrpSpPr>
      <p:grpSpPr>
        <a:xfrm>
          <a:off x="0" y="0"/>
          <a:ext cx="0" cy="0"/>
          <a:chOff x="0" y="0"/>
          <a:chExt cx="0" cy="0"/>
        </a:xfrm>
      </p:grpSpPr>
      <p:pic>
        <p:nvPicPr>
          <p:cNvPr descr="preencoded.png" id="533" name="Google Shape;533;p23"/>
          <p:cNvPicPr preferRelativeResize="0"/>
          <p:nvPr/>
        </p:nvPicPr>
        <p:blipFill rotWithShape="1">
          <a:blip r:embed="rId3">
            <a:alphaModFix/>
          </a:blip>
          <a:srcRect b="0" l="0" r="0" t="0"/>
          <a:stretch/>
        </p:blipFill>
        <p:spPr>
          <a:xfrm>
            <a:off x="11258550" y="7124700"/>
            <a:ext cx="7029450" cy="3162300"/>
          </a:xfrm>
          <a:prstGeom prst="rect">
            <a:avLst/>
          </a:prstGeom>
          <a:noFill/>
          <a:ln>
            <a:noFill/>
          </a:ln>
        </p:spPr>
      </p:pic>
      <p:pic>
        <p:nvPicPr>
          <p:cNvPr descr="preencoded.png" id="534" name="Google Shape;534;p23"/>
          <p:cNvPicPr preferRelativeResize="0"/>
          <p:nvPr/>
        </p:nvPicPr>
        <p:blipFill rotWithShape="1">
          <a:blip r:embed="rId4">
            <a:alphaModFix/>
          </a:blip>
          <a:srcRect b="0" l="0" r="0" t="0"/>
          <a:stretch/>
        </p:blipFill>
        <p:spPr>
          <a:xfrm>
            <a:off x="0" y="0"/>
            <a:ext cx="7019920" cy="3165295"/>
          </a:xfrm>
          <a:prstGeom prst="rect">
            <a:avLst/>
          </a:prstGeom>
          <a:noFill/>
          <a:ln>
            <a:noFill/>
          </a:ln>
        </p:spPr>
      </p:pic>
      <p:grpSp>
        <p:nvGrpSpPr>
          <p:cNvPr id="535" name="Google Shape;535;p23"/>
          <p:cNvGrpSpPr/>
          <p:nvPr/>
        </p:nvGrpSpPr>
        <p:grpSpPr>
          <a:xfrm>
            <a:off x="17640300" y="7994854"/>
            <a:ext cx="596695" cy="2063546"/>
            <a:chOff x="17640300" y="7994855"/>
            <a:chExt cx="596695" cy="2063546"/>
          </a:xfrm>
        </p:grpSpPr>
        <p:pic>
          <p:nvPicPr>
            <p:cNvPr descr="preencoded.png" id="536" name="Google Shape;536;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7" name="Google Shape;537;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38" name="Google Shape;538;p23"/>
          <p:cNvPicPr preferRelativeResize="0"/>
          <p:nvPr/>
        </p:nvPicPr>
        <p:blipFill rotWithShape="1">
          <a:blip r:embed="rId6">
            <a:alphaModFix/>
          </a:blip>
          <a:srcRect b="0" l="0" r="0" t="0"/>
          <a:stretch/>
        </p:blipFill>
        <p:spPr>
          <a:xfrm>
            <a:off x="171450" y="2981325"/>
            <a:ext cx="6924675" cy="5848350"/>
          </a:xfrm>
          <a:prstGeom prst="rect">
            <a:avLst/>
          </a:prstGeom>
          <a:noFill/>
          <a:ln>
            <a:noFill/>
          </a:ln>
        </p:spPr>
      </p:pic>
      <p:pic>
        <p:nvPicPr>
          <p:cNvPr descr="preencoded.png" id="539" name="Google Shape;539;p23"/>
          <p:cNvPicPr preferRelativeResize="0"/>
          <p:nvPr/>
        </p:nvPicPr>
        <p:blipFill rotWithShape="1">
          <a:blip r:embed="rId7">
            <a:alphaModFix/>
          </a:blip>
          <a:srcRect b="0" l="0" r="0" t="0"/>
          <a:stretch/>
        </p:blipFill>
        <p:spPr>
          <a:xfrm>
            <a:off x="7334250" y="1647825"/>
            <a:ext cx="742950" cy="628651"/>
          </a:xfrm>
          <a:prstGeom prst="rect">
            <a:avLst/>
          </a:prstGeom>
          <a:noFill/>
          <a:ln>
            <a:noFill/>
          </a:ln>
        </p:spPr>
      </p:pic>
      <p:cxnSp>
        <p:nvCxnSpPr>
          <p:cNvPr id="540" name="Google Shape;540;p23"/>
          <p:cNvCxnSpPr/>
          <p:nvPr/>
        </p:nvCxnSpPr>
        <p:spPr>
          <a:xfrm rot="-5400000">
            <a:off x="7110245" y="3181350"/>
            <a:ext cx="1219535" cy="0"/>
          </a:xfrm>
          <a:prstGeom prst="straightConnector1">
            <a:avLst/>
          </a:prstGeom>
          <a:noFill/>
          <a:ln cap="flat" cmpd="sng" w="28575">
            <a:solidFill>
              <a:srgbClr val="DD6782"/>
            </a:solidFill>
            <a:prstDash val="solid"/>
            <a:round/>
            <a:headEnd len="sm" w="sm" type="none"/>
            <a:tailEnd len="sm" w="sm" type="none"/>
          </a:ln>
        </p:spPr>
      </p:cxnSp>
      <p:pic>
        <p:nvPicPr>
          <p:cNvPr descr="preencoded.png" id="541" name="Google Shape;541;p23"/>
          <p:cNvPicPr preferRelativeResize="0"/>
          <p:nvPr/>
        </p:nvPicPr>
        <p:blipFill rotWithShape="1">
          <a:blip r:embed="rId8">
            <a:alphaModFix/>
          </a:blip>
          <a:srcRect b="0" l="0" r="0" t="0"/>
          <a:stretch/>
        </p:blipFill>
        <p:spPr>
          <a:xfrm>
            <a:off x="7389019" y="4105275"/>
            <a:ext cx="633413" cy="590550"/>
          </a:xfrm>
          <a:prstGeom prst="rect">
            <a:avLst/>
          </a:prstGeom>
          <a:noFill/>
          <a:ln>
            <a:noFill/>
          </a:ln>
        </p:spPr>
      </p:pic>
      <p:cxnSp>
        <p:nvCxnSpPr>
          <p:cNvPr id="542" name="Google Shape;542;p23"/>
          <p:cNvCxnSpPr/>
          <p:nvPr/>
        </p:nvCxnSpPr>
        <p:spPr>
          <a:xfrm rot="-5400000">
            <a:off x="7110245" y="5619750"/>
            <a:ext cx="1219535" cy="0"/>
          </a:xfrm>
          <a:prstGeom prst="straightConnector1">
            <a:avLst/>
          </a:prstGeom>
          <a:noFill/>
          <a:ln cap="flat" cmpd="sng" w="28575">
            <a:solidFill>
              <a:srgbClr val="DD6782"/>
            </a:solidFill>
            <a:prstDash val="solid"/>
            <a:round/>
            <a:headEnd len="sm" w="sm" type="none"/>
            <a:tailEnd len="sm" w="sm" type="none"/>
          </a:ln>
        </p:spPr>
      </p:cxnSp>
      <p:pic>
        <p:nvPicPr>
          <p:cNvPr descr="preencoded.png" id="543" name="Google Shape;543;p23"/>
          <p:cNvPicPr preferRelativeResize="0"/>
          <p:nvPr/>
        </p:nvPicPr>
        <p:blipFill rotWithShape="1">
          <a:blip r:embed="rId9">
            <a:alphaModFix/>
          </a:blip>
          <a:srcRect b="0" l="0" r="0" t="0"/>
          <a:stretch/>
        </p:blipFill>
        <p:spPr>
          <a:xfrm>
            <a:off x="7372346" y="6724650"/>
            <a:ext cx="666757" cy="228601"/>
          </a:xfrm>
          <a:prstGeom prst="rect">
            <a:avLst/>
          </a:prstGeom>
          <a:noFill/>
          <a:ln>
            <a:noFill/>
          </a:ln>
        </p:spPr>
      </p:pic>
      <p:cxnSp>
        <p:nvCxnSpPr>
          <p:cNvPr id="544" name="Google Shape;544;p23"/>
          <p:cNvCxnSpPr/>
          <p:nvPr/>
        </p:nvCxnSpPr>
        <p:spPr>
          <a:xfrm rot="-5400000">
            <a:off x="7110245" y="8058150"/>
            <a:ext cx="1219535" cy="0"/>
          </a:xfrm>
          <a:prstGeom prst="straightConnector1">
            <a:avLst/>
          </a:prstGeom>
          <a:noFill/>
          <a:ln cap="flat" cmpd="sng" w="28575">
            <a:solidFill>
              <a:srgbClr val="DD6782"/>
            </a:solidFill>
            <a:prstDash val="solid"/>
            <a:round/>
            <a:headEnd len="sm" w="sm" type="none"/>
            <a:tailEnd len="sm" w="sm" type="none"/>
          </a:ln>
        </p:spPr>
      </p:cxnSp>
      <p:pic>
        <p:nvPicPr>
          <p:cNvPr descr="preencoded.png" id="545" name="Google Shape;545;p23"/>
          <p:cNvPicPr preferRelativeResize="0"/>
          <p:nvPr/>
        </p:nvPicPr>
        <p:blipFill rotWithShape="1">
          <a:blip r:embed="rId10">
            <a:alphaModFix/>
          </a:blip>
          <a:srcRect b="0" l="0" r="0" t="0"/>
          <a:stretch/>
        </p:blipFill>
        <p:spPr>
          <a:xfrm>
            <a:off x="7436246" y="8953500"/>
            <a:ext cx="538958" cy="647700"/>
          </a:xfrm>
          <a:prstGeom prst="rect">
            <a:avLst/>
          </a:prstGeom>
          <a:noFill/>
          <a:ln>
            <a:noFill/>
          </a:ln>
        </p:spPr>
      </p:pic>
      <p:sp>
        <p:nvSpPr>
          <p:cNvPr id="546" name="Google Shape;546;p23"/>
          <p:cNvSpPr/>
          <p:nvPr/>
        </p:nvSpPr>
        <p:spPr>
          <a:xfrm>
            <a:off x="8210550" y="2590800"/>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47" name="Google Shape;547;p23"/>
          <p:cNvSpPr/>
          <p:nvPr/>
        </p:nvSpPr>
        <p:spPr>
          <a:xfrm>
            <a:off x="8210550" y="51530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48" name="Google Shape;548;p23"/>
          <p:cNvSpPr/>
          <p:nvPr/>
        </p:nvSpPr>
        <p:spPr>
          <a:xfrm>
            <a:off x="8210550" y="76676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49" name="Google Shape;549;p23"/>
          <p:cNvSpPr/>
          <p:nvPr/>
        </p:nvSpPr>
        <p:spPr>
          <a:xfrm>
            <a:off x="10458450" y="561975"/>
            <a:ext cx="6505575" cy="14668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554" name="Shape 554"/>
        <p:cNvGrpSpPr/>
        <p:nvPr/>
      </p:nvGrpSpPr>
      <p:grpSpPr>
        <a:xfrm>
          <a:off x="0" y="0"/>
          <a:ext cx="0" cy="0"/>
          <a:chOff x="0" y="0"/>
          <a:chExt cx="0" cy="0"/>
        </a:xfrm>
      </p:grpSpPr>
      <p:pic>
        <p:nvPicPr>
          <p:cNvPr descr="preencoded.png" id="555" name="Google Shape;555;p24"/>
          <p:cNvPicPr preferRelativeResize="0"/>
          <p:nvPr/>
        </p:nvPicPr>
        <p:blipFill rotWithShape="1">
          <a:blip r:embed="rId3">
            <a:alphaModFix/>
          </a:blip>
          <a:srcRect b="0" l="0" r="0" t="0"/>
          <a:stretch/>
        </p:blipFill>
        <p:spPr>
          <a:xfrm>
            <a:off x="0" y="7991475"/>
            <a:ext cx="8408515" cy="2295525"/>
          </a:xfrm>
          <a:prstGeom prst="rect">
            <a:avLst/>
          </a:prstGeom>
          <a:noFill/>
          <a:ln>
            <a:noFill/>
          </a:ln>
        </p:spPr>
      </p:pic>
      <p:pic>
        <p:nvPicPr>
          <p:cNvPr descr="preencoded.png" id="556" name="Google Shape;556;p24"/>
          <p:cNvPicPr preferRelativeResize="0"/>
          <p:nvPr/>
        </p:nvPicPr>
        <p:blipFill rotWithShape="1">
          <a:blip r:embed="rId4">
            <a:alphaModFix/>
          </a:blip>
          <a:srcRect b="0" l="0" r="0" t="0"/>
          <a:stretch/>
        </p:blipFill>
        <p:spPr>
          <a:xfrm>
            <a:off x="11087100" y="0"/>
            <a:ext cx="7200900" cy="2974330"/>
          </a:xfrm>
          <a:prstGeom prst="rect">
            <a:avLst/>
          </a:prstGeom>
          <a:noFill/>
          <a:ln>
            <a:noFill/>
          </a:ln>
        </p:spPr>
      </p:pic>
      <p:grpSp>
        <p:nvGrpSpPr>
          <p:cNvPr id="557" name="Google Shape;557;p24"/>
          <p:cNvGrpSpPr/>
          <p:nvPr/>
        </p:nvGrpSpPr>
        <p:grpSpPr>
          <a:xfrm>
            <a:off x="17640300" y="7994854"/>
            <a:ext cx="596695" cy="2063546"/>
            <a:chOff x="17640300" y="7994855"/>
            <a:chExt cx="596695" cy="2063546"/>
          </a:xfrm>
        </p:grpSpPr>
        <p:pic>
          <p:nvPicPr>
            <p:cNvPr descr="preencoded.png" id="558" name="Google Shape;558;p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59" name="Google Shape;559;p2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60" name="Google Shape;560;p24"/>
          <p:cNvGrpSpPr/>
          <p:nvPr/>
        </p:nvGrpSpPr>
        <p:grpSpPr>
          <a:xfrm>
            <a:off x="590550" y="2343150"/>
            <a:ext cx="17373600" cy="6696075"/>
            <a:chOff x="590550" y="2343150"/>
            <a:chExt cx="17373600" cy="6696075"/>
          </a:xfrm>
        </p:grpSpPr>
        <p:sp>
          <p:nvSpPr>
            <p:cNvPr id="561" name="Google Shape;561;p24"/>
            <p:cNvSpPr/>
            <p:nvPr/>
          </p:nvSpPr>
          <p:spPr>
            <a:xfrm>
              <a:off x="7629525" y="234315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2" name="Google Shape;562;p24"/>
            <p:cNvPicPr preferRelativeResize="0"/>
            <p:nvPr/>
          </p:nvPicPr>
          <p:blipFill rotWithShape="1">
            <a:blip r:embed="rId6">
              <a:alphaModFix/>
            </a:blip>
            <a:srcRect b="0" l="0" r="0" t="0"/>
            <a:stretch/>
          </p:blipFill>
          <p:spPr>
            <a:xfrm>
              <a:off x="7858125" y="2614613"/>
              <a:ext cx="838200" cy="838200"/>
            </a:xfrm>
            <a:prstGeom prst="rect">
              <a:avLst/>
            </a:prstGeom>
            <a:noFill/>
            <a:ln>
              <a:noFill/>
            </a:ln>
          </p:spPr>
        </p:pic>
        <p:sp>
          <p:nvSpPr>
            <p:cNvPr id="563" name="Google Shape;563;p24"/>
            <p:cNvSpPr/>
            <p:nvPr/>
          </p:nvSpPr>
          <p:spPr>
            <a:xfrm>
              <a:off x="590550" y="41148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4" name="Google Shape;564;p24"/>
            <p:cNvPicPr preferRelativeResize="0"/>
            <p:nvPr/>
          </p:nvPicPr>
          <p:blipFill rotWithShape="1">
            <a:blip r:embed="rId7">
              <a:alphaModFix/>
            </a:blip>
            <a:srcRect b="0" l="0" r="0" t="0"/>
            <a:stretch/>
          </p:blipFill>
          <p:spPr>
            <a:xfrm>
              <a:off x="819150" y="4386263"/>
              <a:ext cx="838200" cy="838200"/>
            </a:xfrm>
            <a:prstGeom prst="rect">
              <a:avLst/>
            </a:prstGeom>
            <a:noFill/>
            <a:ln>
              <a:noFill/>
            </a:ln>
          </p:spPr>
        </p:pic>
        <p:sp>
          <p:nvSpPr>
            <p:cNvPr id="565" name="Google Shape;565;p24"/>
            <p:cNvSpPr/>
            <p:nvPr/>
          </p:nvSpPr>
          <p:spPr>
            <a:xfrm>
              <a:off x="2876550" y="58674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6" name="Google Shape;566;p24"/>
            <p:cNvPicPr preferRelativeResize="0"/>
            <p:nvPr/>
          </p:nvPicPr>
          <p:blipFill rotWithShape="1">
            <a:blip r:embed="rId8">
              <a:alphaModFix/>
            </a:blip>
            <a:srcRect b="0" l="0" r="0" t="0"/>
            <a:stretch/>
          </p:blipFill>
          <p:spPr>
            <a:xfrm>
              <a:off x="3105150" y="6138863"/>
              <a:ext cx="838200" cy="838200"/>
            </a:xfrm>
            <a:prstGeom prst="rect">
              <a:avLst/>
            </a:prstGeom>
            <a:noFill/>
            <a:ln>
              <a:noFill/>
            </a:ln>
          </p:spPr>
        </p:pic>
        <p:sp>
          <p:nvSpPr>
            <p:cNvPr id="567" name="Google Shape;567;p24"/>
            <p:cNvSpPr/>
            <p:nvPr/>
          </p:nvSpPr>
          <p:spPr>
            <a:xfrm>
              <a:off x="2876550" y="76581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8" name="Google Shape;568;p24"/>
            <p:cNvPicPr preferRelativeResize="0"/>
            <p:nvPr/>
          </p:nvPicPr>
          <p:blipFill rotWithShape="1">
            <a:blip r:embed="rId9">
              <a:alphaModFix/>
            </a:blip>
            <a:srcRect b="0" l="0" r="0" t="0"/>
            <a:stretch/>
          </p:blipFill>
          <p:spPr>
            <a:xfrm>
              <a:off x="3105150" y="7929563"/>
              <a:ext cx="838200" cy="838200"/>
            </a:xfrm>
            <a:prstGeom prst="rect">
              <a:avLst/>
            </a:prstGeom>
            <a:noFill/>
            <a:ln>
              <a:noFill/>
            </a:ln>
          </p:spPr>
        </p:pic>
        <p:sp>
          <p:nvSpPr>
            <p:cNvPr id="569" name="Google Shape;569;p24"/>
            <p:cNvSpPr/>
            <p:nvPr/>
          </p:nvSpPr>
          <p:spPr>
            <a:xfrm>
              <a:off x="11506200" y="588645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0" name="Google Shape;570;p24"/>
            <p:cNvPicPr preferRelativeResize="0"/>
            <p:nvPr/>
          </p:nvPicPr>
          <p:blipFill rotWithShape="1">
            <a:blip r:embed="rId10">
              <a:alphaModFix/>
            </a:blip>
            <a:srcRect b="0" l="0" r="0" t="0"/>
            <a:stretch/>
          </p:blipFill>
          <p:spPr>
            <a:xfrm>
              <a:off x="11734800" y="6157913"/>
              <a:ext cx="838200" cy="838200"/>
            </a:xfrm>
            <a:prstGeom prst="rect">
              <a:avLst/>
            </a:prstGeom>
            <a:noFill/>
            <a:ln>
              <a:noFill/>
            </a:ln>
          </p:spPr>
        </p:pic>
        <p:sp>
          <p:nvSpPr>
            <p:cNvPr id="571" name="Google Shape;571;p24"/>
            <p:cNvSpPr/>
            <p:nvPr/>
          </p:nvSpPr>
          <p:spPr>
            <a:xfrm>
              <a:off x="11506200" y="76581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2" name="Google Shape;572;p24"/>
            <p:cNvPicPr preferRelativeResize="0"/>
            <p:nvPr/>
          </p:nvPicPr>
          <p:blipFill rotWithShape="1">
            <a:blip r:embed="rId11">
              <a:alphaModFix/>
            </a:blip>
            <a:srcRect b="0" l="0" r="0" t="0"/>
            <a:stretch/>
          </p:blipFill>
          <p:spPr>
            <a:xfrm>
              <a:off x="11734800" y="7929563"/>
              <a:ext cx="838200" cy="838200"/>
            </a:xfrm>
            <a:prstGeom prst="rect">
              <a:avLst/>
            </a:prstGeom>
            <a:noFill/>
            <a:ln>
              <a:noFill/>
            </a:ln>
          </p:spPr>
        </p:pic>
        <p:sp>
          <p:nvSpPr>
            <p:cNvPr id="573" name="Google Shape;573;p24"/>
            <p:cNvSpPr/>
            <p:nvPr/>
          </p:nvSpPr>
          <p:spPr>
            <a:xfrm>
              <a:off x="5010150" y="41148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4" name="Google Shape;574;p24"/>
            <p:cNvPicPr preferRelativeResize="0"/>
            <p:nvPr/>
          </p:nvPicPr>
          <p:blipFill rotWithShape="1">
            <a:blip r:embed="rId12">
              <a:alphaModFix/>
            </a:blip>
            <a:srcRect b="0" l="0" r="0" t="0"/>
            <a:stretch/>
          </p:blipFill>
          <p:spPr>
            <a:xfrm>
              <a:off x="5238750" y="4386263"/>
              <a:ext cx="838200" cy="838200"/>
            </a:xfrm>
            <a:prstGeom prst="rect">
              <a:avLst/>
            </a:prstGeom>
            <a:noFill/>
            <a:ln>
              <a:noFill/>
            </a:ln>
          </p:spPr>
        </p:pic>
        <p:sp>
          <p:nvSpPr>
            <p:cNvPr id="575" name="Google Shape;575;p24"/>
            <p:cNvSpPr/>
            <p:nvPr/>
          </p:nvSpPr>
          <p:spPr>
            <a:xfrm>
              <a:off x="13849350" y="41148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6" name="Google Shape;576;p24"/>
            <p:cNvPicPr preferRelativeResize="0"/>
            <p:nvPr/>
          </p:nvPicPr>
          <p:blipFill rotWithShape="1">
            <a:blip r:embed="rId13">
              <a:alphaModFix/>
            </a:blip>
            <a:srcRect b="0" l="0" r="0" t="0"/>
            <a:stretch/>
          </p:blipFill>
          <p:spPr>
            <a:xfrm>
              <a:off x="14077950" y="4386263"/>
              <a:ext cx="838200" cy="838200"/>
            </a:xfrm>
            <a:prstGeom prst="rect">
              <a:avLst/>
            </a:prstGeom>
            <a:noFill/>
            <a:ln>
              <a:noFill/>
            </a:ln>
          </p:spPr>
        </p:pic>
        <p:sp>
          <p:nvSpPr>
            <p:cNvPr id="577" name="Google Shape;577;p24"/>
            <p:cNvSpPr/>
            <p:nvPr/>
          </p:nvSpPr>
          <p:spPr>
            <a:xfrm>
              <a:off x="9429750" y="4114800"/>
              <a:ext cx="4114800" cy="13811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8" name="Google Shape;578;p24"/>
            <p:cNvPicPr preferRelativeResize="0"/>
            <p:nvPr/>
          </p:nvPicPr>
          <p:blipFill rotWithShape="1">
            <a:blip r:embed="rId14">
              <a:alphaModFix/>
            </a:blip>
            <a:srcRect b="0" l="0" r="0" t="0"/>
            <a:stretch/>
          </p:blipFill>
          <p:spPr>
            <a:xfrm>
              <a:off x="9658350" y="4386263"/>
              <a:ext cx="838200" cy="838200"/>
            </a:xfrm>
            <a:prstGeom prst="rect">
              <a:avLst/>
            </a:prstGeom>
            <a:noFill/>
            <a:ln>
              <a:noFill/>
            </a:ln>
          </p:spPr>
        </p:pic>
        <p:cxnSp>
          <p:nvCxnSpPr>
            <p:cNvPr id="579" name="Google Shape;579;p24"/>
            <p:cNvCxnSpPr/>
            <p:nvPr/>
          </p:nvCxnSpPr>
          <p:spPr>
            <a:xfrm rot="2470">
              <a:off x="2514598" y="3805237"/>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0" name="Google Shape;580;p24"/>
            <p:cNvCxnSpPr/>
            <p:nvPr/>
          </p:nvCxnSpPr>
          <p:spPr>
            <a:xfrm rot="5292605">
              <a:off x="9605888" y="3657600"/>
              <a:ext cx="304949" cy="0"/>
            </a:xfrm>
            <a:prstGeom prst="straightConnector1">
              <a:avLst/>
            </a:prstGeom>
            <a:noFill/>
            <a:ln cap="flat" cmpd="sng" w="9525">
              <a:solidFill>
                <a:srgbClr val="4D4D4D"/>
              </a:solidFill>
              <a:prstDash val="solid"/>
              <a:round/>
              <a:headEnd len="sm" w="sm" type="none"/>
              <a:tailEnd len="sm" w="sm" type="none"/>
            </a:ln>
          </p:spPr>
        </p:cxnSp>
        <p:cxnSp>
          <p:nvCxnSpPr>
            <p:cNvPr id="581" name="Google Shape;581;p24"/>
            <p:cNvCxnSpPr/>
            <p:nvPr/>
          </p:nvCxnSpPr>
          <p:spPr>
            <a:xfrm rot="5295858">
              <a:off x="2362128"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2" name="Google Shape;582;p24"/>
            <p:cNvCxnSpPr/>
            <p:nvPr/>
          </p:nvCxnSpPr>
          <p:spPr>
            <a:xfrm rot="5295858">
              <a:off x="69817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3" name="Google Shape;583;p24"/>
            <p:cNvCxnSpPr/>
            <p:nvPr/>
          </p:nvCxnSpPr>
          <p:spPr>
            <a:xfrm rot="5295858">
              <a:off x="114013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4" name="Google Shape;584;p24"/>
            <p:cNvCxnSpPr/>
            <p:nvPr/>
          </p:nvCxnSpPr>
          <p:spPr>
            <a:xfrm rot="5295858">
              <a:off x="1561140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85" name="Google Shape;585;p24"/>
            <p:cNvCxnSpPr/>
            <p:nvPr/>
          </p:nvCxnSpPr>
          <p:spPr>
            <a:xfrm rot="5389519">
              <a:off x="5576880"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586" name="Google Shape;586;p24"/>
            <p:cNvCxnSpPr/>
            <p:nvPr/>
          </p:nvCxnSpPr>
          <p:spPr>
            <a:xfrm rot="214580">
              <a:off x="699120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87" name="Google Shape;587;p24"/>
            <p:cNvCxnSpPr/>
            <p:nvPr/>
          </p:nvCxnSpPr>
          <p:spPr>
            <a:xfrm rot="214580">
              <a:off x="1562085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88" name="Google Shape;588;p24"/>
            <p:cNvCxnSpPr/>
            <p:nvPr/>
          </p:nvCxnSpPr>
          <p:spPr>
            <a:xfrm rot="214580">
              <a:off x="699120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p24"/>
            <p:cNvCxnSpPr/>
            <p:nvPr/>
          </p:nvCxnSpPr>
          <p:spPr>
            <a:xfrm rot="214580">
              <a:off x="1562085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p24"/>
            <p:cNvCxnSpPr/>
            <p:nvPr/>
          </p:nvCxnSpPr>
          <p:spPr>
            <a:xfrm rot="5389155">
              <a:off x="14258917" y="6786563"/>
              <a:ext cx="3019440" cy="0"/>
            </a:xfrm>
            <a:prstGeom prst="straightConnector1">
              <a:avLst/>
            </a:prstGeom>
            <a:noFill/>
            <a:ln cap="flat" cmpd="sng" w="9525">
              <a:solidFill>
                <a:srgbClr val="4D4D4D"/>
              </a:solidFill>
              <a:prstDash val="solid"/>
              <a:round/>
              <a:headEnd len="sm" w="sm" type="none"/>
              <a:tailEnd len="sm" w="sm" type="none"/>
            </a:ln>
          </p:spPr>
        </p:cxnSp>
        <p:sp>
          <p:nvSpPr>
            <p:cNvPr id="591" name="Google Shape;591;p24"/>
            <p:cNvSpPr/>
            <p:nvPr/>
          </p:nvSpPr>
          <p:spPr>
            <a:xfrm>
              <a:off x="8848725" y="249555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Chloe Ng</a:t>
              </a:r>
              <a:endParaRPr b="0" i="0" sz="2700" u="none" cap="none" strike="noStrike">
                <a:solidFill>
                  <a:schemeClr val="dk1"/>
                </a:solidFill>
                <a:latin typeface="Calibri"/>
                <a:ea typeface="Calibri"/>
                <a:cs typeface="Calibri"/>
                <a:sym typeface="Calibri"/>
              </a:endParaRPr>
            </a:p>
          </p:txBody>
        </p:sp>
        <p:sp>
          <p:nvSpPr>
            <p:cNvPr id="592" name="Google Shape;592;p24"/>
            <p:cNvSpPr/>
            <p:nvPr/>
          </p:nvSpPr>
          <p:spPr>
            <a:xfrm>
              <a:off x="8848725" y="31146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593" name="Google Shape;593;p24"/>
            <p:cNvSpPr/>
            <p:nvPr/>
          </p:nvSpPr>
          <p:spPr>
            <a:xfrm>
              <a:off x="1809750" y="42672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Valtorin</a:t>
              </a:r>
              <a:endParaRPr b="0" i="0" sz="2700" u="none" cap="none" strike="noStrike">
                <a:solidFill>
                  <a:schemeClr val="dk1"/>
                </a:solidFill>
                <a:latin typeface="Calibri"/>
                <a:ea typeface="Calibri"/>
                <a:cs typeface="Calibri"/>
                <a:sym typeface="Calibri"/>
              </a:endParaRPr>
            </a:p>
          </p:txBody>
        </p:sp>
        <p:sp>
          <p:nvSpPr>
            <p:cNvPr id="594" name="Google Shape;594;p24"/>
            <p:cNvSpPr/>
            <p:nvPr/>
          </p:nvSpPr>
          <p:spPr>
            <a:xfrm>
              <a:off x="1809750" y="4886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595" name="Google Shape;595;p24"/>
            <p:cNvSpPr/>
            <p:nvPr/>
          </p:nvSpPr>
          <p:spPr>
            <a:xfrm>
              <a:off x="4095750" y="60198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Lucian</a:t>
              </a:r>
              <a:endParaRPr b="0" i="0" sz="2700" u="none" cap="none" strike="noStrike">
                <a:solidFill>
                  <a:schemeClr val="dk1"/>
                </a:solidFill>
                <a:latin typeface="Calibri"/>
                <a:ea typeface="Calibri"/>
                <a:cs typeface="Calibri"/>
                <a:sym typeface="Calibri"/>
              </a:endParaRPr>
            </a:p>
          </p:txBody>
        </p:sp>
        <p:sp>
          <p:nvSpPr>
            <p:cNvPr id="596" name="Google Shape;596;p24"/>
            <p:cNvSpPr/>
            <p:nvPr/>
          </p:nvSpPr>
          <p:spPr>
            <a:xfrm>
              <a:off x="4095750" y="66389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597" name="Google Shape;597;p24"/>
            <p:cNvSpPr/>
            <p:nvPr/>
          </p:nvSpPr>
          <p:spPr>
            <a:xfrm>
              <a:off x="4095750" y="78105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Cedric</a:t>
              </a:r>
              <a:endParaRPr b="0" i="0" sz="2700" u="none" cap="none" strike="noStrike">
                <a:solidFill>
                  <a:schemeClr val="dk1"/>
                </a:solidFill>
                <a:latin typeface="Calibri"/>
                <a:ea typeface="Calibri"/>
                <a:cs typeface="Calibri"/>
                <a:sym typeface="Calibri"/>
              </a:endParaRPr>
            </a:p>
          </p:txBody>
        </p:sp>
        <p:sp>
          <p:nvSpPr>
            <p:cNvPr id="598" name="Google Shape;598;p24"/>
            <p:cNvSpPr/>
            <p:nvPr/>
          </p:nvSpPr>
          <p:spPr>
            <a:xfrm>
              <a:off x="4095750" y="84296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599" name="Google Shape;599;p24"/>
            <p:cNvSpPr/>
            <p:nvPr/>
          </p:nvSpPr>
          <p:spPr>
            <a:xfrm>
              <a:off x="12725400" y="603885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Elvina</a:t>
              </a:r>
              <a:endParaRPr b="0" i="0" sz="2700" u="none" cap="none" strike="noStrike">
                <a:solidFill>
                  <a:schemeClr val="dk1"/>
                </a:solidFill>
                <a:latin typeface="Calibri"/>
                <a:ea typeface="Calibri"/>
                <a:cs typeface="Calibri"/>
                <a:sym typeface="Calibri"/>
              </a:endParaRPr>
            </a:p>
          </p:txBody>
        </p:sp>
        <p:sp>
          <p:nvSpPr>
            <p:cNvPr id="600" name="Google Shape;600;p24"/>
            <p:cNvSpPr/>
            <p:nvPr/>
          </p:nvSpPr>
          <p:spPr>
            <a:xfrm>
              <a:off x="12725400" y="66579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01" name="Google Shape;601;p24"/>
            <p:cNvSpPr/>
            <p:nvPr/>
          </p:nvSpPr>
          <p:spPr>
            <a:xfrm>
              <a:off x="12725400" y="78105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Seraphina</a:t>
              </a:r>
              <a:endParaRPr b="0" i="0" sz="2700" u="none" cap="none" strike="noStrike">
                <a:solidFill>
                  <a:schemeClr val="dk1"/>
                </a:solidFill>
                <a:latin typeface="Calibri"/>
                <a:ea typeface="Calibri"/>
                <a:cs typeface="Calibri"/>
                <a:sym typeface="Calibri"/>
              </a:endParaRPr>
            </a:p>
          </p:txBody>
        </p:sp>
        <p:sp>
          <p:nvSpPr>
            <p:cNvPr id="602" name="Google Shape;602;p24"/>
            <p:cNvSpPr/>
            <p:nvPr/>
          </p:nvSpPr>
          <p:spPr>
            <a:xfrm>
              <a:off x="12725400" y="84296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03" name="Google Shape;603;p24"/>
            <p:cNvSpPr/>
            <p:nvPr/>
          </p:nvSpPr>
          <p:spPr>
            <a:xfrm>
              <a:off x="6229350" y="42672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Aurielle</a:t>
              </a:r>
              <a:endParaRPr b="0" i="0" sz="2700" u="none" cap="none" strike="noStrike">
                <a:solidFill>
                  <a:schemeClr val="dk1"/>
                </a:solidFill>
                <a:latin typeface="Calibri"/>
                <a:ea typeface="Calibri"/>
                <a:cs typeface="Calibri"/>
                <a:sym typeface="Calibri"/>
              </a:endParaRPr>
            </a:p>
          </p:txBody>
        </p:sp>
        <p:sp>
          <p:nvSpPr>
            <p:cNvPr id="604" name="Google Shape;604;p24"/>
            <p:cNvSpPr/>
            <p:nvPr/>
          </p:nvSpPr>
          <p:spPr>
            <a:xfrm>
              <a:off x="6229350" y="4886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05" name="Google Shape;605;p24"/>
            <p:cNvSpPr/>
            <p:nvPr/>
          </p:nvSpPr>
          <p:spPr>
            <a:xfrm>
              <a:off x="15068550" y="42672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Dariana</a:t>
              </a:r>
              <a:endParaRPr b="0" i="0" sz="2700" u="none" cap="none" strike="noStrike">
                <a:solidFill>
                  <a:schemeClr val="dk1"/>
                </a:solidFill>
                <a:latin typeface="Calibri"/>
                <a:ea typeface="Calibri"/>
                <a:cs typeface="Calibri"/>
                <a:sym typeface="Calibri"/>
              </a:endParaRPr>
            </a:p>
          </p:txBody>
        </p:sp>
        <p:sp>
          <p:nvSpPr>
            <p:cNvPr id="606" name="Google Shape;606;p24"/>
            <p:cNvSpPr/>
            <p:nvPr/>
          </p:nvSpPr>
          <p:spPr>
            <a:xfrm>
              <a:off x="15068550" y="4886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07" name="Google Shape;607;p24"/>
            <p:cNvSpPr/>
            <p:nvPr/>
          </p:nvSpPr>
          <p:spPr>
            <a:xfrm>
              <a:off x="10648950" y="4267200"/>
              <a:ext cx="2735580" cy="6629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ra"/>
                <a:buNone/>
              </a:pPr>
              <a:r>
                <a:rPr b="1" i="0" lang="en-US" sz="2700" u="none" cap="none" strike="noStrike">
                  <a:solidFill>
                    <a:srgbClr val="0E0E0E"/>
                  </a:solidFill>
                  <a:latin typeface="Saira"/>
                  <a:ea typeface="Saira"/>
                  <a:cs typeface="Saira"/>
                  <a:sym typeface="Saira"/>
                </a:rPr>
                <a:t>Theronis</a:t>
              </a:r>
              <a:endParaRPr b="0" i="0" sz="2700" u="none" cap="none" strike="noStrike">
                <a:solidFill>
                  <a:schemeClr val="dk1"/>
                </a:solidFill>
                <a:latin typeface="Calibri"/>
                <a:ea typeface="Calibri"/>
                <a:cs typeface="Calibri"/>
                <a:sym typeface="Calibri"/>
              </a:endParaRPr>
            </a:p>
          </p:txBody>
        </p:sp>
        <p:sp>
          <p:nvSpPr>
            <p:cNvPr id="608" name="Google Shape;608;p24"/>
            <p:cNvSpPr/>
            <p:nvPr/>
          </p:nvSpPr>
          <p:spPr>
            <a:xfrm>
              <a:off x="10648950" y="48863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09" name="Google Shape;609;p24"/>
          <p:cNvSpPr/>
          <p:nvPr/>
        </p:nvSpPr>
        <p:spPr>
          <a:xfrm>
            <a:off x="5810250" y="9601200"/>
            <a:ext cx="68027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10" name="Google Shape;610;p24"/>
          <p:cNvSpPr/>
          <p:nvPr/>
        </p:nvSpPr>
        <p:spPr>
          <a:xfrm>
            <a:off x="5238750" y="428625"/>
            <a:ext cx="7962900" cy="1466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EAE3"/>
        </a:solidFill>
      </p:bgPr>
    </p:bg>
    <p:spTree>
      <p:nvGrpSpPr>
        <p:cNvPr id="615" name="Shape 615"/>
        <p:cNvGrpSpPr/>
        <p:nvPr/>
      </p:nvGrpSpPr>
      <p:grpSpPr>
        <a:xfrm>
          <a:off x="0" y="0"/>
          <a:ext cx="0" cy="0"/>
          <a:chOff x="0" y="0"/>
          <a:chExt cx="0" cy="0"/>
        </a:xfrm>
      </p:grpSpPr>
      <p:pic>
        <p:nvPicPr>
          <p:cNvPr descr="preencoded.png" id="616" name="Google Shape;616;p25"/>
          <p:cNvPicPr preferRelativeResize="0"/>
          <p:nvPr/>
        </p:nvPicPr>
        <p:blipFill rotWithShape="1">
          <a:blip r:embed="rId3">
            <a:alphaModFix/>
          </a:blip>
          <a:srcRect b="0" l="0" r="0" t="0"/>
          <a:stretch/>
        </p:blipFill>
        <p:spPr>
          <a:xfrm>
            <a:off x="0" y="180975"/>
            <a:ext cx="9477375" cy="9925050"/>
          </a:xfrm>
          <a:prstGeom prst="rect">
            <a:avLst/>
          </a:prstGeom>
          <a:noFill/>
          <a:ln>
            <a:noFill/>
          </a:ln>
        </p:spPr>
      </p:pic>
      <p:pic>
        <p:nvPicPr>
          <p:cNvPr descr="preencoded.png" id="617" name="Google Shape;617;p25"/>
          <p:cNvPicPr preferRelativeResize="0"/>
          <p:nvPr/>
        </p:nvPicPr>
        <p:blipFill rotWithShape="1">
          <a:blip r:embed="rId4">
            <a:alphaModFix/>
          </a:blip>
          <a:srcRect b="0" l="0" r="0" t="0"/>
          <a:stretch/>
        </p:blipFill>
        <p:spPr>
          <a:xfrm>
            <a:off x="0" y="7096125"/>
            <a:ext cx="914400" cy="3190875"/>
          </a:xfrm>
          <a:prstGeom prst="rect">
            <a:avLst/>
          </a:prstGeom>
          <a:noFill/>
          <a:ln>
            <a:noFill/>
          </a:ln>
        </p:spPr>
      </p:pic>
      <p:pic>
        <p:nvPicPr>
          <p:cNvPr descr="preencoded.png" id="618" name="Google Shape;618;p25"/>
          <p:cNvPicPr preferRelativeResize="0"/>
          <p:nvPr/>
        </p:nvPicPr>
        <p:blipFill rotWithShape="1">
          <a:blip r:embed="rId5">
            <a:alphaModFix/>
          </a:blip>
          <a:srcRect b="0" l="0" r="0" t="0"/>
          <a:stretch/>
        </p:blipFill>
        <p:spPr>
          <a:xfrm>
            <a:off x="10506075" y="0"/>
            <a:ext cx="4800600" cy="1771650"/>
          </a:xfrm>
          <a:prstGeom prst="rect">
            <a:avLst/>
          </a:prstGeom>
          <a:noFill/>
          <a:ln>
            <a:noFill/>
          </a:ln>
        </p:spPr>
      </p:pic>
      <p:grpSp>
        <p:nvGrpSpPr>
          <p:cNvPr id="619" name="Google Shape;619;p25"/>
          <p:cNvGrpSpPr/>
          <p:nvPr/>
        </p:nvGrpSpPr>
        <p:grpSpPr>
          <a:xfrm>
            <a:off x="17640300" y="7994854"/>
            <a:ext cx="596695" cy="2063546"/>
            <a:chOff x="17640300" y="7994855"/>
            <a:chExt cx="596695" cy="2063546"/>
          </a:xfrm>
        </p:grpSpPr>
        <p:pic>
          <p:nvPicPr>
            <p:cNvPr descr="preencoded.png" id="620" name="Google Shape;620;p2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21" name="Google Shape;621;p2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D6782"/>
                </a:buClr>
                <a:buSzPts val="2710"/>
                <a:buFont typeface="Inter"/>
                <a:buNone/>
              </a:pPr>
              <a:r>
                <a:rPr b="1" i="0" lang="en-US" sz="2710" u="none" cap="none" strike="noStrike">
                  <a:solidFill>
                    <a:srgbClr val="DD67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2" name="Google Shape;622;p25"/>
          <p:cNvSpPr/>
          <p:nvPr/>
        </p:nvSpPr>
        <p:spPr>
          <a:xfrm>
            <a:off x="685800" y="1981200"/>
            <a:ext cx="7467600" cy="26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E3446"/>
              </a:buClr>
              <a:buSzPts val="6000"/>
              <a:buFont typeface="Saira"/>
              <a:buNone/>
            </a:pPr>
            <a:r>
              <a:rPr b="1" i="0" lang="en-US" sz="6000" u="none" cap="none" strike="noStrike">
                <a:solidFill>
                  <a:srgbClr val="8E3446"/>
                </a:solidFill>
                <a:latin typeface="Saira"/>
                <a:ea typeface="Saira"/>
                <a:cs typeface="Saira"/>
                <a:sym typeface="Saira"/>
              </a:rPr>
              <a:t>Thank you for choosing EaTemp</a:t>
            </a:r>
            <a:endParaRPr b="0" i="0" sz="6000" u="none" cap="none" strike="noStrike">
              <a:solidFill>
                <a:schemeClr val="dk1"/>
              </a:solidFill>
              <a:latin typeface="Calibri"/>
              <a:ea typeface="Calibri"/>
              <a:cs typeface="Calibri"/>
              <a:sym typeface="Calibri"/>
            </a:endParaRPr>
          </a:p>
        </p:txBody>
      </p:sp>
      <p:sp>
        <p:nvSpPr>
          <p:cNvPr id="623" name="Google Shape;623;p25"/>
          <p:cNvSpPr/>
          <p:nvPr/>
        </p:nvSpPr>
        <p:spPr>
          <a:xfrm>
            <a:off x="685800" y="4724400"/>
            <a:ext cx="7376160" cy="3688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24" name="Google Shape;624;p25"/>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5" name="Google Shape;625;p25"/>
          <p:cNvPicPr preferRelativeResize="0"/>
          <p:nvPr/>
        </p:nvPicPr>
        <p:blipFill rotWithShape="1">
          <a:blip r:embed="rId8">
            <a:alphaModFix/>
          </a:blip>
          <a:srcRect b="0" l="0" r="0" t="0"/>
          <a:stretch/>
        </p:blipFill>
        <p:spPr>
          <a:xfrm>
            <a:off x="8372475" y="1676400"/>
            <a:ext cx="8315325" cy="7667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2026-10-22T10:18:30Z</dcterms:created>
  <dc:creator>PptxGenJS</dc:creator>
</cp:coreProperties>
</file>