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Saira"/>
      <p:bold r:id="rId44"/>
      <p:boldItalic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ghyBsA+HRoSohg7jv9UhRc0Z10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Saira-bold.fntdata"/><Relationship Id="rId43" Type="http://schemas.openxmlformats.org/officeDocument/2006/relationships/font" Target="fonts/Inter-bold.fntdata"/><Relationship Id="rId46" Type="http://schemas.openxmlformats.org/officeDocument/2006/relationships/font" Target="fonts/PoppinsSemiBold-regular.fntdata"/><Relationship Id="rId45" Type="http://schemas.openxmlformats.org/officeDocument/2006/relationships/font" Target="fonts/Saira-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11e72683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11e72683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11e72683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11e726832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711e726832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711e726832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711e726832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711e726832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2711e726832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711e726832_0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2711e726832_0_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2711e726832_0_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711e726832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711e726832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2711e726832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11e726832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711e726832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2711e726832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711e726832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711e726832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2711e726832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711e726832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711e726832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g2711e726832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711e726832_0_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711e726832_0_4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2711e726832_0_4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711e726832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711e726832_0_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711e726832_0_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711e726832_0_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711e726832_0_4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g2711e726832_0_4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711e72683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711e72683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711e726832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711e726832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711e726832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2711e726832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711e726832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711e726832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2711e726832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711e726832_0_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711e726832_0_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2711e726832_0_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711e726832_0_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2711e726832_0_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g2711e726832_0_5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711e726832_0_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2711e726832_0_5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g2711e726832_0_5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711e726832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g2711e726832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g2711e726832_0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711e726832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711e726832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711e726832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711e726832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711e726832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711e726832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711e726832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711e726832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711e726832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711e726832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711e726832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711e726832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711e726832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711e726832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2711e726832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711e726832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711e726832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711e726832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711e726832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711e726832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2711e726832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1.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46.png"/><Relationship Id="rId7" Type="http://schemas.openxmlformats.org/officeDocument/2006/relationships/image" Target="../media/image58.png"/><Relationship Id="rId8" Type="http://schemas.openxmlformats.org/officeDocument/2006/relationships/image" Target="../media/image53.png"/></Relationships>
</file>

<file path=ppt/slides/_rels/slide11.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49.png"/><Relationship Id="rId13" Type="http://schemas.openxmlformats.org/officeDocument/2006/relationships/image" Target="../media/image74.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52.png"/><Relationship Id="rId15" Type="http://schemas.openxmlformats.org/officeDocument/2006/relationships/image" Target="../media/image65.png"/><Relationship Id="rId14" Type="http://schemas.openxmlformats.org/officeDocument/2006/relationships/image" Target="../media/image68.png"/><Relationship Id="rId17" Type="http://schemas.openxmlformats.org/officeDocument/2006/relationships/image" Target="../media/image73.png"/><Relationship Id="rId16" Type="http://schemas.openxmlformats.org/officeDocument/2006/relationships/image" Target="../media/image59.png"/><Relationship Id="rId5" Type="http://schemas.openxmlformats.org/officeDocument/2006/relationships/image" Target="../media/image14.png"/><Relationship Id="rId6" Type="http://schemas.openxmlformats.org/officeDocument/2006/relationships/image" Target="../media/image62.png"/><Relationship Id="rId18" Type="http://schemas.openxmlformats.org/officeDocument/2006/relationships/image" Target="../media/image101.png"/><Relationship Id="rId7" Type="http://schemas.openxmlformats.org/officeDocument/2006/relationships/image" Target="../media/image50.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20" Type="http://schemas.openxmlformats.org/officeDocument/2006/relationships/image" Target="../media/image88.png"/><Relationship Id="rId22" Type="http://schemas.openxmlformats.org/officeDocument/2006/relationships/image" Target="../media/image94.png"/><Relationship Id="rId21" Type="http://schemas.openxmlformats.org/officeDocument/2006/relationships/image" Target="../media/image90.png"/><Relationship Id="rId24" Type="http://schemas.openxmlformats.org/officeDocument/2006/relationships/image" Target="../media/image97.png"/><Relationship Id="rId23"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80.png"/><Relationship Id="rId26" Type="http://schemas.openxmlformats.org/officeDocument/2006/relationships/image" Target="../media/image104.png"/><Relationship Id="rId25" Type="http://schemas.openxmlformats.org/officeDocument/2006/relationships/image" Target="../media/image109.png"/><Relationship Id="rId28" Type="http://schemas.openxmlformats.org/officeDocument/2006/relationships/image" Target="../media/image117.png"/><Relationship Id="rId27" Type="http://schemas.openxmlformats.org/officeDocument/2006/relationships/image" Target="../media/image98.png"/><Relationship Id="rId5" Type="http://schemas.openxmlformats.org/officeDocument/2006/relationships/image" Target="../media/image14.png"/><Relationship Id="rId6" Type="http://schemas.openxmlformats.org/officeDocument/2006/relationships/image" Target="../media/image79.png"/><Relationship Id="rId29" Type="http://schemas.openxmlformats.org/officeDocument/2006/relationships/image" Target="../media/image96.png"/><Relationship Id="rId7" Type="http://schemas.openxmlformats.org/officeDocument/2006/relationships/image" Target="../media/image108.png"/><Relationship Id="rId8" Type="http://schemas.openxmlformats.org/officeDocument/2006/relationships/image" Target="../media/image112.png"/><Relationship Id="rId11" Type="http://schemas.openxmlformats.org/officeDocument/2006/relationships/image" Target="../media/image95.png"/><Relationship Id="rId10" Type="http://schemas.openxmlformats.org/officeDocument/2006/relationships/image" Target="../media/image81.png"/><Relationship Id="rId13" Type="http://schemas.openxmlformats.org/officeDocument/2006/relationships/image" Target="../media/image82.png"/><Relationship Id="rId12" Type="http://schemas.openxmlformats.org/officeDocument/2006/relationships/image" Target="../media/image116.png"/><Relationship Id="rId15" Type="http://schemas.openxmlformats.org/officeDocument/2006/relationships/image" Target="../media/image85.png"/><Relationship Id="rId14" Type="http://schemas.openxmlformats.org/officeDocument/2006/relationships/image" Target="../media/image84.png"/><Relationship Id="rId17" Type="http://schemas.openxmlformats.org/officeDocument/2006/relationships/image" Target="../media/image89.png"/><Relationship Id="rId16" Type="http://schemas.openxmlformats.org/officeDocument/2006/relationships/image" Target="../media/image86.png"/><Relationship Id="rId19" Type="http://schemas.openxmlformats.org/officeDocument/2006/relationships/image" Target="../media/image87.png"/><Relationship Id="rId18" Type="http://schemas.openxmlformats.org/officeDocument/2006/relationships/image" Target="../media/image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32.png"/><Relationship Id="rId7" Type="http://schemas.openxmlformats.org/officeDocument/2006/relationships/image" Target="../media/image1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34.png"/><Relationship Id="rId7" Type="http://schemas.openxmlformats.org/officeDocument/2006/relationships/image" Target="../media/image1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40.png"/><Relationship Id="rId7" Type="http://schemas.openxmlformats.org/officeDocument/2006/relationships/image" Target="../media/image1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7.png"/><Relationship Id="rId4" Type="http://schemas.openxmlformats.org/officeDocument/2006/relationships/image" Target="../media/image1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61.png"/><Relationship Id="rId7" Type="http://schemas.openxmlformats.org/officeDocument/2006/relationships/image" Target="../media/image68.png"/><Relationship Id="rId8" Type="http://schemas.openxmlformats.org/officeDocument/2006/relationships/image" Target="../media/image1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49.png"/><Relationship Id="rId7" Type="http://schemas.openxmlformats.org/officeDocument/2006/relationships/image" Target="../media/image152.png"/><Relationship Id="rId8" Type="http://schemas.openxmlformats.org/officeDocument/2006/relationships/image" Target="../media/image1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144.png"/><Relationship Id="rId5" Type="http://schemas.openxmlformats.org/officeDocument/2006/relationships/image" Target="../media/image14.png"/><Relationship Id="rId6" Type="http://schemas.openxmlformats.org/officeDocument/2006/relationships/image" Target="../media/image146.png"/><Relationship Id="rId7" Type="http://schemas.openxmlformats.org/officeDocument/2006/relationships/image" Target="../media/image141.png"/><Relationship Id="rId8" Type="http://schemas.openxmlformats.org/officeDocument/2006/relationships/image" Target="../media/image175.png"/><Relationship Id="rId11" Type="http://schemas.openxmlformats.org/officeDocument/2006/relationships/image" Target="../media/image170.png"/><Relationship Id="rId10" Type="http://schemas.openxmlformats.org/officeDocument/2006/relationships/image" Target="../media/image181.png"/></Relationships>
</file>

<file path=ppt/slides/_rels/slide24.xml.rels><?xml version="1.0" encoding="UTF-8" standalone="yes"?><Relationships xmlns="http://schemas.openxmlformats.org/package/2006/relationships"><Relationship Id="rId20" Type="http://schemas.openxmlformats.org/officeDocument/2006/relationships/image" Target="../media/image167.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4.png"/><Relationship Id="rId5" Type="http://schemas.openxmlformats.org/officeDocument/2006/relationships/image" Target="../media/image14.png"/><Relationship Id="rId6" Type="http://schemas.openxmlformats.org/officeDocument/2006/relationships/image" Target="../media/image182.png"/><Relationship Id="rId7" Type="http://schemas.openxmlformats.org/officeDocument/2006/relationships/image" Target="../media/image179.png"/><Relationship Id="rId8" Type="http://schemas.openxmlformats.org/officeDocument/2006/relationships/image" Target="../media/image159.png"/><Relationship Id="rId11" Type="http://schemas.openxmlformats.org/officeDocument/2006/relationships/image" Target="../media/image178.png"/><Relationship Id="rId10" Type="http://schemas.openxmlformats.org/officeDocument/2006/relationships/image" Target="../media/image185.png"/><Relationship Id="rId13" Type="http://schemas.openxmlformats.org/officeDocument/2006/relationships/image" Target="../media/image168.png"/><Relationship Id="rId12" Type="http://schemas.openxmlformats.org/officeDocument/2006/relationships/image" Target="../media/image171.png"/><Relationship Id="rId15" Type="http://schemas.openxmlformats.org/officeDocument/2006/relationships/image" Target="../media/image155.png"/><Relationship Id="rId14" Type="http://schemas.openxmlformats.org/officeDocument/2006/relationships/image" Target="../media/image166.png"/><Relationship Id="rId17" Type="http://schemas.openxmlformats.org/officeDocument/2006/relationships/image" Target="../media/image156.png"/><Relationship Id="rId16" Type="http://schemas.openxmlformats.org/officeDocument/2006/relationships/image" Target="../media/image153.png"/><Relationship Id="rId19" Type="http://schemas.openxmlformats.org/officeDocument/2006/relationships/image" Target="../media/image165.png"/><Relationship Id="rId18" Type="http://schemas.openxmlformats.org/officeDocument/2006/relationships/image" Target="../media/image1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2.png"/><Relationship Id="rId4" Type="http://schemas.openxmlformats.org/officeDocument/2006/relationships/image" Target="../media/image183.png"/><Relationship Id="rId5" Type="http://schemas.openxmlformats.org/officeDocument/2006/relationships/image" Target="../media/image174.png"/><Relationship Id="rId6" Type="http://schemas.openxmlformats.org/officeDocument/2006/relationships/image" Target="../media/image14.png"/><Relationship Id="rId7" Type="http://schemas.openxmlformats.org/officeDocument/2006/relationships/hyperlink" Target="https://unsplash.com/" TargetMode="External"/><Relationship Id="rId8" Type="http://schemas.openxmlformats.org/officeDocument/2006/relationships/image" Target="../media/image1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1.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27.png"/><Relationship Id="rId8"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6.png"/><Relationship Id="rId5" Type="http://schemas.openxmlformats.org/officeDocument/2006/relationships/image" Target="../media/image14.png"/><Relationship Id="rId6" Type="http://schemas.openxmlformats.org/officeDocument/2006/relationships/image" Target="../media/image45.png"/><Relationship Id="rId7" Type="http://schemas.openxmlformats.org/officeDocument/2006/relationships/image" Target="../media/image26.png"/><Relationship Id="rId8"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35.png"/><Relationship Id="rId7" Type="http://schemas.openxmlformats.org/officeDocument/2006/relationships/image" Target="../media/image42.png"/><Relationship Id="rId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15" name="Shape 15"/>
        <p:cNvGrpSpPr/>
        <p:nvPr/>
      </p:nvGrpSpPr>
      <p:grpSpPr>
        <a:xfrm>
          <a:off x="0" y="0"/>
          <a:ext cx="0" cy="0"/>
          <a:chOff x="0" y="0"/>
          <a:chExt cx="0" cy="0"/>
        </a:xfrm>
      </p:grpSpPr>
      <p:pic>
        <p:nvPicPr>
          <p:cNvPr descr=" " id="16" name="Google Shape;16;g2711e726832_0_0"/>
          <p:cNvPicPr preferRelativeResize="0"/>
          <p:nvPr/>
        </p:nvPicPr>
        <p:blipFill rotWithShape="1">
          <a:blip r:embed="rId3">
            <a:alphaModFix/>
          </a:blip>
          <a:srcRect b="0" l="0" r="0" t="0"/>
          <a:stretch/>
        </p:blipFill>
        <p:spPr>
          <a:xfrm>
            <a:off x="0" y="6146800"/>
            <a:ext cx="7901687" cy="7569200"/>
          </a:xfrm>
          <a:prstGeom prst="rect">
            <a:avLst/>
          </a:prstGeom>
          <a:noFill/>
          <a:ln>
            <a:noFill/>
          </a:ln>
        </p:spPr>
      </p:pic>
      <p:pic>
        <p:nvPicPr>
          <p:cNvPr descr=" " id="17" name="Google Shape;17;g2711e726832_0_0"/>
          <p:cNvPicPr preferRelativeResize="0"/>
          <p:nvPr/>
        </p:nvPicPr>
        <p:blipFill rotWithShape="1">
          <a:blip r:embed="rId4">
            <a:alphaModFix/>
          </a:blip>
          <a:srcRect b="0" l="0" r="0" t="0"/>
          <a:stretch/>
        </p:blipFill>
        <p:spPr>
          <a:xfrm>
            <a:off x="17845730" y="0"/>
            <a:ext cx="6541318" cy="5229519"/>
          </a:xfrm>
          <a:prstGeom prst="rect">
            <a:avLst/>
          </a:prstGeom>
          <a:noFill/>
          <a:ln>
            <a:noFill/>
          </a:ln>
        </p:spPr>
      </p:pic>
      <p:sp>
        <p:nvSpPr>
          <p:cNvPr id="18" name="Google Shape;18;g2711e726832_0_0"/>
          <p:cNvSpPr/>
          <p:nvPr/>
        </p:nvSpPr>
        <p:spPr>
          <a:xfrm>
            <a:off x="9513489" y="3848100"/>
            <a:ext cx="15292800" cy="435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18000"/>
              <a:buFont typeface="Saira"/>
              <a:buNone/>
            </a:pPr>
            <a:r>
              <a:rPr b="1" i="0" lang="en-US" sz="18000" u="none" cap="none" strike="noStrike">
                <a:solidFill>
                  <a:srgbClr val="8E3446"/>
                </a:solidFill>
                <a:latin typeface="Saira"/>
                <a:ea typeface="Saira"/>
                <a:cs typeface="Saira"/>
                <a:sym typeface="Saira"/>
              </a:rPr>
              <a:t>Hypertension</a:t>
            </a:r>
            <a:endParaRPr b="0" i="0" sz="18000" u="none" cap="none" strike="noStrike">
              <a:solidFill>
                <a:schemeClr val="dk1"/>
              </a:solidFill>
              <a:latin typeface="Calibri"/>
              <a:ea typeface="Calibri"/>
              <a:cs typeface="Calibri"/>
              <a:sym typeface="Calibri"/>
            </a:endParaRPr>
          </a:p>
        </p:txBody>
      </p:sp>
      <p:sp>
        <p:nvSpPr>
          <p:cNvPr id="19" name="Google Shape;19;g2711e726832_0_0"/>
          <p:cNvSpPr/>
          <p:nvPr/>
        </p:nvSpPr>
        <p:spPr>
          <a:xfrm>
            <a:off x="9513489" y="7442200"/>
            <a:ext cx="143316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1"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711e726832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711e726832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711e726832_0_0"/>
          <p:cNvPicPr preferRelativeResize="0"/>
          <p:nvPr/>
        </p:nvPicPr>
        <p:blipFill rotWithShape="1">
          <a:blip r:embed="rId6">
            <a:alphaModFix/>
          </a:blip>
          <a:srcRect b="0" l="0" r="0" t="0"/>
          <a:stretch/>
        </p:blipFill>
        <p:spPr>
          <a:xfrm>
            <a:off x="851006" y="2578100"/>
            <a:ext cx="8662483" cy="8559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200" name="Shape 200"/>
        <p:cNvGrpSpPr/>
        <p:nvPr/>
      </p:nvGrpSpPr>
      <p:grpSpPr>
        <a:xfrm>
          <a:off x="0" y="0"/>
          <a:ext cx="0" cy="0"/>
          <a:chOff x="0" y="0"/>
          <a:chExt cx="0" cy="0"/>
        </a:xfrm>
      </p:grpSpPr>
      <p:pic>
        <p:nvPicPr>
          <p:cNvPr descr=" " id="201" name="Google Shape;201;g2711e726832_0_176"/>
          <p:cNvPicPr preferRelativeResize="0"/>
          <p:nvPr/>
        </p:nvPicPr>
        <p:blipFill rotWithShape="1">
          <a:blip r:embed="rId3">
            <a:alphaModFix/>
          </a:blip>
          <a:srcRect b="0" l="0" r="0" t="0"/>
          <a:stretch/>
        </p:blipFill>
        <p:spPr>
          <a:xfrm>
            <a:off x="0" y="10655300"/>
            <a:ext cx="11212753" cy="3060700"/>
          </a:xfrm>
          <a:prstGeom prst="rect">
            <a:avLst/>
          </a:prstGeom>
          <a:noFill/>
          <a:ln>
            <a:noFill/>
          </a:ln>
        </p:spPr>
      </p:pic>
      <p:pic>
        <p:nvPicPr>
          <p:cNvPr descr=" " id="202" name="Google Shape;202;g2711e726832_0_176"/>
          <p:cNvPicPr preferRelativeResize="0"/>
          <p:nvPr/>
        </p:nvPicPr>
        <p:blipFill rotWithShape="1">
          <a:blip r:embed="rId4">
            <a:alphaModFix/>
          </a:blip>
          <a:srcRect b="0" l="0" r="0" t="0"/>
          <a:stretch/>
        </p:blipFill>
        <p:spPr>
          <a:xfrm>
            <a:off x="14784648" y="0"/>
            <a:ext cx="9602400" cy="3965786"/>
          </a:xfrm>
          <a:prstGeom prst="rect">
            <a:avLst/>
          </a:prstGeom>
          <a:noFill/>
          <a:ln>
            <a:noFill/>
          </a:ln>
        </p:spPr>
      </p:pic>
      <p:sp>
        <p:nvSpPr>
          <p:cNvPr id="203" name="Google Shape;203;g2711e726832_0_1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711e726832_0_1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5" name="Google Shape;205;g2711e726832_0_176"/>
          <p:cNvSpPr/>
          <p:nvPr/>
        </p:nvSpPr>
        <p:spPr>
          <a:xfrm>
            <a:off x="9107038" y="469900"/>
            <a:ext cx="60417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Pricing Plan</a:t>
            </a:r>
            <a:endParaRPr b="0" i="0" sz="8000" u="none" cap="none" strike="noStrike">
              <a:solidFill>
                <a:schemeClr val="dk1"/>
              </a:solidFill>
              <a:latin typeface="Calibri"/>
              <a:ea typeface="Calibri"/>
              <a:cs typeface="Calibri"/>
              <a:sym typeface="Calibri"/>
            </a:endParaRPr>
          </a:p>
        </p:txBody>
      </p:sp>
      <p:sp>
        <p:nvSpPr>
          <p:cNvPr id="206" name="Google Shape;206;g2711e726832_0_176"/>
          <p:cNvSpPr/>
          <p:nvPr/>
        </p:nvSpPr>
        <p:spPr>
          <a:xfrm>
            <a:off x="1778222" y="2489200"/>
            <a:ext cx="20843400" cy="106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711e726832_0_176"/>
          <p:cNvSpPr/>
          <p:nvPr/>
        </p:nvSpPr>
        <p:spPr>
          <a:xfrm>
            <a:off x="1778222" y="2489200"/>
            <a:ext cx="6439800" cy="10668000"/>
          </a:xfrm>
          <a:prstGeom prst="roundRect">
            <a:avLst>
              <a:gd fmla="val 3124" name="adj"/>
            </a:avLst>
          </a:prstGeom>
          <a:noFill/>
          <a:ln cap="flat" cmpd="sng" w="12700">
            <a:solidFill>
              <a:srgbClr val="DD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711e726832_0_176"/>
          <p:cNvPicPr preferRelativeResize="0"/>
          <p:nvPr/>
        </p:nvPicPr>
        <p:blipFill rotWithShape="1">
          <a:blip r:embed="rId6">
            <a:alphaModFix/>
          </a:blip>
          <a:srcRect b="0" l="0" r="0" t="0"/>
          <a:stretch/>
        </p:blipFill>
        <p:spPr>
          <a:xfrm>
            <a:off x="4271523" y="2946400"/>
            <a:ext cx="1453101" cy="1625600"/>
          </a:xfrm>
          <a:prstGeom prst="rect">
            <a:avLst/>
          </a:prstGeom>
          <a:noFill/>
          <a:ln>
            <a:noFill/>
          </a:ln>
        </p:spPr>
      </p:pic>
      <p:sp>
        <p:nvSpPr>
          <p:cNvPr id="209" name="Google Shape;209;g2711e726832_0_176"/>
          <p:cNvSpPr/>
          <p:nvPr/>
        </p:nvSpPr>
        <p:spPr>
          <a:xfrm>
            <a:off x="4134367" y="4876800"/>
            <a:ext cx="17274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D6782"/>
              </a:buClr>
              <a:buSzPts val="4800"/>
              <a:buFont typeface="Saira"/>
              <a:buNone/>
            </a:pPr>
            <a:r>
              <a:rPr b="1" i="0" lang="en-US" sz="4800" u="none" cap="none" strike="noStrike">
                <a:solidFill>
                  <a:srgbClr val="DD6782"/>
                </a:solidFill>
                <a:latin typeface="Saira"/>
                <a:ea typeface="Saira"/>
                <a:cs typeface="Saira"/>
                <a:sym typeface="Saira"/>
              </a:rPr>
              <a:t>Basic</a:t>
            </a:r>
            <a:endParaRPr b="0" i="0" sz="4800" u="none" cap="none" strike="noStrike">
              <a:solidFill>
                <a:schemeClr val="dk1"/>
              </a:solidFill>
              <a:latin typeface="Calibri"/>
              <a:ea typeface="Calibri"/>
              <a:cs typeface="Calibri"/>
              <a:sym typeface="Calibri"/>
            </a:endParaRPr>
          </a:p>
        </p:txBody>
      </p:sp>
      <p:sp>
        <p:nvSpPr>
          <p:cNvPr id="210" name="Google Shape;210;g2711e726832_0_176"/>
          <p:cNvSpPr/>
          <p:nvPr/>
        </p:nvSpPr>
        <p:spPr>
          <a:xfrm>
            <a:off x="2235479" y="6146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1" name="Google Shape;211;g2711e726832_0_176"/>
          <p:cNvSpPr/>
          <p:nvPr/>
        </p:nvSpPr>
        <p:spPr>
          <a:xfrm>
            <a:off x="3359570" y="11734800"/>
            <a:ext cx="32769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$10/month</a:t>
            </a:r>
            <a:endParaRPr b="0" i="0" sz="4800" u="none" cap="none" strike="noStrike">
              <a:solidFill>
                <a:schemeClr val="dk1"/>
              </a:solidFill>
              <a:latin typeface="Calibri"/>
              <a:ea typeface="Calibri"/>
              <a:cs typeface="Calibri"/>
              <a:sym typeface="Calibri"/>
            </a:endParaRPr>
          </a:p>
        </p:txBody>
      </p:sp>
      <p:sp>
        <p:nvSpPr>
          <p:cNvPr id="212" name="Google Shape;212;g2711e726832_0_176"/>
          <p:cNvSpPr/>
          <p:nvPr/>
        </p:nvSpPr>
        <p:spPr>
          <a:xfrm>
            <a:off x="8980022" y="2489200"/>
            <a:ext cx="6439800" cy="10668000"/>
          </a:xfrm>
          <a:prstGeom prst="roundRect">
            <a:avLst>
              <a:gd fmla="val 3124" name="adj"/>
            </a:avLst>
          </a:prstGeom>
          <a:noFill/>
          <a:ln cap="flat" cmpd="sng" w="12700">
            <a:solidFill>
              <a:srgbClr val="DD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711e726832_0_176"/>
          <p:cNvPicPr preferRelativeResize="0"/>
          <p:nvPr/>
        </p:nvPicPr>
        <p:blipFill rotWithShape="1">
          <a:blip r:embed="rId7">
            <a:alphaModFix/>
          </a:blip>
          <a:srcRect b="0" l="0" r="0" t="0"/>
          <a:stretch/>
        </p:blipFill>
        <p:spPr>
          <a:xfrm>
            <a:off x="11431410" y="2946400"/>
            <a:ext cx="1536929" cy="1625600"/>
          </a:xfrm>
          <a:prstGeom prst="rect">
            <a:avLst/>
          </a:prstGeom>
          <a:noFill/>
          <a:ln>
            <a:noFill/>
          </a:ln>
        </p:spPr>
      </p:pic>
      <p:sp>
        <p:nvSpPr>
          <p:cNvPr id="214" name="Google Shape;214;g2711e726832_0_176"/>
          <p:cNvSpPr/>
          <p:nvPr/>
        </p:nvSpPr>
        <p:spPr>
          <a:xfrm>
            <a:off x="11444130" y="4876800"/>
            <a:ext cx="15114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D6782"/>
              </a:buClr>
              <a:buSzPts val="4800"/>
              <a:buFont typeface="Saira"/>
              <a:buNone/>
            </a:pPr>
            <a:r>
              <a:rPr b="1" i="0" lang="en-US" sz="4800" u="none" cap="none" strike="noStrike">
                <a:solidFill>
                  <a:srgbClr val="DD6782"/>
                </a:solidFill>
                <a:latin typeface="Saira"/>
                <a:ea typeface="Saira"/>
                <a:cs typeface="Saira"/>
                <a:sym typeface="Saira"/>
              </a:rPr>
              <a:t>Elite</a:t>
            </a:r>
            <a:endParaRPr b="0" i="0" sz="4800" u="none" cap="none" strike="noStrike">
              <a:solidFill>
                <a:schemeClr val="dk1"/>
              </a:solidFill>
              <a:latin typeface="Calibri"/>
              <a:ea typeface="Calibri"/>
              <a:cs typeface="Calibri"/>
              <a:sym typeface="Calibri"/>
            </a:endParaRPr>
          </a:p>
        </p:txBody>
      </p:sp>
      <p:sp>
        <p:nvSpPr>
          <p:cNvPr id="215" name="Google Shape;215;g2711e726832_0_176"/>
          <p:cNvSpPr/>
          <p:nvPr/>
        </p:nvSpPr>
        <p:spPr>
          <a:xfrm>
            <a:off x="9437280" y="6146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6" name="Google Shape;216;g2711e726832_0_176"/>
          <p:cNvSpPr/>
          <p:nvPr/>
        </p:nvSpPr>
        <p:spPr>
          <a:xfrm>
            <a:off x="10491511" y="11734800"/>
            <a:ext cx="34167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$50/month</a:t>
            </a:r>
            <a:endParaRPr b="0" i="0" sz="4800" u="none" cap="none" strike="noStrike">
              <a:solidFill>
                <a:schemeClr val="dk1"/>
              </a:solidFill>
              <a:latin typeface="Calibri"/>
              <a:ea typeface="Calibri"/>
              <a:cs typeface="Calibri"/>
              <a:sym typeface="Calibri"/>
            </a:endParaRPr>
          </a:p>
        </p:txBody>
      </p:sp>
      <p:sp>
        <p:nvSpPr>
          <p:cNvPr id="217" name="Google Shape;217;g2711e726832_0_176"/>
          <p:cNvSpPr/>
          <p:nvPr/>
        </p:nvSpPr>
        <p:spPr>
          <a:xfrm>
            <a:off x="16181822" y="2489200"/>
            <a:ext cx="6439800" cy="10668000"/>
          </a:xfrm>
          <a:prstGeom prst="roundRect">
            <a:avLst>
              <a:gd fmla="val 3124" name="adj"/>
            </a:avLst>
          </a:prstGeom>
          <a:noFill/>
          <a:ln cap="flat" cmpd="sng" w="12700">
            <a:solidFill>
              <a:srgbClr val="DD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711e726832_0_176"/>
          <p:cNvPicPr preferRelativeResize="0"/>
          <p:nvPr/>
        </p:nvPicPr>
        <p:blipFill rotWithShape="1">
          <a:blip r:embed="rId8">
            <a:alphaModFix/>
          </a:blip>
          <a:srcRect b="0" l="0" r="0" t="0"/>
          <a:stretch/>
        </p:blipFill>
        <p:spPr>
          <a:xfrm>
            <a:off x="18594867" y="2946400"/>
            <a:ext cx="1613619" cy="1625600"/>
          </a:xfrm>
          <a:prstGeom prst="rect">
            <a:avLst/>
          </a:prstGeom>
          <a:noFill/>
          <a:ln>
            <a:noFill/>
          </a:ln>
        </p:spPr>
      </p:pic>
      <p:sp>
        <p:nvSpPr>
          <p:cNvPr id="219" name="Google Shape;219;g2711e726832_0_176"/>
          <p:cNvSpPr/>
          <p:nvPr/>
        </p:nvSpPr>
        <p:spPr>
          <a:xfrm>
            <a:off x="17782222" y="4876800"/>
            <a:ext cx="32388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D6782"/>
              </a:buClr>
              <a:buSzPts val="4800"/>
              <a:buFont typeface="Saira"/>
              <a:buNone/>
            </a:pPr>
            <a:r>
              <a:rPr b="1" i="0" lang="en-US" sz="4800" u="none" cap="none" strike="noStrike">
                <a:solidFill>
                  <a:srgbClr val="DD6782"/>
                </a:solidFill>
                <a:latin typeface="Saira"/>
                <a:ea typeface="Saira"/>
                <a:cs typeface="Saira"/>
                <a:sym typeface="Saira"/>
              </a:rPr>
              <a:t>Legendary</a:t>
            </a:r>
            <a:endParaRPr b="0" i="0" sz="4800" u="none" cap="none" strike="noStrike">
              <a:solidFill>
                <a:schemeClr val="dk1"/>
              </a:solidFill>
              <a:latin typeface="Calibri"/>
              <a:ea typeface="Calibri"/>
              <a:cs typeface="Calibri"/>
              <a:sym typeface="Calibri"/>
            </a:endParaRPr>
          </a:p>
        </p:txBody>
      </p:sp>
      <p:sp>
        <p:nvSpPr>
          <p:cNvPr id="220" name="Google Shape;220;g2711e726832_0_176"/>
          <p:cNvSpPr/>
          <p:nvPr/>
        </p:nvSpPr>
        <p:spPr>
          <a:xfrm>
            <a:off x="16639080" y="6146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1" name="Google Shape;221;g2711e726832_0_176"/>
          <p:cNvSpPr/>
          <p:nvPr/>
        </p:nvSpPr>
        <p:spPr>
          <a:xfrm>
            <a:off x="17559945" y="11734800"/>
            <a:ext cx="36834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226" name="Shape 226"/>
        <p:cNvGrpSpPr/>
        <p:nvPr/>
      </p:nvGrpSpPr>
      <p:grpSpPr>
        <a:xfrm>
          <a:off x="0" y="0"/>
          <a:ext cx="0" cy="0"/>
          <a:chOff x="0" y="0"/>
          <a:chExt cx="0" cy="0"/>
        </a:xfrm>
      </p:grpSpPr>
      <p:pic>
        <p:nvPicPr>
          <p:cNvPr descr=" " id="227" name="Google Shape;227;g2711e726832_0_201"/>
          <p:cNvPicPr preferRelativeResize="0"/>
          <p:nvPr/>
        </p:nvPicPr>
        <p:blipFill rotWithShape="1">
          <a:blip r:embed="rId3">
            <a:alphaModFix/>
          </a:blip>
          <a:srcRect b="0" l="0" r="0" t="0"/>
          <a:stretch/>
        </p:blipFill>
        <p:spPr>
          <a:xfrm>
            <a:off x="15013276" y="9499600"/>
            <a:ext cx="9373772" cy="4216400"/>
          </a:xfrm>
          <a:prstGeom prst="rect">
            <a:avLst/>
          </a:prstGeom>
          <a:noFill/>
          <a:ln>
            <a:noFill/>
          </a:ln>
        </p:spPr>
      </p:pic>
      <p:pic>
        <p:nvPicPr>
          <p:cNvPr descr=" " id="228" name="Google Shape;228;g2711e726832_0_201"/>
          <p:cNvPicPr preferRelativeResize="0"/>
          <p:nvPr/>
        </p:nvPicPr>
        <p:blipFill rotWithShape="1">
          <a:blip r:embed="rId4">
            <a:alphaModFix/>
          </a:blip>
          <a:srcRect b="0" l="0" r="0" t="0"/>
          <a:stretch/>
        </p:blipFill>
        <p:spPr>
          <a:xfrm>
            <a:off x="0" y="0"/>
            <a:ext cx="9361064" cy="4220394"/>
          </a:xfrm>
          <a:prstGeom prst="rect">
            <a:avLst/>
          </a:prstGeom>
          <a:noFill/>
          <a:ln>
            <a:noFill/>
          </a:ln>
        </p:spPr>
      </p:pic>
      <p:sp>
        <p:nvSpPr>
          <p:cNvPr id="229" name="Google Shape;229;g2711e726832_0_2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711e726832_0_20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1" name="Google Shape;231;g2711e726832_0_201"/>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2" name="Google Shape;232;g2711e726832_0_201"/>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3" name="Google Shape;233;g2711e726832_0_201"/>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4" name="Google Shape;234;g2711e726832_0_201"/>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5" name="Google Shape;235;g2711e726832_0_201"/>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6" name="Google Shape;236;g2711e726832_0_201"/>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7" name="Google Shape;237;g2711e726832_0_201"/>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8" name="Google Shape;238;g2711e726832_0_201"/>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9" name="Google Shape;239;g2711e726832_0_201"/>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40" name="Google Shape;240;g2711e726832_0_201"/>
          <p:cNvSpPr/>
          <p:nvPr/>
        </p:nvSpPr>
        <p:spPr>
          <a:xfrm>
            <a:off x="9996149" y="4102100"/>
            <a:ext cx="1545300" cy="309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Saira"/>
              <a:buNone/>
            </a:pPr>
            <a:r>
              <a:rPr b="1" i="0" lang="en-US" sz="12800" u="none" cap="none" strike="noStrike">
                <a:solidFill>
                  <a:srgbClr val="0E0E0E"/>
                </a:solidFill>
                <a:latin typeface="Saira"/>
                <a:ea typeface="Saira"/>
                <a:cs typeface="Saira"/>
                <a:sym typeface="Saira"/>
              </a:rPr>
              <a:t>S</a:t>
            </a:r>
            <a:endParaRPr b="0" i="0" sz="12800" u="none" cap="none" strike="noStrike">
              <a:solidFill>
                <a:schemeClr val="dk1"/>
              </a:solidFill>
              <a:latin typeface="Calibri"/>
              <a:ea typeface="Calibri"/>
              <a:cs typeface="Calibri"/>
              <a:sym typeface="Calibri"/>
            </a:endParaRPr>
          </a:p>
        </p:txBody>
      </p:sp>
      <p:sp>
        <p:nvSpPr>
          <p:cNvPr id="241" name="Google Shape;241;g2711e726832_0_201"/>
          <p:cNvSpPr/>
          <p:nvPr/>
        </p:nvSpPr>
        <p:spPr>
          <a:xfrm>
            <a:off x="12663483" y="4102100"/>
            <a:ext cx="2154900" cy="309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aira"/>
              <a:buNone/>
            </a:pPr>
            <a:r>
              <a:rPr b="1" i="0" lang="en-US" sz="12800" u="none" cap="none" strike="noStrike">
                <a:solidFill>
                  <a:srgbClr val="FFFFFF"/>
                </a:solidFill>
                <a:latin typeface="Saira"/>
                <a:ea typeface="Saira"/>
                <a:cs typeface="Saira"/>
                <a:sym typeface="Saira"/>
              </a:rPr>
              <a:t>W</a:t>
            </a:r>
            <a:endParaRPr b="0" i="0" sz="12800" u="none" cap="none" strike="noStrike">
              <a:solidFill>
                <a:schemeClr val="dk1"/>
              </a:solidFill>
              <a:latin typeface="Calibri"/>
              <a:ea typeface="Calibri"/>
              <a:cs typeface="Calibri"/>
              <a:sym typeface="Calibri"/>
            </a:endParaRPr>
          </a:p>
        </p:txBody>
      </p:sp>
      <p:sp>
        <p:nvSpPr>
          <p:cNvPr id="242" name="Google Shape;242;g2711e726832_0_201"/>
          <p:cNvSpPr/>
          <p:nvPr/>
        </p:nvSpPr>
        <p:spPr>
          <a:xfrm>
            <a:off x="9856432" y="7518400"/>
            <a:ext cx="1685100" cy="309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aira"/>
              <a:buNone/>
            </a:pPr>
            <a:r>
              <a:rPr b="1" i="0" lang="en-US" sz="12800" u="none" cap="none" strike="noStrike">
                <a:solidFill>
                  <a:srgbClr val="FFFFFF"/>
                </a:solidFill>
                <a:latin typeface="Saira"/>
                <a:ea typeface="Saira"/>
                <a:cs typeface="Saira"/>
                <a:sym typeface="Saira"/>
              </a:rPr>
              <a:t>O</a:t>
            </a:r>
            <a:endParaRPr b="0" i="0" sz="12800" u="none" cap="none" strike="noStrike">
              <a:solidFill>
                <a:schemeClr val="dk1"/>
              </a:solidFill>
              <a:latin typeface="Calibri"/>
              <a:ea typeface="Calibri"/>
              <a:cs typeface="Calibri"/>
              <a:sym typeface="Calibri"/>
            </a:endParaRPr>
          </a:p>
        </p:txBody>
      </p:sp>
      <p:sp>
        <p:nvSpPr>
          <p:cNvPr id="243" name="Google Shape;243;g2711e726832_0_201"/>
          <p:cNvSpPr/>
          <p:nvPr/>
        </p:nvSpPr>
        <p:spPr>
          <a:xfrm>
            <a:off x="12917514" y="7518400"/>
            <a:ext cx="1507200" cy="309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Saira"/>
              <a:buNone/>
            </a:pPr>
            <a:r>
              <a:rPr b="1" i="0" lang="en-US" sz="12800" u="none" cap="none" strike="noStrike">
                <a:solidFill>
                  <a:srgbClr val="0E0E0E"/>
                </a:solidFill>
                <a:latin typeface="Saira"/>
                <a:ea typeface="Saira"/>
                <a:cs typeface="Saira"/>
                <a:sym typeface="Saira"/>
              </a:rPr>
              <a:t>T</a:t>
            </a:r>
            <a:endParaRPr b="0" i="0" sz="12800" u="none" cap="none" strike="noStrike">
              <a:solidFill>
                <a:schemeClr val="dk1"/>
              </a:solidFill>
              <a:latin typeface="Calibri"/>
              <a:ea typeface="Calibri"/>
              <a:cs typeface="Calibri"/>
              <a:sym typeface="Calibri"/>
            </a:endParaRPr>
          </a:p>
        </p:txBody>
      </p:sp>
      <p:pic>
        <p:nvPicPr>
          <p:cNvPr descr=" " id="244" name="Google Shape;244;g2711e726832_0_201"/>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5" name="Google Shape;245;g2711e726832_0_201"/>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6" name="Google Shape;246;g2711e726832_0_201"/>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7" name="Google Shape;247;g2711e726832_0_201"/>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8" name="Google Shape;248;g2711e726832_0_201"/>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9" name="Google Shape;249;g2711e726832_0_201"/>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50" name="Google Shape;250;g2711e726832_0_201"/>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51" name="Google Shape;251;g2711e726832_0_201"/>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2" name="Google Shape;252;g2711e726832_0_201"/>
          <p:cNvSpPr/>
          <p:nvPr/>
        </p:nvSpPr>
        <p:spPr>
          <a:xfrm>
            <a:off x="3327816"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11e726832_0_201"/>
          <p:cNvSpPr/>
          <p:nvPr/>
        </p:nvSpPr>
        <p:spPr>
          <a:xfrm>
            <a:off x="3327816"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11e726832_0_201"/>
          <p:cNvSpPr/>
          <p:nvPr/>
        </p:nvSpPr>
        <p:spPr>
          <a:xfrm>
            <a:off x="3327816"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711e726832_0_201"/>
          <p:cNvSpPr/>
          <p:nvPr/>
        </p:nvSpPr>
        <p:spPr>
          <a:xfrm>
            <a:off x="3327816" y="346075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Strengths</a:t>
            </a:r>
            <a:endParaRPr b="0" i="0" sz="3600" u="none" cap="none" strike="noStrike">
              <a:solidFill>
                <a:schemeClr val="dk1"/>
              </a:solidFill>
              <a:latin typeface="Calibri"/>
              <a:ea typeface="Calibri"/>
              <a:cs typeface="Calibri"/>
              <a:sym typeface="Calibri"/>
            </a:endParaRPr>
          </a:p>
        </p:txBody>
      </p:sp>
      <p:sp>
        <p:nvSpPr>
          <p:cNvPr id="256" name="Google Shape;256;g2711e726832_0_201"/>
          <p:cNvSpPr/>
          <p:nvPr/>
        </p:nvSpPr>
        <p:spPr>
          <a:xfrm>
            <a:off x="3327816" y="43878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7" name="Google Shape;257;g2711e726832_0_201"/>
          <p:cNvSpPr/>
          <p:nvPr/>
        </p:nvSpPr>
        <p:spPr>
          <a:xfrm>
            <a:off x="3327816"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11e726832_0_201"/>
          <p:cNvSpPr/>
          <p:nvPr/>
        </p:nvSpPr>
        <p:spPr>
          <a:xfrm>
            <a:off x="3327816"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11e726832_0_201"/>
          <p:cNvSpPr/>
          <p:nvPr/>
        </p:nvSpPr>
        <p:spPr>
          <a:xfrm>
            <a:off x="3327816"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11e726832_0_201"/>
          <p:cNvSpPr/>
          <p:nvPr/>
        </p:nvSpPr>
        <p:spPr>
          <a:xfrm>
            <a:off x="3327816" y="1050925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Opportunities</a:t>
            </a:r>
            <a:endParaRPr b="0" i="0" sz="3600" u="none" cap="none" strike="noStrike">
              <a:solidFill>
                <a:schemeClr val="dk1"/>
              </a:solidFill>
              <a:latin typeface="Calibri"/>
              <a:ea typeface="Calibri"/>
              <a:cs typeface="Calibri"/>
              <a:sym typeface="Calibri"/>
            </a:endParaRPr>
          </a:p>
        </p:txBody>
      </p:sp>
      <p:sp>
        <p:nvSpPr>
          <p:cNvPr id="261" name="Google Shape;261;g2711e726832_0_201"/>
          <p:cNvSpPr/>
          <p:nvPr/>
        </p:nvSpPr>
        <p:spPr>
          <a:xfrm>
            <a:off x="3327816" y="114363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2" name="Google Shape;262;g2711e726832_0_201"/>
          <p:cNvSpPr/>
          <p:nvPr/>
        </p:nvSpPr>
        <p:spPr>
          <a:xfrm>
            <a:off x="16473959"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11e726832_0_201"/>
          <p:cNvSpPr/>
          <p:nvPr/>
        </p:nvSpPr>
        <p:spPr>
          <a:xfrm>
            <a:off x="16473959"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11e726832_0_201"/>
          <p:cNvSpPr/>
          <p:nvPr/>
        </p:nvSpPr>
        <p:spPr>
          <a:xfrm>
            <a:off x="16473959"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711e726832_0_201"/>
          <p:cNvSpPr/>
          <p:nvPr/>
        </p:nvSpPr>
        <p:spPr>
          <a:xfrm>
            <a:off x="16473959" y="346075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Weaknesses</a:t>
            </a:r>
            <a:endParaRPr b="0" i="0" sz="3600" u="none" cap="none" strike="noStrike">
              <a:solidFill>
                <a:schemeClr val="dk1"/>
              </a:solidFill>
              <a:latin typeface="Calibri"/>
              <a:ea typeface="Calibri"/>
              <a:cs typeface="Calibri"/>
              <a:sym typeface="Calibri"/>
            </a:endParaRPr>
          </a:p>
        </p:txBody>
      </p:sp>
      <p:sp>
        <p:nvSpPr>
          <p:cNvPr id="266" name="Google Shape;266;g2711e726832_0_201"/>
          <p:cNvSpPr/>
          <p:nvPr/>
        </p:nvSpPr>
        <p:spPr>
          <a:xfrm>
            <a:off x="16473959" y="43878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7" name="Google Shape;267;g2711e726832_0_201"/>
          <p:cNvSpPr/>
          <p:nvPr/>
        </p:nvSpPr>
        <p:spPr>
          <a:xfrm>
            <a:off x="16473959"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11e726832_0_201"/>
          <p:cNvSpPr/>
          <p:nvPr/>
        </p:nvSpPr>
        <p:spPr>
          <a:xfrm>
            <a:off x="16473959"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11e726832_0_201"/>
          <p:cNvSpPr/>
          <p:nvPr/>
        </p:nvSpPr>
        <p:spPr>
          <a:xfrm>
            <a:off x="16473959"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711e726832_0_201"/>
          <p:cNvSpPr/>
          <p:nvPr/>
        </p:nvSpPr>
        <p:spPr>
          <a:xfrm>
            <a:off x="16473959" y="1050925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Threats</a:t>
            </a:r>
            <a:endParaRPr b="0" i="0" sz="3600" u="none" cap="none" strike="noStrike">
              <a:solidFill>
                <a:schemeClr val="dk1"/>
              </a:solidFill>
              <a:latin typeface="Calibri"/>
              <a:ea typeface="Calibri"/>
              <a:cs typeface="Calibri"/>
              <a:sym typeface="Calibri"/>
            </a:endParaRPr>
          </a:p>
        </p:txBody>
      </p:sp>
      <p:sp>
        <p:nvSpPr>
          <p:cNvPr id="271" name="Google Shape;271;g2711e726832_0_201"/>
          <p:cNvSpPr/>
          <p:nvPr/>
        </p:nvSpPr>
        <p:spPr>
          <a:xfrm>
            <a:off x="16473959" y="114363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276" name="Shape 276"/>
        <p:cNvGrpSpPr/>
        <p:nvPr/>
      </p:nvGrpSpPr>
      <p:grpSpPr>
        <a:xfrm>
          <a:off x="0" y="0"/>
          <a:ext cx="0" cy="0"/>
          <a:chOff x="0" y="0"/>
          <a:chExt cx="0" cy="0"/>
        </a:xfrm>
      </p:grpSpPr>
      <p:pic>
        <p:nvPicPr>
          <p:cNvPr descr=" " id="277" name="Google Shape;277;g2711e726832_0_250"/>
          <p:cNvPicPr preferRelativeResize="0"/>
          <p:nvPr/>
        </p:nvPicPr>
        <p:blipFill rotWithShape="1">
          <a:blip r:embed="rId3">
            <a:alphaModFix/>
          </a:blip>
          <a:srcRect b="0" l="0" r="0" t="0"/>
          <a:stretch/>
        </p:blipFill>
        <p:spPr>
          <a:xfrm>
            <a:off x="0" y="6146800"/>
            <a:ext cx="7901687" cy="7569200"/>
          </a:xfrm>
          <a:prstGeom prst="rect">
            <a:avLst/>
          </a:prstGeom>
          <a:noFill/>
          <a:ln>
            <a:noFill/>
          </a:ln>
        </p:spPr>
      </p:pic>
      <p:pic>
        <p:nvPicPr>
          <p:cNvPr descr=" " id="278" name="Google Shape;278;g2711e726832_0_250"/>
          <p:cNvPicPr preferRelativeResize="0"/>
          <p:nvPr/>
        </p:nvPicPr>
        <p:blipFill rotWithShape="1">
          <a:blip r:embed="rId4">
            <a:alphaModFix/>
          </a:blip>
          <a:srcRect b="0" l="0" r="0" t="0"/>
          <a:stretch/>
        </p:blipFill>
        <p:spPr>
          <a:xfrm>
            <a:off x="17845730" y="0"/>
            <a:ext cx="6541318" cy="5229523"/>
          </a:xfrm>
          <a:prstGeom prst="rect">
            <a:avLst/>
          </a:prstGeom>
          <a:noFill/>
          <a:ln>
            <a:noFill/>
          </a:ln>
        </p:spPr>
      </p:pic>
      <p:sp>
        <p:nvSpPr>
          <p:cNvPr id="279" name="Google Shape;279;g2711e726832_0_2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g2711e726832_0_25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1" name="Google Shape;281;g2711e726832_0_250"/>
          <p:cNvPicPr preferRelativeResize="0"/>
          <p:nvPr/>
        </p:nvPicPr>
        <p:blipFill rotWithShape="1">
          <a:blip r:embed="rId6">
            <a:alphaModFix/>
          </a:blip>
          <a:srcRect b="0" l="0" r="0" t="0"/>
          <a:stretch/>
        </p:blipFill>
        <p:spPr>
          <a:xfrm>
            <a:off x="11418727" y="1282700"/>
            <a:ext cx="11291711" cy="11163300"/>
          </a:xfrm>
          <a:prstGeom prst="rect">
            <a:avLst/>
          </a:prstGeom>
          <a:noFill/>
          <a:ln>
            <a:noFill/>
          </a:ln>
        </p:spPr>
      </p:pic>
      <p:sp>
        <p:nvSpPr>
          <p:cNvPr id="282" name="Google Shape;282;g2711e726832_0_250"/>
          <p:cNvSpPr/>
          <p:nvPr/>
        </p:nvSpPr>
        <p:spPr>
          <a:xfrm>
            <a:off x="1397175" y="1143000"/>
            <a:ext cx="106905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aira"/>
              <a:buNone/>
            </a:pPr>
            <a:r>
              <a:rPr b="1" i="0" lang="en-US" sz="8000" u="none" cap="none" strike="noStrike">
                <a:solidFill>
                  <a:srgbClr val="0E0E0E"/>
                </a:solidFill>
                <a:latin typeface="Saira"/>
                <a:ea typeface="Saira"/>
                <a:cs typeface="Saira"/>
                <a:sym typeface="Saira"/>
              </a:rPr>
              <a:t>Some Data</a:t>
            </a:r>
            <a:endParaRPr b="0" i="0" sz="8000" u="none" cap="none" strike="noStrike">
              <a:solidFill>
                <a:schemeClr val="dk1"/>
              </a:solidFill>
              <a:latin typeface="Calibri"/>
              <a:ea typeface="Calibri"/>
              <a:cs typeface="Calibri"/>
              <a:sym typeface="Calibri"/>
            </a:endParaRPr>
          </a:p>
        </p:txBody>
      </p:sp>
      <p:sp>
        <p:nvSpPr>
          <p:cNvPr id="283" name="Google Shape;283;g2711e726832_0_250"/>
          <p:cNvSpPr/>
          <p:nvPr/>
        </p:nvSpPr>
        <p:spPr>
          <a:xfrm>
            <a:off x="1244756" y="4800600"/>
            <a:ext cx="8573700" cy="69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711e726832_0_250"/>
          <p:cNvSpPr/>
          <p:nvPr/>
        </p:nvSpPr>
        <p:spPr>
          <a:xfrm>
            <a:off x="1244756" y="4800600"/>
            <a:ext cx="8573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11e726832_0_250"/>
          <p:cNvSpPr/>
          <p:nvPr/>
        </p:nvSpPr>
        <p:spPr>
          <a:xfrm>
            <a:off x="1244756" y="5022850"/>
            <a:ext cx="21084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11e726832_0_250"/>
          <p:cNvSpPr/>
          <p:nvPr/>
        </p:nvSpPr>
        <p:spPr>
          <a:xfrm>
            <a:off x="1244756" y="5022850"/>
            <a:ext cx="24471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75%</a:t>
            </a:r>
            <a:endParaRPr b="0" i="0" sz="8000" u="none" cap="none" strike="noStrike">
              <a:solidFill>
                <a:schemeClr val="dk1"/>
              </a:solidFill>
              <a:latin typeface="Calibri"/>
              <a:ea typeface="Calibri"/>
              <a:cs typeface="Calibri"/>
              <a:sym typeface="Calibri"/>
            </a:endParaRPr>
          </a:p>
        </p:txBody>
      </p:sp>
      <p:sp>
        <p:nvSpPr>
          <p:cNvPr id="287" name="Google Shape;287;g2711e726832_0_250"/>
          <p:cNvSpPr/>
          <p:nvPr/>
        </p:nvSpPr>
        <p:spPr>
          <a:xfrm>
            <a:off x="3556445" y="4800600"/>
            <a:ext cx="62619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711e726832_0_250"/>
          <p:cNvSpPr/>
          <p:nvPr/>
        </p:nvSpPr>
        <p:spPr>
          <a:xfrm>
            <a:off x="3556445" y="4800600"/>
            <a:ext cx="64143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Enchanted Creatures</a:t>
            </a:r>
            <a:endParaRPr b="0" i="0" sz="3600" u="none" cap="none" strike="noStrike">
              <a:solidFill>
                <a:schemeClr val="dk1"/>
              </a:solidFill>
              <a:latin typeface="Calibri"/>
              <a:ea typeface="Calibri"/>
              <a:cs typeface="Calibri"/>
              <a:sym typeface="Calibri"/>
            </a:endParaRPr>
          </a:p>
        </p:txBody>
      </p:sp>
      <p:sp>
        <p:nvSpPr>
          <p:cNvPr id="289" name="Google Shape;289;g2711e726832_0_250"/>
          <p:cNvSpPr/>
          <p:nvPr/>
        </p:nvSpPr>
        <p:spPr>
          <a:xfrm>
            <a:off x="3556445" y="5626100"/>
            <a:ext cx="6397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0" name="Google Shape;290;g2711e726832_0_250"/>
          <p:cNvSpPr/>
          <p:nvPr/>
        </p:nvSpPr>
        <p:spPr>
          <a:xfrm>
            <a:off x="1244756" y="7454900"/>
            <a:ext cx="85737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11e726832_0_250"/>
          <p:cNvSpPr/>
          <p:nvPr/>
        </p:nvSpPr>
        <p:spPr>
          <a:xfrm>
            <a:off x="1244756" y="7454900"/>
            <a:ext cx="22482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711e726832_0_250"/>
          <p:cNvSpPr/>
          <p:nvPr/>
        </p:nvSpPr>
        <p:spPr>
          <a:xfrm>
            <a:off x="1244756" y="7454900"/>
            <a:ext cx="25869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60%</a:t>
            </a:r>
            <a:endParaRPr b="0" i="0" sz="8000" u="none" cap="none" strike="noStrike">
              <a:solidFill>
                <a:schemeClr val="dk1"/>
              </a:solidFill>
              <a:latin typeface="Calibri"/>
              <a:ea typeface="Calibri"/>
              <a:cs typeface="Calibri"/>
              <a:sym typeface="Calibri"/>
            </a:endParaRPr>
          </a:p>
        </p:txBody>
      </p:sp>
      <p:sp>
        <p:nvSpPr>
          <p:cNvPr id="293" name="Google Shape;293;g2711e726832_0_250"/>
          <p:cNvSpPr/>
          <p:nvPr/>
        </p:nvSpPr>
        <p:spPr>
          <a:xfrm>
            <a:off x="3696162" y="7537450"/>
            <a:ext cx="61221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711e726832_0_250"/>
          <p:cNvSpPr/>
          <p:nvPr/>
        </p:nvSpPr>
        <p:spPr>
          <a:xfrm>
            <a:off x="3696162" y="7537450"/>
            <a:ext cx="62745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Magic-Wielding Individuals</a:t>
            </a:r>
            <a:endParaRPr b="0" i="0" sz="3600" u="none" cap="none" strike="noStrike">
              <a:solidFill>
                <a:schemeClr val="dk1"/>
              </a:solidFill>
              <a:latin typeface="Calibri"/>
              <a:ea typeface="Calibri"/>
              <a:cs typeface="Calibri"/>
              <a:sym typeface="Calibri"/>
            </a:endParaRPr>
          </a:p>
        </p:txBody>
      </p:sp>
      <p:sp>
        <p:nvSpPr>
          <p:cNvPr id="295" name="Google Shape;295;g2711e726832_0_250"/>
          <p:cNvSpPr/>
          <p:nvPr/>
        </p:nvSpPr>
        <p:spPr>
          <a:xfrm>
            <a:off x="3696162" y="8362950"/>
            <a:ext cx="6257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6" name="Google Shape;296;g2711e726832_0_250"/>
          <p:cNvSpPr/>
          <p:nvPr/>
        </p:nvSpPr>
        <p:spPr>
          <a:xfrm>
            <a:off x="1244756" y="9664700"/>
            <a:ext cx="8573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711e726832_0_250"/>
          <p:cNvSpPr/>
          <p:nvPr/>
        </p:nvSpPr>
        <p:spPr>
          <a:xfrm>
            <a:off x="1244756" y="9886950"/>
            <a:ext cx="22482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711e726832_0_250"/>
          <p:cNvSpPr/>
          <p:nvPr/>
        </p:nvSpPr>
        <p:spPr>
          <a:xfrm>
            <a:off x="1244756" y="9886950"/>
            <a:ext cx="25869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90%</a:t>
            </a:r>
            <a:endParaRPr b="0" i="0" sz="8000" u="none" cap="none" strike="noStrike">
              <a:solidFill>
                <a:schemeClr val="dk1"/>
              </a:solidFill>
              <a:latin typeface="Calibri"/>
              <a:ea typeface="Calibri"/>
              <a:cs typeface="Calibri"/>
              <a:sym typeface="Calibri"/>
            </a:endParaRPr>
          </a:p>
        </p:txBody>
      </p:sp>
      <p:sp>
        <p:nvSpPr>
          <p:cNvPr id="299" name="Google Shape;299;g2711e726832_0_250"/>
          <p:cNvSpPr/>
          <p:nvPr/>
        </p:nvSpPr>
        <p:spPr>
          <a:xfrm>
            <a:off x="3696162" y="9664700"/>
            <a:ext cx="61221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711e726832_0_250"/>
          <p:cNvSpPr/>
          <p:nvPr/>
        </p:nvSpPr>
        <p:spPr>
          <a:xfrm>
            <a:off x="3696162" y="9664700"/>
            <a:ext cx="62745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Spells Cast</a:t>
            </a:r>
            <a:endParaRPr b="0" i="0" sz="3600" u="none" cap="none" strike="noStrike">
              <a:solidFill>
                <a:schemeClr val="dk1"/>
              </a:solidFill>
              <a:latin typeface="Calibri"/>
              <a:ea typeface="Calibri"/>
              <a:cs typeface="Calibri"/>
              <a:sym typeface="Calibri"/>
            </a:endParaRPr>
          </a:p>
        </p:txBody>
      </p:sp>
      <p:sp>
        <p:nvSpPr>
          <p:cNvPr id="301" name="Google Shape;301;g2711e726832_0_250"/>
          <p:cNvSpPr/>
          <p:nvPr/>
        </p:nvSpPr>
        <p:spPr>
          <a:xfrm>
            <a:off x="3696162" y="10490200"/>
            <a:ext cx="6257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306" name="Shape 306"/>
        <p:cNvGrpSpPr/>
        <p:nvPr/>
      </p:nvGrpSpPr>
      <p:grpSpPr>
        <a:xfrm>
          <a:off x="0" y="0"/>
          <a:ext cx="0" cy="0"/>
          <a:chOff x="0" y="0"/>
          <a:chExt cx="0" cy="0"/>
        </a:xfrm>
      </p:grpSpPr>
      <p:pic>
        <p:nvPicPr>
          <p:cNvPr descr=" " id="307" name="Google Shape;307;g2711e726832_0_279"/>
          <p:cNvPicPr preferRelativeResize="0"/>
          <p:nvPr/>
        </p:nvPicPr>
        <p:blipFill rotWithShape="1">
          <a:blip r:embed="rId3">
            <a:alphaModFix/>
          </a:blip>
          <a:srcRect b="0" l="0" r="0" t="0"/>
          <a:stretch/>
        </p:blipFill>
        <p:spPr>
          <a:xfrm>
            <a:off x="5347368" y="241300"/>
            <a:ext cx="13692311" cy="13233400"/>
          </a:xfrm>
          <a:prstGeom prst="rect">
            <a:avLst/>
          </a:prstGeom>
          <a:noFill/>
          <a:ln>
            <a:noFill/>
          </a:ln>
        </p:spPr>
      </p:pic>
      <p:pic>
        <p:nvPicPr>
          <p:cNvPr descr=" " id="308" name="Google Shape;308;g2711e726832_0_279"/>
          <p:cNvPicPr preferRelativeResize="0"/>
          <p:nvPr/>
        </p:nvPicPr>
        <p:blipFill rotWithShape="1">
          <a:blip r:embed="rId4">
            <a:alphaModFix/>
          </a:blip>
          <a:srcRect b="0" l="0" r="0" t="0"/>
          <a:stretch/>
        </p:blipFill>
        <p:spPr>
          <a:xfrm>
            <a:off x="0" y="9461500"/>
            <a:ext cx="6401600" cy="4254500"/>
          </a:xfrm>
          <a:prstGeom prst="rect">
            <a:avLst/>
          </a:prstGeom>
          <a:noFill/>
          <a:ln>
            <a:noFill/>
          </a:ln>
        </p:spPr>
      </p:pic>
      <p:pic>
        <p:nvPicPr>
          <p:cNvPr descr=" " id="309" name="Google Shape;309;g2711e726832_0_279"/>
          <p:cNvPicPr preferRelativeResize="0"/>
          <p:nvPr/>
        </p:nvPicPr>
        <p:blipFill rotWithShape="1">
          <a:blip r:embed="rId5">
            <a:alphaModFix/>
          </a:blip>
          <a:srcRect b="0" l="0" r="0" t="0"/>
          <a:stretch/>
        </p:blipFill>
        <p:spPr>
          <a:xfrm>
            <a:off x="20411451" y="0"/>
            <a:ext cx="3975597" cy="2362200"/>
          </a:xfrm>
          <a:prstGeom prst="rect">
            <a:avLst/>
          </a:prstGeom>
          <a:noFill/>
          <a:ln>
            <a:noFill/>
          </a:ln>
        </p:spPr>
      </p:pic>
      <p:sp>
        <p:nvSpPr>
          <p:cNvPr id="310" name="Google Shape;310;g2711e726832_0_2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1" name="Google Shape;311;g2711e726832_0_27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12" name="Google Shape;312;g2711e726832_0_279"/>
          <p:cNvSpPr/>
          <p:nvPr/>
        </p:nvSpPr>
        <p:spPr>
          <a:xfrm>
            <a:off x="4305838" y="3403600"/>
            <a:ext cx="15762600" cy="78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711e726832_0_279"/>
          <p:cNvSpPr/>
          <p:nvPr/>
        </p:nvSpPr>
        <p:spPr>
          <a:xfrm>
            <a:off x="4305838" y="3403600"/>
            <a:ext cx="15762600" cy="622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711e726832_0_279"/>
          <p:cNvSpPr/>
          <p:nvPr/>
        </p:nvSpPr>
        <p:spPr>
          <a:xfrm>
            <a:off x="5531541" y="3403600"/>
            <a:ext cx="13311300" cy="581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3446"/>
              </a:buClr>
              <a:buSzPts val="24000"/>
              <a:buFont typeface="Saira"/>
              <a:buNone/>
            </a:pPr>
            <a:r>
              <a:rPr b="1" i="0" lang="en-US" sz="24000" u="none" cap="none" strike="noStrike">
                <a:solidFill>
                  <a:srgbClr val="8E3446"/>
                </a:solidFill>
                <a:latin typeface="Saira"/>
                <a:ea typeface="Saira"/>
                <a:cs typeface="Saira"/>
                <a:sym typeface="Saira"/>
              </a:rPr>
              <a:t>234,567</a:t>
            </a:r>
            <a:endParaRPr b="0" i="0" sz="24000" u="none" cap="none" strike="noStrike">
              <a:solidFill>
                <a:schemeClr val="dk1"/>
              </a:solidFill>
              <a:latin typeface="Calibri"/>
              <a:ea typeface="Calibri"/>
              <a:cs typeface="Calibri"/>
              <a:sym typeface="Calibri"/>
            </a:endParaRPr>
          </a:p>
        </p:txBody>
      </p:sp>
      <p:sp>
        <p:nvSpPr>
          <p:cNvPr id="315" name="Google Shape;315;g2711e726832_0_279"/>
          <p:cNvSpPr/>
          <p:nvPr/>
        </p:nvSpPr>
        <p:spPr>
          <a:xfrm>
            <a:off x="4170355" y="8407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1"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6" name="Google Shape;316;g2711e726832_0_279"/>
          <p:cNvSpPr/>
          <p:nvPr/>
        </p:nvSpPr>
        <p:spPr>
          <a:xfrm>
            <a:off x="7483352" y="10033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321" name="Shape 321"/>
        <p:cNvGrpSpPr/>
        <p:nvPr/>
      </p:nvGrpSpPr>
      <p:grpSpPr>
        <a:xfrm>
          <a:off x="0" y="0"/>
          <a:ext cx="0" cy="0"/>
          <a:chOff x="0" y="0"/>
          <a:chExt cx="0" cy="0"/>
        </a:xfrm>
      </p:grpSpPr>
      <p:pic>
        <p:nvPicPr>
          <p:cNvPr descr=" " id="322" name="Google Shape;322;g2711e726832_0_293"/>
          <p:cNvPicPr preferRelativeResize="0"/>
          <p:nvPr/>
        </p:nvPicPr>
        <p:blipFill rotWithShape="1">
          <a:blip r:embed="rId3">
            <a:alphaModFix/>
          </a:blip>
          <a:srcRect b="0" l="0" r="0" t="0"/>
          <a:stretch/>
        </p:blipFill>
        <p:spPr>
          <a:xfrm>
            <a:off x="15013276" y="9499600"/>
            <a:ext cx="9373772" cy="4216400"/>
          </a:xfrm>
          <a:prstGeom prst="rect">
            <a:avLst/>
          </a:prstGeom>
          <a:noFill/>
          <a:ln>
            <a:noFill/>
          </a:ln>
        </p:spPr>
      </p:pic>
      <p:pic>
        <p:nvPicPr>
          <p:cNvPr descr=" " id="323" name="Google Shape;323;g2711e726832_0_293"/>
          <p:cNvPicPr preferRelativeResize="0"/>
          <p:nvPr/>
        </p:nvPicPr>
        <p:blipFill rotWithShape="1">
          <a:blip r:embed="rId4">
            <a:alphaModFix/>
          </a:blip>
          <a:srcRect b="0" l="0" r="0" t="0"/>
          <a:stretch/>
        </p:blipFill>
        <p:spPr>
          <a:xfrm>
            <a:off x="0" y="0"/>
            <a:ext cx="9361064" cy="4220394"/>
          </a:xfrm>
          <a:prstGeom prst="rect">
            <a:avLst/>
          </a:prstGeom>
          <a:noFill/>
          <a:ln>
            <a:noFill/>
          </a:ln>
        </p:spPr>
      </p:pic>
      <p:sp>
        <p:nvSpPr>
          <p:cNvPr id="324" name="Google Shape;324;g2711e726832_0_2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2711e726832_0_2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6" name="Google Shape;326;g2711e726832_0_293"/>
          <p:cNvSpPr/>
          <p:nvPr/>
        </p:nvSpPr>
        <p:spPr>
          <a:xfrm>
            <a:off x="3391324" y="3263900"/>
            <a:ext cx="78750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711e726832_0_293"/>
          <p:cNvSpPr/>
          <p:nvPr/>
        </p:nvSpPr>
        <p:spPr>
          <a:xfrm>
            <a:off x="3581848" y="3263900"/>
            <a:ext cx="7494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11e726832_0_293"/>
          <p:cNvSpPr/>
          <p:nvPr/>
        </p:nvSpPr>
        <p:spPr>
          <a:xfrm>
            <a:off x="3581848" y="3263900"/>
            <a:ext cx="8035800" cy="309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12800"/>
              <a:buFont typeface="Saira"/>
              <a:buNone/>
            </a:pPr>
            <a:r>
              <a:rPr b="1" i="0" lang="en-US" sz="12800" u="none" cap="none" strike="noStrike">
                <a:solidFill>
                  <a:srgbClr val="8E3446"/>
                </a:solidFill>
                <a:latin typeface="Saira"/>
                <a:ea typeface="Saira"/>
                <a:cs typeface="Saira"/>
                <a:sym typeface="Saira"/>
              </a:rPr>
              <a:t>233 Coins</a:t>
            </a:r>
            <a:endParaRPr b="0" i="0" sz="12800" u="none" cap="none" strike="noStrike">
              <a:solidFill>
                <a:schemeClr val="dk1"/>
              </a:solidFill>
              <a:latin typeface="Calibri"/>
              <a:ea typeface="Calibri"/>
              <a:cs typeface="Calibri"/>
              <a:sym typeface="Calibri"/>
            </a:endParaRPr>
          </a:p>
        </p:txBody>
      </p:sp>
      <p:sp>
        <p:nvSpPr>
          <p:cNvPr id="329" name="Google Shape;329;g2711e726832_0_293"/>
          <p:cNvSpPr/>
          <p:nvPr/>
        </p:nvSpPr>
        <p:spPr>
          <a:xfrm>
            <a:off x="3391324" y="5816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11e726832_0_293"/>
          <p:cNvSpPr/>
          <p:nvPr/>
        </p:nvSpPr>
        <p:spPr>
          <a:xfrm>
            <a:off x="3323582" y="5816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1" name="Google Shape;331;g2711e726832_0_293"/>
          <p:cNvSpPr/>
          <p:nvPr/>
        </p:nvSpPr>
        <p:spPr>
          <a:xfrm>
            <a:off x="3391324" y="6985000"/>
            <a:ext cx="78750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711e726832_0_293"/>
          <p:cNvSpPr/>
          <p:nvPr/>
        </p:nvSpPr>
        <p:spPr>
          <a:xfrm>
            <a:off x="3277010" y="6985000"/>
            <a:ext cx="81036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711e726832_0_293"/>
          <p:cNvSpPr/>
          <p:nvPr/>
        </p:nvSpPr>
        <p:spPr>
          <a:xfrm>
            <a:off x="3277010" y="6985000"/>
            <a:ext cx="8645400" cy="309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12800"/>
              <a:buFont typeface="Saira"/>
              <a:buNone/>
            </a:pPr>
            <a:r>
              <a:rPr b="1" i="0" lang="en-US" sz="12800" u="none" cap="none" strike="noStrike">
                <a:solidFill>
                  <a:srgbClr val="8E3446"/>
                </a:solidFill>
                <a:latin typeface="Saira"/>
                <a:ea typeface="Saira"/>
                <a:cs typeface="Saira"/>
                <a:sym typeface="Saira"/>
              </a:rPr>
              <a:t>456 Hours</a:t>
            </a:r>
            <a:endParaRPr b="0" i="0" sz="12800" u="none" cap="none" strike="noStrike">
              <a:solidFill>
                <a:schemeClr val="dk1"/>
              </a:solidFill>
              <a:latin typeface="Calibri"/>
              <a:ea typeface="Calibri"/>
              <a:cs typeface="Calibri"/>
              <a:sym typeface="Calibri"/>
            </a:endParaRPr>
          </a:p>
        </p:txBody>
      </p:sp>
      <p:sp>
        <p:nvSpPr>
          <p:cNvPr id="334" name="Google Shape;334;g2711e726832_0_293"/>
          <p:cNvSpPr/>
          <p:nvPr/>
        </p:nvSpPr>
        <p:spPr>
          <a:xfrm>
            <a:off x="3391324" y="9537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711e726832_0_293"/>
          <p:cNvSpPr/>
          <p:nvPr/>
        </p:nvSpPr>
        <p:spPr>
          <a:xfrm>
            <a:off x="3323582" y="9537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6" name="Google Shape;336;g2711e726832_0_293"/>
          <p:cNvSpPr/>
          <p:nvPr/>
        </p:nvSpPr>
        <p:spPr>
          <a:xfrm>
            <a:off x="13552594" y="3263900"/>
            <a:ext cx="78750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711e726832_0_293"/>
          <p:cNvSpPr/>
          <p:nvPr/>
        </p:nvSpPr>
        <p:spPr>
          <a:xfrm>
            <a:off x="15711864" y="3263900"/>
            <a:ext cx="35565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711e726832_0_293"/>
          <p:cNvSpPr/>
          <p:nvPr/>
        </p:nvSpPr>
        <p:spPr>
          <a:xfrm>
            <a:off x="15711864" y="3263900"/>
            <a:ext cx="4098300" cy="309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12800"/>
              <a:buFont typeface="Saira"/>
              <a:buNone/>
            </a:pPr>
            <a:r>
              <a:rPr b="1" i="0" lang="en-US" sz="12800" u="none" cap="none" strike="noStrike">
                <a:solidFill>
                  <a:srgbClr val="8E3446"/>
                </a:solidFill>
                <a:latin typeface="Saira"/>
                <a:ea typeface="Saira"/>
                <a:cs typeface="Saira"/>
                <a:sym typeface="Saira"/>
              </a:rPr>
              <a:t>85%</a:t>
            </a:r>
            <a:endParaRPr b="0" i="0" sz="12800" u="none" cap="none" strike="noStrike">
              <a:solidFill>
                <a:schemeClr val="dk1"/>
              </a:solidFill>
              <a:latin typeface="Calibri"/>
              <a:ea typeface="Calibri"/>
              <a:cs typeface="Calibri"/>
              <a:sym typeface="Calibri"/>
            </a:endParaRPr>
          </a:p>
        </p:txBody>
      </p:sp>
      <p:sp>
        <p:nvSpPr>
          <p:cNvPr id="339" name="Google Shape;339;g2711e726832_0_293"/>
          <p:cNvSpPr/>
          <p:nvPr/>
        </p:nvSpPr>
        <p:spPr>
          <a:xfrm>
            <a:off x="13552594" y="5816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711e726832_0_293"/>
          <p:cNvSpPr/>
          <p:nvPr/>
        </p:nvSpPr>
        <p:spPr>
          <a:xfrm>
            <a:off x="13484852" y="5816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1" name="Google Shape;341;g2711e726832_0_293"/>
          <p:cNvSpPr/>
          <p:nvPr/>
        </p:nvSpPr>
        <p:spPr>
          <a:xfrm>
            <a:off x="13552594" y="6985000"/>
            <a:ext cx="78750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11e726832_0_293"/>
          <p:cNvSpPr/>
          <p:nvPr/>
        </p:nvSpPr>
        <p:spPr>
          <a:xfrm>
            <a:off x="14505213" y="6985000"/>
            <a:ext cx="59697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711e726832_0_293"/>
          <p:cNvSpPr/>
          <p:nvPr/>
        </p:nvSpPr>
        <p:spPr>
          <a:xfrm>
            <a:off x="14505213" y="6985000"/>
            <a:ext cx="6511800" cy="309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12800"/>
              <a:buFont typeface="Saira"/>
              <a:buNone/>
            </a:pPr>
            <a:r>
              <a:rPr b="1" i="0" lang="en-US" sz="12800" u="none" cap="none" strike="noStrike">
                <a:solidFill>
                  <a:srgbClr val="8E3446"/>
                </a:solidFill>
                <a:latin typeface="Saira"/>
                <a:ea typeface="Saira"/>
                <a:cs typeface="Saira"/>
                <a:sym typeface="Saira"/>
              </a:rPr>
              <a:t>765 Km</a:t>
            </a:r>
            <a:endParaRPr b="0" i="0" sz="12800" u="none" cap="none" strike="noStrike">
              <a:solidFill>
                <a:schemeClr val="dk1"/>
              </a:solidFill>
              <a:latin typeface="Calibri"/>
              <a:ea typeface="Calibri"/>
              <a:cs typeface="Calibri"/>
              <a:sym typeface="Calibri"/>
            </a:endParaRPr>
          </a:p>
        </p:txBody>
      </p:sp>
      <p:sp>
        <p:nvSpPr>
          <p:cNvPr id="344" name="Google Shape;344;g2711e726832_0_293"/>
          <p:cNvSpPr/>
          <p:nvPr/>
        </p:nvSpPr>
        <p:spPr>
          <a:xfrm>
            <a:off x="13552594" y="9537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711e726832_0_293"/>
          <p:cNvSpPr/>
          <p:nvPr/>
        </p:nvSpPr>
        <p:spPr>
          <a:xfrm>
            <a:off x="13484852" y="9537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350" name="Shape 350"/>
        <p:cNvGrpSpPr/>
        <p:nvPr/>
      </p:nvGrpSpPr>
      <p:grpSpPr>
        <a:xfrm>
          <a:off x="0" y="0"/>
          <a:ext cx="0" cy="0"/>
          <a:chOff x="0" y="0"/>
          <a:chExt cx="0" cy="0"/>
        </a:xfrm>
      </p:grpSpPr>
      <p:pic>
        <p:nvPicPr>
          <p:cNvPr descr=" " id="351" name="Google Shape;351;g2711e726832_0_321"/>
          <p:cNvPicPr preferRelativeResize="0"/>
          <p:nvPr/>
        </p:nvPicPr>
        <p:blipFill rotWithShape="1">
          <a:blip r:embed="rId3">
            <a:alphaModFix/>
          </a:blip>
          <a:srcRect b="0" l="0" r="0" t="0"/>
          <a:stretch/>
        </p:blipFill>
        <p:spPr>
          <a:xfrm>
            <a:off x="0" y="10655300"/>
            <a:ext cx="11212753" cy="3060700"/>
          </a:xfrm>
          <a:prstGeom prst="rect">
            <a:avLst/>
          </a:prstGeom>
          <a:noFill/>
          <a:ln>
            <a:noFill/>
          </a:ln>
        </p:spPr>
      </p:pic>
      <p:pic>
        <p:nvPicPr>
          <p:cNvPr descr=" " id="352" name="Google Shape;352;g2711e726832_0_321"/>
          <p:cNvPicPr preferRelativeResize="0"/>
          <p:nvPr/>
        </p:nvPicPr>
        <p:blipFill rotWithShape="1">
          <a:blip r:embed="rId4">
            <a:alphaModFix/>
          </a:blip>
          <a:srcRect b="0" l="0" r="0" t="0"/>
          <a:stretch/>
        </p:blipFill>
        <p:spPr>
          <a:xfrm>
            <a:off x="14784648" y="0"/>
            <a:ext cx="9602400" cy="3965773"/>
          </a:xfrm>
          <a:prstGeom prst="rect">
            <a:avLst/>
          </a:prstGeom>
          <a:noFill/>
          <a:ln>
            <a:noFill/>
          </a:ln>
        </p:spPr>
      </p:pic>
      <p:sp>
        <p:nvSpPr>
          <p:cNvPr id="353" name="Google Shape;353;g2711e726832_0_3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4" name="Google Shape;354;g2711e726832_0_3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5" name="Google Shape;355;g2711e726832_0_321"/>
          <p:cNvSpPr/>
          <p:nvPr/>
        </p:nvSpPr>
        <p:spPr>
          <a:xfrm>
            <a:off x="6841922" y="1143000"/>
            <a:ext cx="10690500" cy="19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Some Graph</a:t>
            </a:r>
            <a:endParaRPr b="0" i="0" sz="8000" u="none" cap="none" strike="noStrike">
              <a:solidFill>
                <a:schemeClr val="dk1"/>
              </a:solidFill>
              <a:latin typeface="Calibri"/>
              <a:ea typeface="Calibri"/>
              <a:cs typeface="Calibri"/>
              <a:sym typeface="Calibri"/>
            </a:endParaRPr>
          </a:p>
        </p:txBody>
      </p:sp>
      <p:sp>
        <p:nvSpPr>
          <p:cNvPr id="356" name="Google Shape;356;g2711e726832_0_32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11e726832_0_32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8" name="Google Shape;358;g2711e726832_0_32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2185"/>
              <a:buFont typeface="Lato"/>
              <a:buNone/>
            </a:pPr>
            <a:r>
              <a:rPr b="0" i="0" lang="en-US" sz="2185" u="none" cap="none" strike="noStrike">
                <a:solidFill>
                  <a:srgbClr val="DD678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9" name="Google Shape;359;g2711e726832_0_32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2185"/>
              <a:buFont typeface="Lato"/>
              <a:buNone/>
            </a:pPr>
            <a:r>
              <a:rPr b="0" i="0" lang="en-US" sz="2185" u="none" cap="none" strike="noStrike">
                <a:solidFill>
                  <a:srgbClr val="DD678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0" name="Google Shape;360;g2711e726832_0_32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2185"/>
              <a:buFont typeface="Lato"/>
              <a:buNone/>
            </a:pPr>
            <a:r>
              <a:rPr b="0" i="0" lang="en-US" sz="2185" u="none" cap="none" strike="noStrike">
                <a:solidFill>
                  <a:srgbClr val="DD678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1" name="Google Shape;361;g2711e726832_0_32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2185"/>
              <a:buFont typeface="Lato"/>
              <a:buNone/>
            </a:pPr>
            <a:r>
              <a:rPr b="0" i="0" lang="en-US" sz="2185" u="none" cap="none" strike="noStrike">
                <a:solidFill>
                  <a:srgbClr val="DD678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2" name="Google Shape;362;g2711e726832_0_32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2185"/>
              <a:buFont typeface="Lato"/>
              <a:buNone/>
            </a:pPr>
            <a:r>
              <a:rPr b="0" i="0" lang="en-US" sz="2185" u="none" cap="none" strike="noStrike">
                <a:solidFill>
                  <a:srgbClr val="DD678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3" name="Google Shape;363;g2711e726832_0_32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2185"/>
              <a:buFont typeface="Lato"/>
              <a:buNone/>
            </a:pPr>
            <a:r>
              <a:rPr b="0" i="0" lang="en-US" sz="2185" u="none" cap="none" strike="noStrike">
                <a:solidFill>
                  <a:srgbClr val="DD678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4" name="Google Shape;364;g2711e726832_0_32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2185"/>
              <a:buFont typeface="Lato"/>
              <a:buNone/>
            </a:pPr>
            <a:r>
              <a:rPr b="0" i="0" lang="en-US" sz="2185" u="none" cap="none" strike="noStrike">
                <a:solidFill>
                  <a:srgbClr val="DD678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5" name="Google Shape;365;g2711e726832_0_32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2185"/>
              <a:buFont typeface="Lato"/>
              <a:buNone/>
            </a:pPr>
            <a:r>
              <a:rPr b="0" i="0" lang="en-US" sz="2185" u="none" cap="none" strike="noStrike">
                <a:solidFill>
                  <a:srgbClr val="DD678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6" name="Google Shape;366;g2711e726832_0_32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7" name="Google Shape;367;g2711e726832_0_32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8" name="Google Shape;368;g2711e726832_0_32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9" name="Google Shape;369;g2711e726832_0_32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0" name="Google Shape;370;g2711e726832_0_32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1" name="Google Shape;371;g2711e726832_0_32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2" name="Google Shape;372;g2711e726832_0_32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3" name="Google Shape;373;g2711e726832_0_32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4" name="Google Shape;374;g2711e726832_0_32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5" name="Google Shape;375;g2711e726832_0_32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6782"/>
              </a:buClr>
              <a:buSzPts val="1820"/>
              <a:buFont typeface="Lato"/>
              <a:buNone/>
            </a:pPr>
            <a:r>
              <a:rPr b="0" i="0" lang="en-US" sz="1820" u="none" cap="none" strike="noStrike">
                <a:solidFill>
                  <a:srgbClr val="DD678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6" name="Google Shape;376;g2711e726832_0_321"/>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7" name="Google Shape;377;g2711e726832_0_321"/>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8" name="Google Shape;378;g2711e726832_0_321"/>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9" name="Google Shape;379;g2711e726832_0_321"/>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80" name="Google Shape;380;g2711e726832_0_321"/>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81" name="Google Shape;381;g2711e726832_0_321"/>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2" name="Google Shape;382;g2711e726832_0_321"/>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3" name="Google Shape;383;g2711e726832_0_321"/>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4" name="Google Shape;384;g2711e726832_0_321"/>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5" name="Google Shape;385;g2711e726832_0_321"/>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6" name="Google Shape;386;g2711e726832_0_321"/>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7" name="Google Shape;387;g2711e726832_0_321"/>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8" name="Google Shape;388;g2711e726832_0_321"/>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9" name="Google Shape;389;g2711e726832_0_321"/>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90" name="Google Shape;390;g2711e726832_0_321"/>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91" name="Google Shape;391;g2711e726832_0_321"/>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2" name="Google Shape;392;g2711e726832_0_321"/>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3" name="Google Shape;393;g2711e726832_0_321"/>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4" name="Google Shape;394;g2711e726832_0_321"/>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5" name="Google Shape;395;g2711e726832_0_321"/>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6" name="Google Shape;396;g2711e726832_0_321"/>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7" name="Google Shape;397;g2711e726832_0_321"/>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8" name="Google Shape;398;g2711e726832_0_32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711e726832_0_32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0" name="Google Shape;400;g2711e726832_0_321"/>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01" name="Google Shape;401;g2711e726832_0_321"/>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2" name="Google Shape;402;g2711e726832_0_321"/>
          <p:cNvSpPr/>
          <p:nvPr/>
        </p:nvSpPr>
        <p:spPr>
          <a:xfrm>
            <a:off x="16156419" y="6365379"/>
            <a:ext cx="2083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711e726832_0_321"/>
          <p:cNvSpPr/>
          <p:nvPr/>
        </p:nvSpPr>
        <p:spPr>
          <a:xfrm>
            <a:off x="16156419" y="6191250"/>
            <a:ext cx="22863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34.574</a:t>
            </a:r>
            <a:endParaRPr b="0" i="0" sz="4800" u="none" cap="none" strike="noStrike">
              <a:solidFill>
                <a:schemeClr val="dk1"/>
              </a:solidFill>
              <a:latin typeface="Calibri"/>
              <a:ea typeface="Calibri"/>
              <a:cs typeface="Calibri"/>
              <a:sym typeface="Calibri"/>
            </a:endParaRPr>
          </a:p>
        </p:txBody>
      </p:sp>
      <p:sp>
        <p:nvSpPr>
          <p:cNvPr id="404" name="Google Shape;404;g2711e726832_0_321"/>
          <p:cNvSpPr/>
          <p:nvPr/>
        </p:nvSpPr>
        <p:spPr>
          <a:xfrm>
            <a:off x="16696237" y="71564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5" name="Google Shape;405;g2711e726832_0_321"/>
          <p:cNvSpPr/>
          <p:nvPr/>
        </p:nvSpPr>
        <p:spPr>
          <a:xfrm>
            <a:off x="13260457" y="10515600"/>
            <a:ext cx="78750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711e726832_0_321"/>
          <p:cNvSpPr/>
          <p:nvPr/>
        </p:nvSpPr>
        <p:spPr>
          <a:xfrm>
            <a:off x="13260457" y="10515600"/>
            <a:ext cx="78750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711e726832_0_321"/>
          <p:cNvSpPr/>
          <p:nvPr/>
        </p:nvSpPr>
        <p:spPr>
          <a:xfrm>
            <a:off x="13158845" y="10515600"/>
            <a:ext cx="8078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Treasure Found</a:t>
            </a:r>
            <a:endParaRPr b="0" i="0" sz="4800" u="none" cap="none" strike="noStrike">
              <a:solidFill>
                <a:schemeClr val="dk1"/>
              </a:solidFill>
              <a:latin typeface="Calibri"/>
              <a:ea typeface="Calibri"/>
              <a:cs typeface="Calibri"/>
              <a:sym typeface="Calibri"/>
            </a:endParaRPr>
          </a:p>
        </p:txBody>
      </p:sp>
      <p:sp>
        <p:nvSpPr>
          <p:cNvPr id="408" name="Google Shape;408;g2711e726832_0_321"/>
          <p:cNvSpPr/>
          <p:nvPr/>
        </p:nvSpPr>
        <p:spPr>
          <a:xfrm>
            <a:off x="13192716" y="11582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9" name="Google Shape;409;g2711e726832_0_321"/>
          <p:cNvSpPr/>
          <p:nvPr/>
        </p:nvSpPr>
        <p:spPr>
          <a:xfrm>
            <a:off x="3251606" y="10515600"/>
            <a:ext cx="78750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711e726832_0_321"/>
          <p:cNvSpPr/>
          <p:nvPr/>
        </p:nvSpPr>
        <p:spPr>
          <a:xfrm>
            <a:off x="3251606" y="10515600"/>
            <a:ext cx="78750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711e726832_0_321"/>
          <p:cNvSpPr/>
          <p:nvPr/>
        </p:nvSpPr>
        <p:spPr>
          <a:xfrm>
            <a:off x="3149994" y="10515600"/>
            <a:ext cx="8078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Spellcasting Progress</a:t>
            </a:r>
            <a:endParaRPr b="0" i="0" sz="4800" u="none" cap="none" strike="noStrike">
              <a:solidFill>
                <a:schemeClr val="dk1"/>
              </a:solidFill>
              <a:latin typeface="Calibri"/>
              <a:ea typeface="Calibri"/>
              <a:cs typeface="Calibri"/>
              <a:sym typeface="Calibri"/>
            </a:endParaRPr>
          </a:p>
        </p:txBody>
      </p:sp>
      <p:sp>
        <p:nvSpPr>
          <p:cNvPr id="412" name="Google Shape;412;g2711e726832_0_321"/>
          <p:cNvSpPr/>
          <p:nvPr/>
        </p:nvSpPr>
        <p:spPr>
          <a:xfrm>
            <a:off x="3183865" y="11582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417" name="Shape 417"/>
        <p:cNvGrpSpPr/>
        <p:nvPr/>
      </p:nvGrpSpPr>
      <p:grpSpPr>
        <a:xfrm>
          <a:off x="0" y="0"/>
          <a:ext cx="0" cy="0"/>
          <a:chOff x="0" y="0"/>
          <a:chExt cx="0" cy="0"/>
        </a:xfrm>
      </p:grpSpPr>
      <p:pic>
        <p:nvPicPr>
          <p:cNvPr descr=" " id="418" name="Google Shape;418;g2711e726832_0_387"/>
          <p:cNvPicPr preferRelativeResize="0"/>
          <p:nvPr/>
        </p:nvPicPr>
        <p:blipFill rotWithShape="1">
          <a:blip r:embed="rId3">
            <a:alphaModFix/>
          </a:blip>
          <a:srcRect b="0" l="0" r="0" t="0"/>
          <a:stretch/>
        </p:blipFill>
        <p:spPr>
          <a:xfrm>
            <a:off x="0" y="6146800"/>
            <a:ext cx="7901687" cy="7569200"/>
          </a:xfrm>
          <a:prstGeom prst="rect">
            <a:avLst/>
          </a:prstGeom>
          <a:noFill/>
          <a:ln>
            <a:noFill/>
          </a:ln>
        </p:spPr>
      </p:pic>
      <p:pic>
        <p:nvPicPr>
          <p:cNvPr descr=" " id="419" name="Google Shape;419;g2711e726832_0_387"/>
          <p:cNvPicPr preferRelativeResize="0"/>
          <p:nvPr/>
        </p:nvPicPr>
        <p:blipFill rotWithShape="1">
          <a:blip r:embed="rId4">
            <a:alphaModFix/>
          </a:blip>
          <a:srcRect b="0" l="0" r="0" t="0"/>
          <a:stretch/>
        </p:blipFill>
        <p:spPr>
          <a:xfrm>
            <a:off x="17845730" y="0"/>
            <a:ext cx="6541318" cy="5229523"/>
          </a:xfrm>
          <a:prstGeom prst="rect">
            <a:avLst/>
          </a:prstGeom>
          <a:noFill/>
          <a:ln>
            <a:noFill/>
          </a:ln>
        </p:spPr>
      </p:pic>
      <p:sp>
        <p:nvSpPr>
          <p:cNvPr id="420" name="Google Shape;420;g2711e726832_0_3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g2711e726832_0_38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2" name="Google Shape;422;g2711e726832_0_387"/>
          <p:cNvSpPr/>
          <p:nvPr/>
        </p:nvSpPr>
        <p:spPr>
          <a:xfrm>
            <a:off x="13450981" y="5753100"/>
            <a:ext cx="87387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711e726832_0_387"/>
          <p:cNvSpPr/>
          <p:nvPr/>
        </p:nvSpPr>
        <p:spPr>
          <a:xfrm>
            <a:off x="13450981" y="5753100"/>
            <a:ext cx="87387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711e726832_0_387"/>
          <p:cNvSpPr/>
          <p:nvPr/>
        </p:nvSpPr>
        <p:spPr>
          <a:xfrm>
            <a:off x="13450981" y="5753100"/>
            <a:ext cx="8941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A web application</a:t>
            </a:r>
            <a:endParaRPr b="0" i="0" sz="4800" u="none" cap="none" strike="noStrike">
              <a:solidFill>
                <a:schemeClr val="dk1"/>
              </a:solidFill>
              <a:latin typeface="Calibri"/>
              <a:ea typeface="Calibri"/>
              <a:cs typeface="Calibri"/>
              <a:sym typeface="Calibri"/>
            </a:endParaRPr>
          </a:p>
        </p:txBody>
      </p:sp>
      <p:sp>
        <p:nvSpPr>
          <p:cNvPr id="425" name="Google Shape;425;g2711e726832_0_387"/>
          <p:cNvSpPr/>
          <p:nvPr/>
        </p:nvSpPr>
        <p:spPr>
          <a:xfrm>
            <a:off x="13450981" y="69215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6" name="Google Shape;426;g2711e726832_0_387"/>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7" name="Google Shape;427;g2711e726832_0_387"/>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8" name="Google Shape;428;g2711e726832_0_387"/>
          <p:cNvSpPr/>
          <p:nvPr/>
        </p:nvSpPr>
        <p:spPr>
          <a:xfrm>
            <a:off x="7011276" y="1219200"/>
            <a:ext cx="106905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433" name="Shape 433"/>
        <p:cNvGrpSpPr/>
        <p:nvPr/>
      </p:nvGrpSpPr>
      <p:grpSpPr>
        <a:xfrm>
          <a:off x="0" y="0"/>
          <a:ext cx="0" cy="0"/>
          <a:chOff x="0" y="0"/>
          <a:chExt cx="0" cy="0"/>
        </a:xfrm>
      </p:grpSpPr>
      <p:pic>
        <p:nvPicPr>
          <p:cNvPr descr=" " id="434" name="Google Shape;434;g2711e726832_0_402"/>
          <p:cNvPicPr preferRelativeResize="0"/>
          <p:nvPr/>
        </p:nvPicPr>
        <p:blipFill rotWithShape="1">
          <a:blip r:embed="rId3">
            <a:alphaModFix/>
          </a:blip>
          <a:srcRect b="0" l="0" r="0" t="0"/>
          <a:stretch/>
        </p:blipFill>
        <p:spPr>
          <a:xfrm>
            <a:off x="15013276" y="9499600"/>
            <a:ext cx="9373772" cy="4216400"/>
          </a:xfrm>
          <a:prstGeom prst="rect">
            <a:avLst/>
          </a:prstGeom>
          <a:noFill/>
          <a:ln>
            <a:noFill/>
          </a:ln>
        </p:spPr>
      </p:pic>
      <p:pic>
        <p:nvPicPr>
          <p:cNvPr descr=" " id="435" name="Google Shape;435;g2711e726832_0_402"/>
          <p:cNvPicPr preferRelativeResize="0"/>
          <p:nvPr/>
        </p:nvPicPr>
        <p:blipFill rotWithShape="1">
          <a:blip r:embed="rId4">
            <a:alphaModFix/>
          </a:blip>
          <a:srcRect b="0" l="0" r="0" t="0"/>
          <a:stretch/>
        </p:blipFill>
        <p:spPr>
          <a:xfrm>
            <a:off x="0" y="0"/>
            <a:ext cx="9361064" cy="4220394"/>
          </a:xfrm>
          <a:prstGeom prst="rect">
            <a:avLst/>
          </a:prstGeom>
          <a:noFill/>
          <a:ln>
            <a:noFill/>
          </a:ln>
        </p:spPr>
      </p:pic>
      <p:sp>
        <p:nvSpPr>
          <p:cNvPr id="436" name="Google Shape;436;g2711e726832_0_4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g2711e726832_0_40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8" name="Google Shape;438;g2711e726832_0_402"/>
          <p:cNvSpPr/>
          <p:nvPr/>
        </p:nvSpPr>
        <p:spPr>
          <a:xfrm>
            <a:off x="2946768" y="4152900"/>
            <a:ext cx="8738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711e726832_0_402"/>
          <p:cNvSpPr/>
          <p:nvPr/>
        </p:nvSpPr>
        <p:spPr>
          <a:xfrm>
            <a:off x="2946768" y="4152900"/>
            <a:ext cx="8738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711e726832_0_402"/>
          <p:cNvSpPr/>
          <p:nvPr/>
        </p:nvSpPr>
        <p:spPr>
          <a:xfrm>
            <a:off x="2946768" y="4152900"/>
            <a:ext cx="8941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An mobile app</a:t>
            </a:r>
            <a:endParaRPr b="0" i="0" sz="4800" u="none" cap="none" strike="noStrike">
              <a:solidFill>
                <a:schemeClr val="dk1"/>
              </a:solidFill>
              <a:latin typeface="Calibri"/>
              <a:ea typeface="Calibri"/>
              <a:cs typeface="Calibri"/>
              <a:sym typeface="Calibri"/>
            </a:endParaRPr>
          </a:p>
        </p:txBody>
      </p:sp>
      <p:sp>
        <p:nvSpPr>
          <p:cNvPr id="441" name="Google Shape;441;g2711e726832_0_402"/>
          <p:cNvSpPr/>
          <p:nvPr/>
        </p:nvSpPr>
        <p:spPr>
          <a:xfrm>
            <a:off x="2946768" y="53213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2" name="Google Shape;442;g2711e726832_0_402"/>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3" name="Google Shape;443;g2711e726832_0_402"/>
          <p:cNvSpPr/>
          <p:nvPr/>
        </p:nvSpPr>
        <p:spPr>
          <a:xfrm>
            <a:off x="2895962" y="1854200"/>
            <a:ext cx="129006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The Future of Fantasy</a:t>
            </a:r>
            <a:endParaRPr b="0" i="0" sz="8000" u="none" cap="none" strike="noStrike">
              <a:solidFill>
                <a:schemeClr val="dk1"/>
              </a:solidFill>
              <a:latin typeface="Calibri"/>
              <a:ea typeface="Calibri"/>
              <a:cs typeface="Calibri"/>
              <a:sym typeface="Calibri"/>
            </a:endParaRPr>
          </a:p>
        </p:txBody>
      </p:sp>
      <p:pic>
        <p:nvPicPr>
          <p:cNvPr descr=" " id="444" name="Google Shape;444;g2711e726832_0_402"/>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5" name="Google Shape;445;g2711e726832_0_402"/>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450" name="Shape 450"/>
        <p:cNvGrpSpPr/>
        <p:nvPr/>
      </p:nvGrpSpPr>
      <p:grpSpPr>
        <a:xfrm>
          <a:off x="0" y="0"/>
          <a:ext cx="0" cy="0"/>
          <a:chOff x="0" y="0"/>
          <a:chExt cx="0" cy="0"/>
        </a:xfrm>
      </p:grpSpPr>
      <p:pic>
        <p:nvPicPr>
          <p:cNvPr descr=" " id="451" name="Google Shape;451;g2711e726832_0_418"/>
          <p:cNvPicPr preferRelativeResize="0"/>
          <p:nvPr/>
        </p:nvPicPr>
        <p:blipFill rotWithShape="1">
          <a:blip r:embed="rId3">
            <a:alphaModFix/>
          </a:blip>
          <a:srcRect b="0" l="0" r="0" t="0"/>
          <a:stretch/>
        </p:blipFill>
        <p:spPr>
          <a:xfrm>
            <a:off x="0" y="10655300"/>
            <a:ext cx="11212753" cy="3060700"/>
          </a:xfrm>
          <a:prstGeom prst="rect">
            <a:avLst/>
          </a:prstGeom>
          <a:noFill/>
          <a:ln>
            <a:noFill/>
          </a:ln>
        </p:spPr>
      </p:pic>
      <p:pic>
        <p:nvPicPr>
          <p:cNvPr descr=" " id="452" name="Google Shape;452;g2711e726832_0_418"/>
          <p:cNvPicPr preferRelativeResize="0"/>
          <p:nvPr/>
        </p:nvPicPr>
        <p:blipFill rotWithShape="1">
          <a:blip r:embed="rId4">
            <a:alphaModFix/>
          </a:blip>
          <a:srcRect b="0" l="0" r="0" t="0"/>
          <a:stretch/>
        </p:blipFill>
        <p:spPr>
          <a:xfrm>
            <a:off x="14784648" y="0"/>
            <a:ext cx="9602400" cy="3965773"/>
          </a:xfrm>
          <a:prstGeom prst="rect">
            <a:avLst/>
          </a:prstGeom>
          <a:noFill/>
          <a:ln>
            <a:noFill/>
          </a:ln>
        </p:spPr>
      </p:pic>
      <p:sp>
        <p:nvSpPr>
          <p:cNvPr id="453" name="Google Shape;453;g2711e726832_0_4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4" name="Google Shape;454;g2711e726832_0_4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5" name="Google Shape;455;g2711e726832_0_418"/>
          <p:cNvSpPr/>
          <p:nvPr/>
        </p:nvSpPr>
        <p:spPr>
          <a:xfrm>
            <a:off x="876410" y="8305800"/>
            <a:ext cx="57156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711e726832_0_418"/>
          <p:cNvSpPr/>
          <p:nvPr/>
        </p:nvSpPr>
        <p:spPr>
          <a:xfrm>
            <a:off x="876410" y="8305800"/>
            <a:ext cx="57156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711e726832_0_418"/>
          <p:cNvSpPr/>
          <p:nvPr/>
        </p:nvSpPr>
        <p:spPr>
          <a:xfrm>
            <a:off x="876410" y="8305800"/>
            <a:ext cx="59190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A web application</a:t>
            </a:r>
            <a:endParaRPr b="0" i="0" sz="4800" u="none" cap="none" strike="noStrike">
              <a:solidFill>
                <a:schemeClr val="dk1"/>
              </a:solidFill>
              <a:latin typeface="Calibri"/>
              <a:ea typeface="Calibri"/>
              <a:cs typeface="Calibri"/>
              <a:sym typeface="Calibri"/>
            </a:endParaRPr>
          </a:p>
        </p:txBody>
      </p:sp>
      <p:sp>
        <p:nvSpPr>
          <p:cNvPr id="458" name="Google Shape;458;g2711e726832_0_418"/>
          <p:cNvSpPr/>
          <p:nvPr/>
        </p:nvSpPr>
        <p:spPr>
          <a:xfrm>
            <a:off x="876410" y="94742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9" name="Google Shape;459;g2711e726832_0_418"/>
          <p:cNvSpPr/>
          <p:nvPr/>
        </p:nvSpPr>
        <p:spPr>
          <a:xfrm>
            <a:off x="825603" y="1231900"/>
            <a:ext cx="7007100" cy="673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0" name="Google Shape;460;g2711e726832_0_418"/>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1" name="Google Shape;461;g2711e726832_0_418"/>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2" name="Google Shape;462;g2711e726832_0_418"/>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467" name="Shape 467"/>
        <p:cNvGrpSpPr/>
        <p:nvPr/>
      </p:nvGrpSpPr>
      <p:grpSpPr>
        <a:xfrm>
          <a:off x="0" y="0"/>
          <a:ext cx="0" cy="0"/>
          <a:chOff x="0" y="0"/>
          <a:chExt cx="0" cy="0"/>
        </a:xfrm>
      </p:grpSpPr>
      <p:pic>
        <p:nvPicPr>
          <p:cNvPr descr=" " id="468" name="Google Shape;468;g2711e726832_0_43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9" name="Google Shape;469;g2711e726832_0_4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g2711e726832_0_43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1" name="Google Shape;471;g2711e726832_0_434"/>
          <p:cNvSpPr/>
          <p:nvPr/>
        </p:nvSpPr>
        <p:spPr>
          <a:xfrm>
            <a:off x="15690694" y="698500"/>
            <a:ext cx="7464300" cy="3539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9EAE3"/>
              </a:buClr>
              <a:buSzPts val="8000"/>
              <a:buFont typeface="Saira"/>
              <a:buNone/>
            </a:pPr>
            <a:r>
              <a:rPr b="1" i="0" lang="en-US" sz="8000" u="none" cap="none" strike="noStrike">
                <a:solidFill>
                  <a:srgbClr val="F9EAE3"/>
                </a:solidFill>
                <a:latin typeface="Saira"/>
                <a:ea typeface="Saira"/>
                <a:cs typeface="Saira"/>
                <a:sym typeface="Sair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27" name="Shape 27"/>
        <p:cNvGrpSpPr/>
        <p:nvPr/>
      </p:nvGrpSpPr>
      <p:grpSpPr>
        <a:xfrm>
          <a:off x="0" y="0"/>
          <a:ext cx="0" cy="0"/>
          <a:chOff x="0" y="0"/>
          <a:chExt cx="0" cy="0"/>
        </a:xfrm>
      </p:grpSpPr>
      <p:pic>
        <p:nvPicPr>
          <p:cNvPr descr=" " id="28" name="Google Shape;28;g2711e726832_0_11"/>
          <p:cNvPicPr preferRelativeResize="0"/>
          <p:nvPr/>
        </p:nvPicPr>
        <p:blipFill rotWithShape="1">
          <a:blip r:embed="rId3">
            <a:alphaModFix/>
          </a:blip>
          <a:srcRect b="0" l="0" r="0" t="0"/>
          <a:stretch/>
        </p:blipFill>
        <p:spPr>
          <a:xfrm>
            <a:off x="5347368" y="241300"/>
            <a:ext cx="13692311" cy="13233400"/>
          </a:xfrm>
          <a:prstGeom prst="rect">
            <a:avLst/>
          </a:prstGeom>
          <a:noFill/>
          <a:ln>
            <a:noFill/>
          </a:ln>
        </p:spPr>
      </p:pic>
      <p:pic>
        <p:nvPicPr>
          <p:cNvPr descr=" " id="29" name="Google Shape;29;g2711e726832_0_11"/>
          <p:cNvPicPr preferRelativeResize="0"/>
          <p:nvPr/>
        </p:nvPicPr>
        <p:blipFill rotWithShape="1">
          <a:blip r:embed="rId4">
            <a:alphaModFix/>
          </a:blip>
          <a:srcRect b="0" l="0" r="0" t="0"/>
          <a:stretch/>
        </p:blipFill>
        <p:spPr>
          <a:xfrm>
            <a:off x="0" y="9461500"/>
            <a:ext cx="6401600" cy="4254500"/>
          </a:xfrm>
          <a:prstGeom prst="rect">
            <a:avLst/>
          </a:prstGeom>
          <a:noFill/>
          <a:ln>
            <a:noFill/>
          </a:ln>
        </p:spPr>
      </p:pic>
      <p:pic>
        <p:nvPicPr>
          <p:cNvPr descr=" " id="30" name="Google Shape;30;g2711e726832_0_11"/>
          <p:cNvPicPr preferRelativeResize="0"/>
          <p:nvPr/>
        </p:nvPicPr>
        <p:blipFill rotWithShape="1">
          <a:blip r:embed="rId5">
            <a:alphaModFix/>
          </a:blip>
          <a:srcRect b="0" l="0" r="0" t="0"/>
          <a:stretch/>
        </p:blipFill>
        <p:spPr>
          <a:xfrm>
            <a:off x="20411451" y="0"/>
            <a:ext cx="3975597" cy="2362200"/>
          </a:xfrm>
          <a:prstGeom prst="rect">
            <a:avLst/>
          </a:prstGeom>
          <a:noFill/>
          <a:ln>
            <a:noFill/>
          </a:ln>
        </p:spPr>
      </p:pic>
      <p:sp>
        <p:nvSpPr>
          <p:cNvPr id="31" name="Google Shape;31;g2711e726832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711e726832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2711e726832_0_11"/>
          <p:cNvSpPr/>
          <p:nvPr/>
        </p:nvSpPr>
        <p:spPr>
          <a:xfrm>
            <a:off x="8455023" y="4064000"/>
            <a:ext cx="7476900" cy="3094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3446"/>
              </a:buClr>
              <a:buSzPts val="12800"/>
              <a:buFont typeface="Saira"/>
              <a:buNone/>
            </a:pPr>
            <a:r>
              <a:rPr b="1" i="0" lang="en-US" sz="12800" u="none" cap="none" strike="noStrike">
                <a:solidFill>
                  <a:srgbClr val="8E3446"/>
                </a:solidFill>
                <a:latin typeface="Saira"/>
                <a:ea typeface="Saira"/>
                <a:cs typeface="Saira"/>
                <a:sym typeface="Saira"/>
              </a:rPr>
              <a:t>Welcome</a:t>
            </a:r>
            <a:endParaRPr b="0" i="0" sz="12800" u="none" cap="none" strike="noStrike">
              <a:solidFill>
                <a:schemeClr val="dk1"/>
              </a:solidFill>
              <a:latin typeface="Calibri"/>
              <a:ea typeface="Calibri"/>
              <a:cs typeface="Calibri"/>
              <a:sym typeface="Calibri"/>
            </a:endParaRPr>
          </a:p>
        </p:txBody>
      </p:sp>
      <p:sp>
        <p:nvSpPr>
          <p:cNvPr id="34" name="Google Shape;34;g2711e726832_0_11"/>
          <p:cNvSpPr/>
          <p:nvPr/>
        </p:nvSpPr>
        <p:spPr>
          <a:xfrm>
            <a:off x="6079827" y="6591300"/>
            <a:ext cx="122274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476" name="Shape 476"/>
        <p:cNvGrpSpPr/>
        <p:nvPr/>
      </p:nvGrpSpPr>
      <p:grpSpPr>
        <a:xfrm>
          <a:off x="0" y="0"/>
          <a:ext cx="0" cy="0"/>
          <a:chOff x="0" y="0"/>
          <a:chExt cx="0" cy="0"/>
        </a:xfrm>
      </p:grpSpPr>
      <p:pic>
        <p:nvPicPr>
          <p:cNvPr descr=" " id="477" name="Google Shape;477;g2711e726832_0_442"/>
          <p:cNvPicPr preferRelativeResize="0"/>
          <p:nvPr/>
        </p:nvPicPr>
        <p:blipFill rotWithShape="1">
          <a:blip r:embed="rId3">
            <a:alphaModFix/>
          </a:blip>
          <a:srcRect b="0" l="0" r="0" t="0"/>
          <a:stretch/>
        </p:blipFill>
        <p:spPr>
          <a:xfrm>
            <a:off x="15013276" y="9499600"/>
            <a:ext cx="9373772" cy="4216400"/>
          </a:xfrm>
          <a:prstGeom prst="rect">
            <a:avLst/>
          </a:prstGeom>
          <a:noFill/>
          <a:ln>
            <a:noFill/>
          </a:ln>
        </p:spPr>
      </p:pic>
      <p:pic>
        <p:nvPicPr>
          <p:cNvPr descr=" " id="478" name="Google Shape;478;g2711e726832_0_442"/>
          <p:cNvPicPr preferRelativeResize="0"/>
          <p:nvPr/>
        </p:nvPicPr>
        <p:blipFill rotWithShape="1">
          <a:blip r:embed="rId4">
            <a:alphaModFix/>
          </a:blip>
          <a:srcRect b="0" l="0" r="0" t="0"/>
          <a:stretch/>
        </p:blipFill>
        <p:spPr>
          <a:xfrm>
            <a:off x="0" y="0"/>
            <a:ext cx="9361064" cy="4220394"/>
          </a:xfrm>
          <a:prstGeom prst="rect">
            <a:avLst/>
          </a:prstGeom>
          <a:noFill/>
          <a:ln>
            <a:noFill/>
          </a:ln>
        </p:spPr>
      </p:pic>
      <p:sp>
        <p:nvSpPr>
          <p:cNvPr id="479" name="Google Shape;479;g2711e726832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g2711e726832_0_44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81" name="Google Shape;481;g2711e726832_0_442"/>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482" name="Google Shape;482;g2711e726832_0_442"/>
          <p:cNvSpPr/>
          <p:nvPr/>
        </p:nvSpPr>
        <p:spPr>
          <a:xfrm>
            <a:off x="5012893" y="11696700"/>
            <a:ext cx="14348700" cy="19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Fantasy Realm at a Glance</a:t>
            </a:r>
            <a:endParaRPr b="0" i="0" sz="8000" u="none" cap="none" strike="noStrike">
              <a:solidFill>
                <a:schemeClr val="dk1"/>
              </a:solidFill>
              <a:latin typeface="Calibri"/>
              <a:ea typeface="Calibri"/>
              <a:cs typeface="Calibri"/>
              <a:sym typeface="Calibri"/>
            </a:endParaRPr>
          </a:p>
        </p:txBody>
      </p:sp>
      <p:sp>
        <p:nvSpPr>
          <p:cNvPr id="483" name="Google Shape;483;g2711e726832_0_442"/>
          <p:cNvSpPr/>
          <p:nvPr/>
        </p:nvSpPr>
        <p:spPr>
          <a:xfrm>
            <a:off x="15724565" y="1841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711e726832_0_442"/>
          <p:cNvSpPr/>
          <p:nvPr/>
        </p:nvSpPr>
        <p:spPr>
          <a:xfrm>
            <a:off x="15724565" y="1841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711e726832_0_442"/>
          <p:cNvSpPr/>
          <p:nvPr/>
        </p:nvSpPr>
        <p:spPr>
          <a:xfrm>
            <a:off x="15724565" y="18415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The Forest</a:t>
            </a:r>
            <a:endParaRPr b="0" i="0" sz="4800" u="none" cap="none" strike="noStrike">
              <a:solidFill>
                <a:schemeClr val="dk1"/>
              </a:solidFill>
              <a:latin typeface="Calibri"/>
              <a:ea typeface="Calibri"/>
              <a:cs typeface="Calibri"/>
              <a:sym typeface="Calibri"/>
            </a:endParaRPr>
          </a:p>
        </p:txBody>
      </p:sp>
      <p:sp>
        <p:nvSpPr>
          <p:cNvPr id="486" name="Google Shape;486;g2711e726832_0_442"/>
          <p:cNvSpPr/>
          <p:nvPr/>
        </p:nvSpPr>
        <p:spPr>
          <a:xfrm>
            <a:off x="15724565" y="2908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87" name="Google Shape;487;g2711e726832_0_442"/>
          <p:cNvSpPr/>
          <p:nvPr/>
        </p:nvSpPr>
        <p:spPr>
          <a:xfrm>
            <a:off x="15724565" y="5143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711e726832_0_442"/>
          <p:cNvSpPr/>
          <p:nvPr/>
        </p:nvSpPr>
        <p:spPr>
          <a:xfrm>
            <a:off x="15724565" y="5143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711e726832_0_442"/>
          <p:cNvSpPr/>
          <p:nvPr/>
        </p:nvSpPr>
        <p:spPr>
          <a:xfrm>
            <a:off x="15724565" y="51435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The Caves</a:t>
            </a:r>
            <a:endParaRPr b="0" i="0" sz="4800" u="none" cap="none" strike="noStrike">
              <a:solidFill>
                <a:schemeClr val="dk1"/>
              </a:solidFill>
              <a:latin typeface="Calibri"/>
              <a:ea typeface="Calibri"/>
              <a:cs typeface="Calibri"/>
              <a:sym typeface="Calibri"/>
            </a:endParaRPr>
          </a:p>
        </p:txBody>
      </p:sp>
      <p:sp>
        <p:nvSpPr>
          <p:cNvPr id="490" name="Google Shape;490;g2711e726832_0_442"/>
          <p:cNvSpPr/>
          <p:nvPr/>
        </p:nvSpPr>
        <p:spPr>
          <a:xfrm>
            <a:off x="15724565" y="6210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491" name="Google Shape;491;g2711e726832_0_442"/>
          <p:cNvSpPr/>
          <p:nvPr/>
        </p:nvSpPr>
        <p:spPr>
          <a:xfrm>
            <a:off x="15724565" y="81661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711e726832_0_442"/>
          <p:cNvSpPr/>
          <p:nvPr/>
        </p:nvSpPr>
        <p:spPr>
          <a:xfrm>
            <a:off x="15724565" y="81661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711e726832_0_442"/>
          <p:cNvSpPr/>
          <p:nvPr/>
        </p:nvSpPr>
        <p:spPr>
          <a:xfrm>
            <a:off x="15724565" y="81661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The Lair</a:t>
            </a:r>
            <a:endParaRPr b="0" i="0" sz="4800" u="none" cap="none" strike="noStrike">
              <a:solidFill>
                <a:schemeClr val="dk1"/>
              </a:solidFill>
              <a:latin typeface="Calibri"/>
              <a:ea typeface="Calibri"/>
              <a:cs typeface="Calibri"/>
              <a:sym typeface="Calibri"/>
            </a:endParaRPr>
          </a:p>
        </p:txBody>
      </p:sp>
      <p:sp>
        <p:nvSpPr>
          <p:cNvPr id="494" name="Google Shape;494;g2711e726832_0_442"/>
          <p:cNvSpPr/>
          <p:nvPr/>
        </p:nvSpPr>
        <p:spPr>
          <a:xfrm>
            <a:off x="15724565" y="9232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499" name="Shape 499"/>
        <p:cNvGrpSpPr/>
        <p:nvPr/>
      </p:nvGrpSpPr>
      <p:grpSpPr>
        <a:xfrm>
          <a:off x="0" y="0"/>
          <a:ext cx="0" cy="0"/>
          <a:chOff x="0" y="0"/>
          <a:chExt cx="0" cy="0"/>
        </a:xfrm>
      </p:grpSpPr>
      <p:pic>
        <p:nvPicPr>
          <p:cNvPr descr=" " id="500" name="Google Shape;500;g2711e726832_0_464"/>
          <p:cNvPicPr preferRelativeResize="0"/>
          <p:nvPr/>
        </p:nvPicPr>
        <p:blipFill rotWithShape="1">
          <a:blip r:embed="rId3">
            <a:alphaModFix/>
          </a:blip>
          <a:srcRect b="0" l="0" r="0" t="0"/>
          <a:stretch/>
        </p:blipFill>
        <p:spPr>
          <a:xfrm>
            <a:off x="0" y="10655300"/>
            <a:ext cx="11212753" cy="3060700"/>
          </a:xfrm>
          <a:prstGeom prst="rect">
            <a:avLst/>
          </a:prstGeom>
          <a:noFill/>
          <a:ln>
            <a:noFill/>
          </a:ln>
        </p:spPr>
      </p:pic>
      <p:pic>
        <p:nvPicPr>
          <p:cNvPr descr=" " id="501" name="Google Shape;501;g2711e726832_0_464"/>
          <p:cNvPicPr preferRelativeResize="0"/>
          <p:nvPr/>
        </p:nvPicPr>
        <p:blipFill rotWithShape="1">
          <a:blip r:embed="rId4">
            <a:alphaModFix/>
          </a:blip>
          <a:srcRect b="0" l="0" r="0" t="0"/>
          <a:stretch/>
        </p:blipFill>
        <p:spPr>
          <a:xfrm>
            <a:off x="14784648" y="0"/>
            <a:ext cx="9602400" cy="3965773"/>
          </a:xfrm>
          <a:prstGeom prst="rect">
            <a:avLst/>
          </a:prstGeom>
          <a:noFill/>
          <a:ln>
            <a:noFill/>
          </a:ln>
        </p:spPr>
      </p:pic>
      <p:sp>
        <p:nvSpPr>
          <p:cNvPr id="502" name="Google Shape;502;g2711e726832_0_4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g2711e726832_0_4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4" name="Google Shape;504;g2711e726832_0_464"/>
          <p:cNvSpPr/>
          <p:nvPr/>
        </p:nvSpPr>
        <p:spPr>
          <a:xfrm>
            <a:off x="6054423" y="965200"/>
            <a:ext cx="12278100" cy="19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The Timeline</a:t>
            </a:r>
            <a:endParaRPr b="0" i="0" sz="8000" u="none" cap="none" strike="noStrike">
              <a:solidFill>
                <a:schemeClr val="dk1"/>
              </a:solidFill>
              <a:latin typeface="Calibri"/>
              <a:ea typeface="Calibri"/>
              <a:cs typeface="Calibri"/>
              <a:sym typeface="Calibri"/>
            </a:endParaRPr>
          </a:p>
        </p:txBody>
      </p:sp>
      <p:pic>
        <p:nvPicPr>
          <p:cNvPr descr=" " id="505" name="Google Shape;505;g2711e726832_0_464"/>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06" name="Google Shape;506;g2711e726832_0_464"/>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g2711e726832_0_464"/>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08" name="Google Shape;508;g2711e726832_0_464"/>
          <p:cNvSpPr/>
          <p:nvPr/>
        </p:nvSpPr>
        <p:spPr>
          <a:xfrm>
            <a:off x="3035679" y="7200900"/>
            <a:ext cx="1625700" cy="1625700"/>
          </a:xfrm>
          <a:prstGeom prst="roundRect">
            <a:avLst>
              <a:gd fmla="val 781313" name="adj"/>
            </a:avLst>
          </a:prstGeom>
          <a:noFill/>
          <a:ln cap="flat" cmpd="sng" w="12700">
            <a:solidFill>
              <a:srgbClr val="DD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711e726832_0_464"/>
          <p:cNvSpPr/>
          <p:nvPr/>
        </p:nvSpPr>
        <p:spPr>
          <a:xfrm>
            <a:off x="2984873" y="7429500"/>
            <a:ext cx="17274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D6782"/>
              </a:buClr>
              <a:buSzPts val="4800"/>
              <a:buFont typeface="Saira"/>
              <a:buNone/>
            </a:pPr>
            <a:r>
              <a:rPr b="1" i="0" lang="en-US" sz="4800" u="none" cap="none" strike="noStrike">
                <a:solidFill>
                  <a:srgbClr val="DD6782"/>
                </a:solidFill>
                <a:latin typeface="Saira"/>
                <a:ea typeface="Saira"/>
                <a:cs typeface="Saira"/>
                <a:sym typeface="Saira"/>
              </a:rPr>
              <a:t>2022</a:t>
            </a:r>
            <a:endParaRPr b="0" i="0" sz="4800" u="none" cap="none" strike="noStrike">
              <a:solidFill>
                <a:schemeClr val="dk1"/>
              </a:solidFill>
              <a:latin typeface="Calibri"/>
              <a:ea typeface="Calibri"/>
              <a:cs typeface="Calibri"/>
              <a:sym typeface="Calibri"/>
            </a:endParaRPr>
          </a:p>
        </p:txBody>
      </p:sp>
      <p:sp>
        <p:nvSpPr>
          <p:cNvPr id="510" name="Google Shape;510;g2711e726832_0_464"/>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711e726832_0_464"/>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12" name="Google Shape;512;g2711e726832_0_464"/>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13" name="Google Shape;513;g2711e726832_0_464"/>
          <p:cNvSpPr/>
          <p:nvPr/>
        </p:nvSpPr>
        <p:spPr>
          <a:xfrm>
            <a:off x="8522765" y="7200900"/>
            <a:ext cx="1625700" cy="1625700"/>
          </a:xfrm>
          <a:prstGeom prst="roundRect">
            <a:avLst>
              <a:gd fmla="val 781313" name="adj"/>
            </a:avLst>
          </a:prstGeom>
          <a:noFill/>
          <a:ln cap="flat" cmpd="sng" w="12700">
            <a:solidFill>
              <a:srgbClr val="DD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711e726832_0_464"/>
          <p:cNvSpPr/>
          <p:nvPr/>
        </p:nvSpPr>
        <p:spPr>
          <a:xfrm>
            <a:off x="8471959" y="7429500"/>
            <a:ext cx="17274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D6782"/>
              </a:buClr>
              <a:buSzPts val="4800"/>
              <a:buFont typeface="Saira"/>
              <a:buNone/>
            </a:pPr>
            <a:r>
              <a:rPr b="1" i="0" lang="en-US" sz="4800" u="none" cap="none" strike="noStrike">
                <a:solidFill>
                  <a:srgbClr val="DD6782"/>
                </a:solidFill>
                <a:latin typeface="Saira"/>
                <a:ea typeface="Saira"/>
                <a:cs typeface="Saira"/>
                <a:sym typeface="Saira"/>
              </a:rPr>
              <a:t>2023</a:t>
            </a:r>
            <a:endParaRPr b="0" i="0" sz="4800" u="none" cap="none" strike="noStrike">
              <a:solidFill>
                <a:schemeClr val="dk1"/>
              </a:solidFill>
              <a:latin typeface="Calibri"/>
              <a:ea typeface="Calibri"/>
              <a:cs typeface="Calibri"/>
              <a:sym typeface="Calibri"/>
            </a:endParaRPr>
          </a:p>
        </p:txBody>
      </p:sp>
      <p:sp>
        <p:nvSpPr>
          <p:cNvPr id="515" name="Google Shape;515;g2711e726832_0_464"/>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711e726832_0_464"/>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17" name="Google Shape;517;g2711e726832_0_464"/>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18" name="Google Shape;518;g2711e726832_0_464"/>
          <p:cNvSpPr/>
          <p:nvPr/>
        </p:nvSpPr>
        <p:spPr>
          <a:xfrm>
            <a:off x="14009851" y="7200900"/>
            <a:ext cx="1625700" cy="1625700"/>
          </a:xfrm>
          <a:prstGeom prst="roundRect">
            <a:avLst>
              <a:gd fmla="val 781313" name="adj"/>
            </a:avLst>
          </a:prstGeom>
          <a:noFill/>
          <a:ln cap="flat" cmpd="sng" w="12700">
            <a:solidFill>
              <a:srgbClr val="DD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711e726832_0_464"/>
          <p:cNvSpPr/>
          <p:nvPr/>
        </p:nvSpPr>
        <p:spPr>
          <a:xfrm>
            <a:off x="13946343" y="7429500"/>
            <a:ext cx="17529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D6782"/>
              </a:buClr>
              <a:buSzPts val="4800"/>
              <a:buFont typeface="Saira"/>
              <a:buNone/>
            </a:pPr>
            <a:r>
              <a:rPr b="1" i="0" lang="en-US" sz="4800" u="none" cap="none" strike="noStrike">
                <a:solidFill>
                  <a:srgbClr val="DD6782"/>
                </a:solidFill>
                <a:latin typeface="Saira"/>
                <a:ea typeface="Saira"/>
                <a:cs typeface="Saira"/>
                <a:sym typeface="Saira"/>
              </a:rPr>
              <a:t>2024</a:t>
            </a:r>
            <a:endParaRPr b="0" i="0" sz="4800" u="none" cap="none" strike="noStrike">
              <a:solidFill>
                <a:schemeClr val="dk1"/>
              </a:solidFill>
              <a:latin typeface="Calibri"/>
              <a:ea typeface="Calibri"/>
              <a:cs typeface="Calibri"/>
              <a:sym typeface="Calibri"/>
            </a:endParaRPr>
          </a:p>
        </p:txBody>
      </p:sp>
      <p:sp>
        <p:nvSpPr>
          <p:cNvPr id="520" name="Google Shape;520;g2711e726832_0_464"/>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g2711e726832_0_464"/>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22" name="Google Shape;522;g2711e726832_0_464"/>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23" name="Google Shape;523;g2711e726832_0_464"/>
          <p:cNvSpPr/>
          <p:nvPr/>
        </p:nvSpPr>
        <p:spPr>
          <a:xfrm>
            <a:off x="19496937" y="7200900"/>
            <a:ext cx="1625700" cy="1625700"/>
          </a:xfrm>
          <a:prstGeom prst="roundRect">
            <a:avLst>
              <a:gd fmla="val 781313" name="adj"/>
            </a:avLst>
          </a:prstGeom>
          <a:noFill/>
          <a:ln cap="flat" cmpd="sng" w="12700">
            <a:solidFill>
              <a:srgbClr val="DD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11e726832_0_464"/>
          <p:cNvSpPr/>
          <p:nvPr/>
        </p:nvSpPr>
        <p:spPr>
          <a:xfrm>
            <a:off x="19439780" y="7429500"/>
            <a:ext cx="17400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D6782"/>
              </a:buClr>
              <a:buSzPts val="4800"/>
              <a:buFont typeface="Saira"/>
              <a:buNone/>
            </a:pPr>
            <a:r>
              <a:rPr b="1" i="0" lang="en-US" sz="4800" u="none" cap="none" strike="noStrike">
                <a:solidFill>
                  <a:srgbClr val="DD6782"/>
                </a:solidFill>
                <a:latin typeface="Saira"/>
                <a:ea typeface="Saira"/>
                <a:cs typeface="Saira"/>
                <a:sym typeface="Saira"/>
              </a:rPr>
              <a:t>2025</a:t>
            </a:r>
            <a:endParaRPr b="0" i="0" sz="4800" u="none" cap="none" strike="noStrike">
              <a:solidFill>
                <a:schemeClr val="dk1"/>
              </a:solidFill>
              <a:latin typeface="Calibri"/>
              <a:ea typeface="Calibri"/>
              <a:cs typeface="Calibri"/>
              <a:sym typeface="Calibri"/>
            </a:endParaRPr>
          </a:p>
        </p:txBody>
      </p:sp>
      <p:sp>
        <p:nvSpPr>
          <p:cNvPr id="525" name="Google Shape;525;g2711e726832_0_464"/>
          <p:cNvSpPr/>
          <p:nvPr/>
        </p:nvSpPr>
        <p:spPr>
          <a:xfrm>
            <a:off x="927216" y="44450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711e726832_0_464"/>
          <p:cNvSpPr/>
          <p:nvPr/>
        </p:nvSpPr>
        <p:spPr>
          <a:xfrm>
            <a:off x="927216" y="44450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711e726832_0_464"/>
          <p:cNvSpPr/>
          <p:nvPr/>
        </p:nvSpPr>
        <p:spPr>
          <a:xfrm>
            <a:off x="825603" y="44450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Dragon Taming</a:t>
            </a:r>
            <a:endParaRPr b="0" i="0" sz="4800" u="none" cap="none" strike="noStrike">
              <a:solidFill>
                <a:schemeClr val="dk1"/>
              </a:solidFill>
              <a:latin typeface="Calibri"/>
              <a:ea typeface="Calibri"/>
              <a:cs typeface="Calibri"/>
              <a:sym typeface="Calibri"/>
            </a:endParaRPr>
          </a:p>
        </p:txBody>
      </p:sp>
      <p:sp>
        <p:nvSpPr>
          <p:cNvPr id="528" name="Google Shape;528;g2711e726832_0_464"/>
          <p:cNvSpPr/>
          <p:nvPr/>
        </p:nvSpPr>
        <p:spPr>
          <a:xfrm>
            <a:off x="859474" y="55118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29" name="Google Shape;529;g2711e726832_0_464"/>
          <p:cNvSpPr/>
          <p:nvPr/>
        </p:nvSpPr>
        <p:spPr>
          <a:xfrm>
            <a:off x="11926791" y="44450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711e726832_0_464"/>
          <p:cNvSpPr/>
          <p:nvPr/>
        </p:nvSpPr>
        <p:spPr>
          <a:xfrm>
            <a:off x="11926791" y="44450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711e726832_0_464"/>
          <p:cNvSpPr/>
          <p:nvPr/>
        </p:nvSpPr>
        <p:spPr>
          <a:xfrm>
            <a:off x="11825178" y="44450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Unicorn Migration</a:t>
            </a:r>
            <a:endParaRPr b="0" i="0" sz="4800" u="none" cap="none" strike="noStrike">
              <a:solidFill>
                <a:schemeClr val="dk1"/>
              </a:solidFill>
              <a:latin typeface="Calibri"/>
              <a:ea typeface="Calibri"/>
              <a:cs typeface="Calibri"/>
              <a:sym typeface="Calibri"/>
            </a:endParaRPr>
          </a:p>
        </p:txBody>
      </p:sp>
      <p:sp>
        <p:nvSpPr>
          <p:cNvPr id="532" name="Google Shape;532;g2711e726832_0_464"/>
          <p:cNvSpPr/>
          <p:nvPr/>
        </p:nvSpPr>
        <p:spPr>
          <a:xfrm>
            <a:off x="11859049" y="55118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33" name="Google Shape;533;g2711e726832_0_464"/>
          <p:cNvSpPr/>
          <p:nvPr/>
        </p:nvSpPr>
        <p:spPr>
          <a:xfrm>
            <a:off x="17363070" y="94615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711e726832_0_464"/>
          <p:cNvSpPr/>
          <p:nvPr/>
        </p:nvSpPr>
        <p:spPr>
          <a:xfrm>
            <a:off x="17363070" y="94615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711e726832_0_464"/>
          <p:cNvSpPr/>
          <p:nvPr/>
        </p:nvSpPr>
        <p:spPr>
          <a:xfrm>
            <a:off x="17261457" y="94615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Rainbow Sightings</a:t>
            </a:r>
            <a:endParaRPr b="0" i="0" sz="4800" u="none" cap="none" strike="noStrike">
              <a:solidFill>
                <a:schemeClr val="dk1"/>
              </a:solidFill>
              <a:latin typeface="Calibri"/>
              <a:ea typeface="Calibri"/>
              <a:cs typeface="Calibri"/>
              <a:sym typeface="Calibri"/>
            </a:endParaRPr>
          </a:p>
        </p:txBody>
      </p:sp>
      <p:sp>
        <p:nvSpPr>
          <p:cNvPr id="536" name="Google Shape;536;g2711e726832_0_464"/>
          <p:cNvSpPr/>
          <p:nvPr/>
        </p:nvSpPr>
        <p:spPr>
          <a:xfrm>
            <a:off x="17295328" y="10528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37" name="Google Shape;537;g2711e726832_0_464"/>
          <p:cNvSpPr/>
          <p:nvPr/>
        </p:nvSpPr>
        <p:spPr>
          <a:xfrm>
            <a:off x="6490511" y="94615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711e726832_0_464"/>
          <p:cNvSpPr/>
          <p:nvPr/>
        </p:nvSpPr>
        <p:spPr>
          <a:xfrm>
            <a:off x="6490511" y="94615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711e726832_0_464"/>
          <p:cNvSpPr/>
          <p:nvPr/>
        </p:nvSpPr>
        <p:spPr>
          <a:xfrm>
            <a:off x="6388899" y="94615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Enchanted Pool</a:t>
            </a:r>
            <a:endParaRPr b="0" i="0" sz="4800" u="none" cap="none" strike="noStrike">
              <a:solidFill>
                <a:schemeClr val="dk1"/>
              </a:solidFill>
              <a:latin typeface="Calibri"/>
              <a:ea typeface="Calibri"/>
              <a:cs typeface="Calibri"/>
              <a:sym typeface="Calibri"/>
            </a:endParaRPr>
          </a:p>
        </p:txBody>
      </p:sp>
      <p:sp>
        <p:nvSpPr>
          <p:cNvPr id="540" name="Google Shape;540;g2711e726832_0_464"/>
          <p:cNvSpPr/>
          <p:nvPr/>
        </p:nvSpPr>
        <p:spPr>
          <a:xfrm>
            <a:off x="6422769" y="10528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545" name="Shape 545"/>
        <p:cNvGrpSpPr/>
        <p:nvPr/>
      </p:nvGrpSpPr>
      <p:grpSpPr>
        <a:xfrm>
          <a:off x="0" y="0"/>
          <a:ext cx="0" cy="0"/>
          <a:chOff x="0" y="0"/>
          <a:chExt cx="0" cy="0"/>
        </a:xfrm>
      </p:grpSpPr>
      <p:pic>
        <p:nvPicPr>
          <p:cNvPr descr=" " id="546" name="Google Shape;546;g2711e726832_0_509"/>
          <p:cNvPicPr preferRelativeResize="0"/>
          <p:nvPr/>
        </p:nvPicPr>
        <p:blipFill rotWithShape="1">
          <a:blip r:embed="rId3">
            <a:alphaModFix/>
          </a:blip>
          <a:srcRect b="0" l="0" r="0" t="0"/>
          <a:stretch/>
        </p:blipFill>
        <p:spPr>
          <a:xfrm>
            <a:off x="0" y="6146800"/>
            <a:ext cx="7901687" cy="7569200"/>
          </a:xfrm>
          <a:prstGeom prst="rect">
            <a:avLst/>
          </a:prstGeom>
          <a:noFill/>
          <a:ln>
            <a:noFill/>
          </a:ln>
        </p:spPr>
      </p:pic>
      <p:pic>
        <p:nvPicPr>
          <p:cNvPr descr=" " id="547" name="Google Shape;547;g2711e726832_0_509"/>
          <p:cNvPicPr preferRelativeResize="0"/>
          <p:nvPr/>
        </p:nvPicPr>
        <p:blipFill rotWithShape="1">
          <a:blip r:embed="rId4">
            <a:alphaModFix/>
          </a:blip>
          <a:srcRect b="0" l="0" r="0" t="0"/>
          <a:stretch/>
        </p:blipFill>
        <p:spPr>
          <a:xfrm>
            <a:off x="17845730" y="0"/>
            <a:ext cx="6541318" cy="5229523"/>
          </a:xfrm>
          <a:prstGeom prst="rect">
            <a:avLst/>
          </a:prstGeom>
          <a:noFill/>
          <a:ln>
            <a:noFill/>
          </a:ln>
        </p:spPr>
      </p:pic>
      <p:sp>
        <p:nvSpPr>
          <p:cNvPr id="548" name="Google Shape;548;g2711e726832_0_5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711e726832_0_50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50" name="Google Shape;550;g2711e726832_0_509"/>
          <p:cNvSpPr/>
          <p:nvPr/>
        </p:nvSpPr>
        <p:spPr>
          <a:xfrm>
            <a:off x="3581848" y="711200"/>
            <a:ext cx="58512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Our Team</a:t>
            </a:r>
            <a:endParaRPr b="0" i="0" sz="8000" u="none" cap="none" strike="noStrike">
              <a:solidFill>
                <a:schemeClr val="dk1"/>
              </a:solidFill>
              <a:latin typeface="Calibri"/>
              <a:ea typeface="Calibri"/>
              <a:cs typeface="Calibri"/>
              <a:sym typeface="Calibri"/>
            </a:endParaRPr>
          </a:p>
        </p:txBody>
      </p:sp>
      <p:sp>
        <p:nvSpPr>
          <p:cNvPr id="551" name="Google Shape;551;g2711e726832_0_509"/>
          <p:cNvSpPr/>
          <p:nvPr/>
        </p:nvSpPr>
        <p:spPr>
          <a:xfrm>
            <a:off x="3556445" y="2730500"/>
            <a:ext cx="4788600" cy="1016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711e726832_0_509"/>
          <p:cNvPicPr preferRelativeResize="0"/>
          <p:nvPr/>
        </p:nvPicPr>
        <p:blipFill rotWithShape="1">
          <a:blip r:embed="rId6">
            <a:alphaModFix/>
          </a:blip>
          <a:srcRect b="0" l="0" r="0" t="0"/>
          <a:stretch/>
        </p:blipFill>
        <p:spPr>
          <a:xfrm>
            <a:off x="3556445" y="2730500"/>
            <a:ext cx="4788498" cy="8229600"/>
          </a:xfrm>
          <a:prstGeom prst="rect">
            <a:avLst/>
          </a:prstGeom>
          <a:noFill/>
          <a:ln>
            <a:noFill/>
          </a:ln>
        </p:spPr>
      </p:pic>
      <p:sp>
        <p:nvSpPr>
          <p:cNvPr id="553" name="Google Shape;553;g2711e726832_0_509"/>
          <p:cNvSpPr/>
          <p:nvPr/>
        </p:nvSpPr>
        <p:spPr>
          <a:xfrm>
            <a:off x="35564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11e726832_0_509"/>
          <p:cNvSpPr/>
          <p:nvPr/>
        </p:nvSpPr>
        <p:spPr>
          <a:xfrm>
            <a:off x="35564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711e726832_0_509"/>
          <p:cNvSpPr/>
          <p:nvPr/>
        </p:nvSpPr>
        <p:spPr>
          <a:xfrm>
            <a:off x="3454832" y="11163300"/>
            <a:ext cx="49917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Eldruin</a:t>
            </a:r>
            <a:endParaRPr b="0" i="0" sz="4800" u="none" cap="none" strike="noStrike">
              <a:solidFill>
                <a:schemeClr val="dk1"/>
              </a:solidFill>
              <a:latin typeface="Calibri"/>
              <a:ea typeface="Calibri"/>
              <a:cs typeface="Calibri"/>
              <a:sym typeface="Calibri"/>
            </a:endParaRPr>
          </a:p>
        </p:txBody>
      </p:sp>
      <p:sp>
        <p:nvSpPr>
          <p:cNvPr id="556" name="Google Shape;556;g2711e726832_0_509"/>
          <p:cNvSpPr/>
          <p:nvPr/>
        </p:nvSpPr>
        <p:spPr>
          <a:xfrm>
            <a:off x="3488703" y="12280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57" name="Google Shape;557;g2711e726832_0_509"/>
          <p:cNvSpPr/>
          <p:nvPr/>
        </p:nvSpPr>
        <p:spPr>
          <a:xfrm>
            <a:off x="9157845" y="2730500"/>
            <a:ext cx="4788600" cy="1016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711e726832_0_509"/>
          <p:cNvPicPr preferRelativeResize="0"/>
          <p:nvPr/>
        </p:nvPicPr>
        <p:blipFill rotWithShape="1">
          <a:blip r:embed="rId7">
            <a:alphaModFix/>
          </a:blip>
          <a:srcRect b="0" l="0" r="0" t="0"/>
          <a:stretch/>
        </p:blipFill>
        <p:spPr>
          <a:xfrm>
            <a:off x="9157845" y="2730500"/>
            <a:ext cx="4788498" cy="8229600"/>
          </a:xfrm>
          <a:prstGeom prst="rect">
            <a:avLst/>
          </a:prstGeom>
          <a:noFill/>
          <a:ln>
            <a:noFill/>
          </a:ln>
        </p:spPr>
      </p:pic>
      <p:sp>
        <p:nvSpPr>
          <p:cNvPr id="559" name="Google Shape;559;g2711e726832_0_509"/>
          <p:cNvSpPr/>
          <p:nvPr/>
        </p:nvSpPr>
        <p:spPr>
          <a:xfrm>
            <a:off x="91578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711e726832_0_509"/>
          <p:cNvSpPr/>
          <p:nvPr/>
        </p:nvSpPr>
        <p:spPr>
          <a:xfrm>
            <a:off x="91578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11e726832_0_509"/>
          <p:cNvSpPr/>
          <p:nvPr/>
        </p:nvSpPr>
        <p:spPr>
          <a:xfrm>
            <a:off x="9056232" y="11163300"/>
            <a:ext cx="49917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Elementalen</a:t>
            </a:r>
            <a:endParaRPr b="0" i="0" sz="4800" u="none" cap="none" strike="noStrike">
              <a:solidFill>
                <a:schemeClr val="dk1"/>
              </a:solidFill>
              <a:latin typeface="Calibri"/>
              <a:ea typeface="Calibri"/>
              <a:cs typeface="Calibri"/>
              <a:sym typeface="Calibri"/>
            </a:endParaRPr>
          </a:p>
        </p:txBody>
      </p:sp>
      <p:sp>
        <p:nvSpPr>
          <p:cNvPr id="562" name="Google Shape;562;g2711e726832_0_509"/>
          <p:cNvSpPr/>
          <p:nvPr/>
        </p:nvSpPr>
        <p:spPr>
          <a:xfrm>
            <a:off x="9090103" y="12280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63" name="Google Shape;563;g2711e726832_0_509"/>
          <p:cNvSpPr/>
          <p:nvPr/>
        </p:nvSpPr>
        <p:spPr>
          <a:xfrm>
            <a:off x="14759245" y="2730500"/>
            <a:ext cx="4788600" cy="1016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g2711e726832_0_509"/>
          <p:cNvPicPr preferRelativeResize="0"/>
          <p:nvPr/>
        </p:nvPicPr>
        <p:blipFill rotWithShape="1">
          <a:blip r:embed="rId8">
            <a:alphaModFix/>
          </a:blip>
          <a:srcRect b="0" l="0" r="0" t="0"/>
          <a:stretch/>
        </p:blipFill>
        <p:spPr>
          <a:xfrm>
            <a:off x="14759245" y="2730500"/>
            <a:ext cx="4788498" cy="8229600"/>
          </a:xfrm>
          <a:prstGeom prst="rect">
            <a:avLst/>
          </a:prstGeom>
          <a:noFill/>
          <a:ln>
            <a:noFill/>
          </a:ln>
        </p:spPr>
      </p:pic>
      <p:sp>
        <p:nvSpPr>
          <p:cNvPr id="565" name="Google Shape;565;g2711e726832_0_509"/>
          <p:cNvSpPr/>
          <p:nvPr/>
        </p:nvSpPr>
        <p:spPr>
          <a:xfrm>
            <a:off x="147592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711e726832_0_509"/>
          <p:cNvSpPr/>
          <p:nvPr/>
        </p:nvSpPr>
        <p:spPr>
          <a:xfrm>
            <a:off x="147592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711e726832_0_509"/>
          <p:cNvSpPr/>
          <p:nvPr/>
        </p:nvSpPr>
        <p:spPr>
          <a:xfrm>
            <a:off x="14657632" y="11163300"/>
            <a:ext cx="49917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Lunaria</a:t>
            </a:r>
            <a:endParaRPr b="0" i="0" sz="4800" u="none" cap="none" strike="noStrike">
              <a:solidFill>
                <a:schemeClr val="dk1"/>
              </a:solidFill>
              <a:latin typeface="Calibri"/>
              <a:ea typeface="Calibri"/>
              <a:cs typeface="Calibri"/>
              <a:sym typeface="Calibri"/>
            </a:endParaRPr>
          </a:p>
        </p:txBody>
      </p:sp>
      <p:sp>
        <p:nvSpPr>
          <p:cNvPr id="568" name="Google Shape;568;g2711e726832_0_509"/>
          <p:cNvSpPr/>
          <p:nvPr/>
        </p:nvSpPr>
        <p:spPr>
          <a:xfrm>
            <a:off x="14691503" y="12280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573" name="Shape 573"/>
        <p:cNvGrpSpPr/>
        <p:nvPr/>
      </p:nvGrpSpPr>
      <p:grpSpPr>
        <a:xfrm>
          <a:off x="0" y="0"/>
          <a:ext cx="0" cy="0"/>
          <a:chOff x="0" y="0"/>
          <a:chExt cx="0" cy="0"/>
        </a:xfrm>
      </p:grpSpPr>
      <p:pic>
        <p:nvPicPr>
          <p:cNvPr descr=" " id="574" name="Google Shape;574;g2711e726832_0_536"/>
          <p:cNvPicPr preferRelativeResize="0"/>
          <p:nvPr/>
        </p:nvPicPr>
        <p:blipFill rotWithShape="1">
          <a:blip r:embed="rId3">
            <a:alphaModFix/>
          </a:blip>
          <a:srcRect b="0" l="0" r="0" t="0"/>
          <a:stretch/>
        </p:blipFill>
        <p:spPr>
          <a:xfrm>
            <a:off x="15013276" y="9499600"/>
            <a:ext cx="9373772" cy="4216400"/>
          </a:xfrm>
          <a:prstGeom prst="rect">
            <a:avLst/>
          </a:prstGeom>
          <a:noFill/>
          <a:ln>
            <a:noFill/>
          </a:ln>
        </p:spPr>
      </p:pic>
      <p:pic>
        <p:nvPicPr>
          <p:cNvPr descr=" " id="575" name="Google Shape;575;g2711e726832_0_536"/>
          <p:cNvPicPr preferRelativeResize="0"/>
          <p:nvPr/>
        </p:nvPicPr>
        <p:blipFill rotWithShape="1">
          <a:blip r:embed="rId4">
            <a:alphaModFix/>
          </a:blip>
          <a:srcRect b="0" l="0" r="0" t="0"/>
          <a:stretch/>
        </p:blipFill>
        <p:spPr>
          <a:xfrm>
            <a:off x="0" y="0"/>
            <a:ext cx="9361064" cy="4220394"/>
          </a:xfrm>
          <a:prstGeom prst="rect">
            <a:avLst/>
          </a:prstGeom>
          <a:noFill/>
          <a:ln>
            <a:noFill/>
          </a:ln>
        </p:spPr>
      </p:pic>
      <p:sp>
        <p:nvSpPr>
          <p:cNvPr id="576" name="Google Shape;576;g2711e726832_0_5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711e726832_0_53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78" name="Google Shape;578;g2711e726832_0_536"/>
          <p:cNvPicPr preferRelativeResize="0"/>
          <p:nvPr/>
        </p:nvPicPr>
        <p:blipFill rotWithShape="1">
          <a:blip r:embed="rId6">
            <a:alphaModFix/>
          </a:blip>
          <a:srcRect b="0" l="0" r="0" t="0"/>
          <a:stretch/>
        </p:blipFill>
        <p:spPr>
          <a:xfrm>
            <a:off x="0" y="3175000"/>
            <a:ext cx="9272159" cy="8636000"/>
          </a:xfrm>
          <a:prstGeom prst="rect">
            <a:avLst/>
          </a:prstGeom>
          <a:noFill/>
          <a:ln>
            <a:noFill/>
          </a:ln>
        </p:spPr>
      </p:pic>
      <p:sp>
        <p:nvSpPr>
          <p:cNvPr id="579" name="Google Shape;579;g2711e726832_0_536"/>
          <p:cNvSpPr/>
          <p:nvPr/>
        </p:nvSpPr>
        <p:spPr>
          <a:xfrm>
            <a:off x="9462683"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11e726832_0_536"/>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711e726832_0_536"/>
          <p:cNvPicPr preferRelativeResize="0"/>
          <p:nvPr/>
        </p:nvPicPr>
        <p:blipFill rotWithShape="1">
          <a:blip r:embed="rId7">
            <a:alphaModFix/>
          </a:blip>
          <a:srcRect b="0" l="0" r="0" t="0"/>
          <a:stretch/>
        </p:blipFill>
        <p:spPr>
          <a:xfrm>
            <a:off x="9696943" y="2057400"/>
            <a:ext cx="1157280" cy="1117600"/>
          </a:xfrm>
          <a:prstGeom prst="rect">
            <a:avLst/>
          </a:prstGeom>
          <a:noFill/>
          <a:ln>
            <a:noFill/>
          </a:ln>
        </p:spPr>
      </p:pic>
      <p:pic>
        <p:nvPicPr>
          <p:cNvPr descr=" " id="582" name="Google Shape;582;g2711e726832_0_536"/>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583" name="Google Shape;583;g2711e726832_0_536"/>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711e726832_0_536"/>
          <p:cNvPicPr preferRelativeResize="0"/>
          <p:nvPr/>
        </p:nvPicPr>
        <p:blipFill rotWithShape="1">
          <a:blip r:embed="rId9">
            <a:alphaModFix/>
          </a:blip>
          <a:srcRect b="0" l="0" r="0" t="0"/>
          <a:stretch/>
        </p:blipFill>
        <p:spPr>
          <a:xfrm>
            <a:off x="9767521" y="5359400"/>
            <a:ext cx="1199664" cy="1117600"/>
          </a:xfrm>
          <a:prstGeom prst="rect">
            <a:avLst/>
          </a:prstGeom>
          <a:noFill/>
          <a:ln>
            <a:noFill/>
          </a:ln>
        </p:spPr>
      </p:pic>
      <p:pic>
        <p:nvPicPr>
          <p:cNvPr descr=" " id="585" name="Google Shape;585;g2711e726832_0_536"/>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586" name="Google Shape;586;g2711e726832_0_536"/>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2711e726832_0_536"/>
          <p:cNvPicPr preferRelativeResize="0"/>
          <p:nvPr/>
        </p:nvPicPr>
        <p:blipFill rotWithShape="1">
          <a:blip r:embed="rId10">
            <a:alphaModFix/>
          </a:blip>
          <a:srcRect b="0" l="0" r="0" t="0"/>
          <a:stretch/>
        </p:blipFill>
        <p:spPr>
          <a:xfrm>
            <a:off x="9767521" y="8610600"/>
            <a:ext cx="1112387" cy="1117600"/>
          </a:xfrm>
          <a:prstGeom prst="rect">
            <a:avLst/>
          </a:prstGeom>
          <a:noFill/>
          <a:ln>
            <a:noFill/>
          </a:ln>
        </p:spPr>
      </p:pic>
      <p:pic>
        <p:nvPicPr>
          <p:cNvPr descr=" " id="588" name="Google Shape;588;g2711e726832_0_536"/>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589" name="Google Shape;589;g2711e726832_0_536"/>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711e726832_0_536"/>
          <p:cNvPicPr preferRelativeResize="0"/>
          <p:nvPr/>
        </p:nvPicPr>
        <p:blipFill rotWithShape="1">
          <a:blip r:embed="rId11">
            <a:alphaModFix/>
          </a:blip>
          <a:srcRect b="0" l="0" r="0" t="0"/>
          <a:stretch/>
        </p:blipFill>
        <p:spPr>
          <a:xfrm>
            <a:off x="9767521" y="11861800"/>
            <a:ext cx="1250325" cy="1117600"/>
          </a:xfrm>
          <a:prstGeom prst="rect">
            <a:avLst/>
          </a:prstGeom>
          <a:noFill/>
          <a:ln>
            <a:noFill/>
          </a:ln>
        </p:spPr>
      </p:pic>
      <p:sp>
        <p:nvSpPr>
          <p:cNvPr id="591" name="Google Shape;591;g2711e726832_0_536"/>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92" name="Google Shape;592;g2711e726832_0_536"/>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93" name="Google Shape;593;g2711e726832_0_536"/>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94" name="Google Shape;594;g2711e726832_0_536"/>
          <p:cNvSpPr/>
          <p:nvPr/>
        </p:nvSpPr>
        <p:spPr>
          <a:xfrm>
            <a:off x="13810859" y="749300"/>
            <a:ext cx="8810700" cy="1938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599" name="Shape 599"/>
        <p:cNvGrpSpPr/>
        <p:nvPr/>
      </p:nvGrpSpPr>
      <p:grpSpPr>
        <a:xfrm>
          <a:off x="0" y="0"/>
          <a:ext cx="0" cy="0"/>
          <a:chOff x="0" y="0"/>
          <a:chExt cx="0" cy="0"/>
        </a:xfrm>
      </p:grpSpPr>
      <p:pic>
        <p:nvPicPr>
          <p:cNvPr descr=" " id="600" name="Google Shape;600;g2711e726832_0_561"/>
          <p:cNvPicPr preferRelativeResize="0"/>
          <p:nvPr/>
        </p:nvPicPr>
        <p:blipFill rotWithShape="1">
          <a:blip r:embed="rId3">
            <a:alphaModFix/>
          </a:blip>
          <a:srcRect b="0" l="0" r="0" t="0"/>
          <a:stretch/>
        </p:blipFill>
        <p:spPr>
          <a:xfrm>
            <a:off x="0" y="10655300"/>
            <a:ext cx="11212753" cy="3060700"/>
          </a:xfrm>
          <a:prstGeom prst="rect">
            <a:avLst/>
          </a:prstGeom>
          <a:noFill/>
          <a:ln>
            <a:noFill/>
          </a:ln>
        </p:spPr>
      </p:pic>
      <p:pic>
        <p:nvPicPr>
          <p:cNvPr descr=" " id="601" name="Google Shape;601;g2711e726832_0_561"/>
          <p:cNvPicPr preferRelativeResize="0"/>
          <p:nvPr/>
        </p:nvPicPr>
        <p:blipFill rotWithShape="1">
          <a:blip r:embed="rId4">
            <a:alphaModFix/>
          </a:blip>
          <a:srcRect b="0" l="0" r="0" t="0"/>
          <a:stretch/>
        </p:blipFill>
        <p:spPr>
          <a:xfrm>
            <a:off x="14784648" y="0"/>
            <a:ext cx="9602400" cy="3965773"/>
          </a:xfrm>
          <a:prstGeom prst="rect">
            <a:avLst/>
          </a:prstGeom>
          <a:noFill/>
          <a:ln>
            <a:noFill/>
          </a:ln>
        </p:spPr>
      </p:pic>
      <p:sp>
        <p:nvSpPr>
          <p:cNvPr id="602" name="Google Shape;602;g2711e726832_0_5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711e726832_0_56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4" name="Google Shape;604;g2711e726832_0_561"/>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711e726832_0_561"/>
          <p:cNvSpPr/>
          <p:nvPr/>
        </p:nvSpPr>
        <p:spPr>
          <a:xfrm>
            <a:off x="10173972" y="31242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711e726832_0_561"/>
          <p:cNvPicPr preferRelativeResize="0"/>
          <p:nvPr/>
        </p:nvPicPr>
        <p:blipFill rotWithShape="1">
          <a:blip r:embed="rId6">
            <a:alphaModFix/>
          </a:blip>
          <a:srcRect b="0" l="0" r="0" t="0"/>
          <a:stretch/>
        </p:blipFill>
        <p:spPr>
          <a:xfrm>
            <a:off x="10478810" y="3486150"/>
            <a:ext cx="1117740" cy="1117600"/>
          </a:xfrm>
          <a:prstGeom prst="rect">
            <a:avLst/>
          </a:prstGeom>
          <a:noFill/>
          <a:ln>
            <a:noFill/>
          </a:ln>
        </p:spPr>
      </p:pic>
      <p:sp>
        <p:nvSpPr>
          <p:cNvPr id="607" name="Google Shape;607;g2711e726832_0_561"/>
          <p:cNvSpPr/>
          <p:nvPr/>
        </p:nvSpPr>
        <p:spPr>
          <a:xfrm>
            <a:off x="11799775" y="33274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711e726832_0_561"/>
          <p:cNvSpPr/>
          <p:nvPr/>
        </p:nvSpPr>
        <p:spPr>
          <a:xfrm>
            <a:off x="11799775" y="33274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Chloe Ng</a:t>
            </a:r>
            <a:endParaRPr b="0" i="0" sz="3600" u="none" cap="none" strike="noStrike">
              <a:solidFill>
                <a:schemeClr val="dk1"/>
              </a:solidFill>
              <a:latin typeface="Calibri"/>
              <a:ea typeface="Calibri"/>
              <a:cs typeface="Calibri"/>
              <a:sym typeface="Calibri"/>
            </a:endParaRPr>
          </a:p>
        </p:txBody>
      </p:sp>
      <p:sp>
        <p:nvSpPr>
          <p:cNvPr id="609" name="Google Shape;609;g2711e726832_0_561"/>
          <p:cNvSpPr/>
          <p:nvPr/>
        </p:nvSpPr>
        <p:spPr>
          <a:xfrm>
            <a:off x="11799775" y="4152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10" name="Google Shape;610;g2711e726832_0_561"/>
          <p:cNvSpPr/>
          <p:nvPr/>
        </p:nvSpPr>
        <p:spPr>
          <a:xfrm>
            <a:off x="787498" y="54864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711e726832_0_561"/>
          <p:cNvPicPr preferRelativeResize="0"/>
          <p:nvPr/>
        </p:nvPicPr>
        <p:blipFill rotWithShape="1">
          <a:blip r:embed="rId7">
            <a:alphaModFix/>
          </a:blip>
          <a:srcRect b="0" l="0" r="0" t="0"/>
          <a:stretch/>
        </p:blipFill>
        <p:spPr>
          <a:xfrm>
            <a:off x="1092337" y="5848350"/>
            <a:ext cx="1117740" cy="1117600"/>
          </a:xfrm>
          <a:prstGeom prst="rect">
            <a:avLst/>
          </a:prstGeom>
          <a:noFill/>
          <a:ln>
            <a:noFill/>
          </a:ln>
        </p:spPr>
      </p:pic>
      <p:sp>
        <p:nvSpPr>
          <p:cNvPr id="612" name="Google Shape;612;g2711e726832_0_561"/>
          <p:cNvSpPr/>
          <p:nvPr/>
        </p:nvSpPr>
        <p:spPr>
          <a:xfrm>
            <a:off x="2413302" y="56896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711e726832_0_561"/>
          <p:cNvSpPr/>
          <p:nvPr/>
        </p:nvSpPr>
        <p:spPr>
          <a:xfrm>
            <a:off x="2413302" y="5689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Valtorin</a:t>
            </a:r>
            <a:endParaRPr b="0" i="0" sz="3600" u="none" cap="none" strike="noStrike">
              <a:solidFill>
                <a:schemeClr val="dk1"/>
              </a:solidFill>
              <a:latin typeface="Calibri"/>
              <a:ea typeface="Calibri"/>
              <a:cs typeface="Calibri"/>
              <a:sym typeface="Calibri"/>
            </a:endParaRPr>
          </a:p>
        </p:txBody>
      </p:sp>
      <p:sp>
        <p:nvSpPr>
          <p:cNvPr id="614" name="Google Shape;614;g2711e726832_0_561"/>
          <p:cNvSpPr/>
          <p:nvPr/>
        </p:nvSpPr>
        <p:spPr>
          <a:xfrm>
            <a:off x="2413302" y="651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15" name="Google Shape;615;g2711e726832_0_561"/>
          <p:cNvSpPr/>
          <p:nvPr/>
        </p:nvSpPr>
        <p:spPr>
          <a:xfrm>
            <a:off x="3835879" y="78232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711e726832_0_561"/>
          <p:cNvPicPr preferRelativeResize="0"/>
          <p:nvPr/>
        </p:nvPicPr>
        <p:blipFill rotWithShape="1">
          <a:blip r:embed="rId8">
            <a:alphaModFix/>
          </a:blip>
          <a:srcRect b="0" l="0" r="0" t="0"/>
          <a:stretch/>
        </p:blipFill>
        <p:spPr>
          <a:xfrm>
            <a:off x="4140718" y="8185150"/>
            <a:ext cx="1117740" cy="1117600"/>
          </a:xfrm>
          <a:prstGeom prst="rect">
            <a:avLst/>
          </a:prstGeom>
          <a:noFill/>
          <a:ln>
            <a:noFill/>
          </a:ln>
        </p:spPr>
      </p:pic>
      <p:sp>
        <p:nvSpPr>
          <p:cNvPr id="617" name="Google Shape;617;g2711e726832_0_561"/>
          <p:cNvSpPr/>
          <p:nvPr/>
        </p:nvSpPr>
        <p:spPr>
          <a:xfrm>
            <a:off x="5461683" y="80264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711e726832_0_561"/>
          <p:cNvSpPr/>
          <p:nvPr/>
        </p:nvSpPr>
        <p:spPr>
          <a:xfrm>
            <a:off x="5461683" y="80264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Lucian</a:t>
            </a:r>
            <a:endParaRPr b="0" i="0" sz="3600" u="none" cap="none" strike="noStrike">
              <a:solidFill>
                <a:schemeClr val="dk1"/>
              </a:solidFill>
              <a:latin typeface="Calibri"/>
              <a:ea typeface="Calibri"/>
              <a:cs typeface="Calibri"/>
              <a:sym typeface="Calibri"/>
            </a:endParaRPr>
          </a:p>
        </p:txBody>
      </p:sp>
      <p:sp>
        <p:nvSpPr>
          <p:cNvPr id="619" name="Google Shape;619;g2711e726832_0_561"/>
          <p:cNvSpPr/>
          <p:nvPr/>
        </p:nvSpPr>
        <p:spPr>
          <a:xfrm>
            <a:off x="5461683" y="885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20" name="Google Shape;620;g2711e726832_0_561"/>
          <p:cNvSpPr/>
          <p:nvPr/>
        </p:nvSpPr>
        <p:spPr>
          <a:xfrm>
            <a:off x="3835879" y="102108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711e726832_0_561"/>
          <p:cNvPicPr preferRelativeResize="0"/>
          <p:nvPr/>
        </p:nvPicPr>
        <p:blipFill rotWithShape="1">
          <a:blip r:embed="rId9">
            <a:alphaModFix/>
          </a:blip>
          <a:srcRect b="0" l="0" r="0" t="0"/>
          <a:stretch/>
        </p:blipFill>
        <p:spPr>
          <a:xfrm>
            <a:off x="4140718" y="10572750"/>
            <a:ext cx="1117740" cy="1117600"/>
          </a:xfrm>
          <a:prstGeom prst="rect">
            <a:avLst/>
          </a:prstGeom>
          <a:noFill/>
          <a:ln>
            <a:noFill/>
          </a:ln>
        </p:spPr>
      </p:pic>
      <p:sp>
        <p:nvSpPr>
          <p:cNvPr id="622" name="Google Shape;622;g2711e726832_0_561"/>
          <p:cNvSpPr/>
          <p:nvPr/>
        </p:nvSpPr>
        <p:spPr>
          <a:xfrm>
            <a:off x="5461683" y="104140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711e726832_0_561"/>
          <p:cNvSpPr/>
          <p:nvPr/>
        </p:nvSpPr>
        <p:spPr>
          <a:xfrm>
            <a:off x="5461683" y="104140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Cedric</a:t>
            </a:r>
            <a:endParaRPr b="0" i="0" sz="3600" u="none" cap="none" strike="noStrike">
              <a:solidFill>
                <a:schemeClr val="dk1"/>
              </a:solidFill>
              <a:latin typeface="Calibri"/>
              <a:ea typeface="Calibri"/>
              <a:cs typeface="Calibri"/>
              <a:sym typeface="Calibri"/>
            </a:endParaRPr>
          </a:p>
        </p:txBody>
      </p:sp>
      <p:sp>
        <p:nvSpPr>
          <p:cNvPr id="624" name="Google Shape;624;g2711e726832_0_561"/>
          <p:cNvSpPr/>
          <p:nvPr/>
        </p:nvSpPr>
        <p:spPr>
          <a:xfrm>
            <a:off x="5461683" y="1123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25" name="Google Shape;625;g2711e726832_0_561"/>
          <p:cNvSpPr/>
          <p:nvPr/>
        </p:nvSpPr>
        <p:spPr>
          <a:xfrm>
            <a:off x="15343518" y="78486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711e726832_0_561"/>
          <p:cNvPicPr preferRelativeResize="0"/>
          <p:nvPr/>
        </p:nvPicPr>
        <p:blipFill rotWithShape="1">
          <a:blip r:embed="rId10">
            <a:alphaModFix/>
          </a:blip>
          <a:srcRect b="0" l="0" r="0" t="0"/>
          <a:stretch/>
        </p:blipFill>
        <p:spPr>
          <a:xfrm>
            <a:off x="15648356" y="8210550"/>
            <a:ext cx="1117740" cy="1117600"/>
          </a:xfrm>
          <a:prstGeom prst="rect">
            <a:avLst/>
          </a:prstGeom>
          <a:noFill/>
          <a:ln>
            <a:noFill/>
          </a:ln>
        </p:spPr>
      </p:pic>
      <p:sp>
        <p:nvSpPr>
          <p:cNvPr id="627" name="Google Shape;627;g2711e726832_0_561"/>
          <p:cNvSpPr/>
          <p:nvPr/>
        </p:nvSpPr>
        <p:spPr>
          <a:xfrm>
            <a:off x="16969321" y="80518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711e726832_0_561"/>
          <p:cNvSpPr/>
          <p:nvPr/>
        </p:nvSpPr>
        <p:spPr>
          <a:xfrm>
            <a:off x="16969321" y="80518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Elvina</a:t>
            </a:r>
            <a:endParaRPr b="0" i="0" sz="3600" u="none" cap="none" strike="noStrike">
              <a:solidFill>
                <a:schemeClr val="dk1"/>
              </a:solidFill>
              <a:latin typeface="Calibri"/>
              <a:ea typeface="Calibri"/>
              <a:cs typeface="Calibri"/>
              <a:sym typeface="Calibri"/>
            </a:endParaRPr>
          </a:p>
        </p:txBody>
      </p:sp>
      <p:sp>
        <p:nvSpPr>
          <p:cNvPr id="629" name="Google Shape;629;g2711e726832_0_561"/>
          <p:cNvSpPr/>
          <p:nvPr/>
        </p:nvSpPr>
        <p:spPr>
          <a:xfrm>
            <a:off x="16969321" y="887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30" name="Google Shape;630;g2711e726832_0_561"/>
          <p:cNvSpPr/>
          <p:nvPr/>
        </p:nvSpPr>
        <p:spPr>
          <a:xfrm>
            <a:off x="15343518" y="102108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711e726832_0_561"/>
          <p:cNvPicPr preferRelativeResize="0"/>
          <p:nvPr/>
        </p:nvPicPr>
        <p:blipFill rotWithShape="1">
          <a:blip r:embed="rId11">
            <a:alphaModFix/>
          </a:blip>
          <a:srcRect b="0" l="0" r="0" t="0"/>
          <a:stretch/>
        </p:blipFill>
        <p:spPr>
          <a:xfrm>
            <a:off x="15648356" y="10572750"/>
            <a:ext cx="1117740" cy="1117600"/>
          </a:xfrm>
          <a:prstGeom prst="rect">
            <a:avLst/>
          </a:prstGeom>
          <a:noFill/>
          <a:ln>
            <a:noFill/>
          </a:ln>
        </p:spPr>
      </p:pic>
      <p:sp>
        <p:nvSpPr>
          <p:cNvPr id="632" name="Google Shape;632;g2711e726832_0_561"/>
          <p:cNvSpPr/>
          <p:nvPr/>
        </p:nvSpPr>
        <p:spPr>
          <a:xfrm>
            <a:off x="16969321" y="104140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711e726832_0_561"/>
          <p:cNvSpPr/>
          <p:nvPr/>
        </p:nvSpPr>
        <p:spPr>
          <a:xfrm>
            <a:off x="16969321" y="104140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Seraphina</a:t>
            </a:r>
            <a:endParaRPr b="0" i="0" sz="3600" u="none" cap="none" strike="noStrike">
              <a:solidFill>
                <a:schemeClr val="dk1"/>
              </a:solidFill>
              <a:latin typeface="Calibri"/>
              <a:ea typeface="Calibri"/>
              <a:cs typeface="Calibri"/>
              <a:sym typeface="Calibri"/>
            </a:endParaRPr>
          </a:p>
        </p:txBody>
      </p:sp>
      <p:sp>
        <p:nvSpPr>
          <p:cNvPr id="634" name="Google Shape;634;g2711e726832_0_561"/>
          <p:cNvSpPr/>
          <p:nvPr/>
        </p:nvSpPr>
        <p:spPr>
          <a:xfrm>
            <a:off x="16969321" y="1123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35" name="Google Shape;635;g2711e726832_0_561"/>
          <p:cNvSpPr/>
          <p:nvPr/>
        </p:nvSpPr>
        <p:spPr>
          <a:xfrm>
            <a:off x="6681035" y="54864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711e726832_0_561"/>
          <p:cNvPicPr preferRelativeResize="0"/>
          <p:nvPr/>
        </p:nvPicPr>
        <p:blipFill rotWithShape="1">
          <a:blip r:embed="rId12">
            <a:alphaModFix/>
          </a:blip>
          <a:srcRect b="0" l="0" r="0" t="0"/>
          <a:stretch/>
        </p:blipFill>
        <p:spPr>
          <a:xfrm>
            <a:off x="6985873" y="5848350"/>
            <a:ext cx="1117740" cy="1117600"/>
          </a:xfrm>
          <a:prstGeom prst="rect">
            <a:avLst/>
          </a:prstGeom>
          <a:noFill/>
          <a:ln>
            <a:noFill/>
          </a:ln>
        </p:spPr>
      </p:pic>
      <p:sp>
        <p:nvSpPr>
          <p:cNvPr id="637" name="Google Shape;637;g2711e726832_0_561"/>
          <p:cNvSpPr/>
          <p:nvPr/>
        </p:nvSpPr>
        <p:spPr>
          <a:xfrm>
            <a:off x="8306838" y="56896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711e726832_0_561"/>
          <p:cNvSpPr/>
          <p:nvPr/>
        </p:nvSpPr>
        <p:spPr>
          <a:xfrm>
            <a:off x="8306838" y="5689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Aurielle</a:t>
            </a:r>
            <a:endParaRPr b="0" i="0" sz="3600" u="none" cap="none" strike="noStrike">
              <a:solidFill>
                <a:schemeClr val="dk1"/>
              </a:solidFill>
              <a:latin typeface="Calibri"/>
              <a:ea typeface="Calibri"/>
              <a:cs typeface="Calibri"/>
              <a:sym typeface="Calibri"/>
            </a:endParaRPr>
          </a:p>
        </p:txBody>
      </p:sp>
      <p:sp>
        <p:nvSpPr>
          <p:cNvPr id="639" name="Google Shape;639;g2711e726832_0_561"/>
          <p:cNvSpPr/>
          <p:nvPr/>
        </p:nvSpPr>
        <p:spPr>
          <a:xfrm>
            <a:off x="8306838" y="651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40" name="Google Shape;640;g2711e726832_0_561"/>
          <p:cNvSpPr/>
          <p:nvPr/>
        </p:nvSpPr>
        <p:spPr>
          <a:xfrm>
            <a:off x="18468108" y="54864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711e726832_0_561"/>
          <p:cNvPicPr preferRelativeResize="0"/>
          <p:nvPr/>
        </p:nvPicPr>
        <p:blipFill rotWithShape="1">
          <a:blip r:embed="rId13">
            <a:alphaModFix/>
          </a:blip>
          <a:srcRect b="0" l="0" r="0" t="0"/>
          <a:stretch/>
        </p:blipFill>
        <p:spPr>
          <a:xfrm>
            <a:off x="18772946" y="5848350"/>
            <a:ext cx="1117740" cy="1117600"/>
          </a:xfrm>
          <a:prstGeom prst="rect">
            <a:avLst/>
          </a:prstGeom>
          <a:noFill/>
          <a:ln>
            <a:noFill/>
          </a:ln>
        </p:spPr>
      </p:pic>
      <p:sp>
        <p:nvSpPr>
          <p:cNvPr id="642" name="Google Shape;642;g2711e726832_0_561"/>
          <p:cNvSpPr/>
          <p:nvPr/>
        </p:nvSpPr>
        <p:spPr>
          <a:xfrm>
            <a:off x="20093911" y="56896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711e726832_0_561"/>
          <p:cNvSpPr/>
          <p:nvPr/>
        </p:nvSpPr>
        <p:spPr>
          <a:xfrm>
            <a:off x="20093911" y="5689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Dariana</a:t>
            </a:r>
            <a:endParaRPr b="0" i="0" sz="3600" u="none" cap="none" strike="noStrike">
              <a:solidFill>
                <a:schemeClr val="dk1"/>
              </a:solidFill>
              <a:latin typeface="Calibri"/>
              <a:ea typeface="Calibri"/>
              <a:cs typeface="Calibri"/>
              <a:sym typeface="Calibri"/>
            </a:endParaRPr>
          </a:p>
        </p:txBody>
      </p:sp>
      <p:sp>
        <p:nvSpPr>
          <p:cNvPr id="644" name="Google Shape;644;g2711e726832_0_561"/>
          <p:cNvSpPr/>
          <p:nvPr/>
        </p:nvSpPr>
        <p:spPr>
          <a:xfrm>
            <a:off x="20093911" y="651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45" name="Google Shape;645;g2711e726832_0_561"/>
          <p:cNvSpPr/>
          <p:nvPr/>
        </p:nvSpPr>
        <p:spPr>
          <a:xfrm>
            <a:off x="12574572" y="54864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711e726832_0_561"/>
          <p:cNvPicPr preferRelativeResize="0"/>
          <p:nvPr/>
        </p:nvPicPr>
        <p:blipFill rotWithShape="1">
          <a:blip r:embed="rId14">
            <a:alphaModFix/>
          </a:blip>
          <a:srcRect b="0" l="0" r="0" t="0"/>
          <a:stretch/>
        </p:blipFill>
        <p:spPr>
          <a:xfrm>
            <a:off x="12879410" y="5848350"/>
            <a:ext cx="1117740" cy="1117600"/>
          </a:xfrm>
          <a:prstGeom prst="rect">
            <a:avLst/>
          </a:prstGeom>
          <a:noFill/>
          <a:ln>
            <a:noFill/>
          </a:ln>
        </p:spPr>
      </p:pic>
      <p:sp>
        <p:nvSpPr>
          <p:cNvPr id="647" name="Google Shape;647;g2711e726832_0_561"/>
          <p:cNvSpPr/>
          <p:nvPr/>
        </p:nvSpPr>
        <p:spPr>
          <a:xfrm>
            <a:off x="14200375" y="56896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711e726832_0_561"/>
          <p:cNvSpPr/>
          <p:nvPr/>
        </p:nvSpPr>
        <p:spPr>
          <a:xfrm>
            <a:off x="14200375" y="5689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Theronis</a:t>
            </a:r>
            <a:endParaRPr b="0" i="0" sz="3600" u="none" cap="none" strike="noStrike">
              <a:solidFill>
                <a:schemeClr val="dk1"/>
              </a:solidFill>
              <a:latin typeface="Calibri"/>
              <a:ea typeface="Calibri"/>
              <a:cs typeface="Calibri"/>
              <a:sym typeface="Calibri"/>
            </a:endParaRPr>
          </a:p>
        </p:txBody>
      </p:sp>
      <p:sp>
        <p:nvSpPr>
          <p:cNvPr id="649" name="Google Shape;649;g2711e726832_0_561"/>
          <p:cNvSpPr/>
          <p:nvPr/>
        </p:nvSpPr>
        <p:spPr>
          <a:xfrm>
            <a:off x="14200375" y="651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50" name="Google Shape;650;g2711e726832_0_561"/>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51" name="Google Shape;651;g2711e726832_0_561"/>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52" name="Google Shape;652;g2711e726832_0_561"/>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53" name="Google Shape;653;g2711e726832_0_561"/>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54" name="Google Shape;654;g2711e726832_0_561"/>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55" name="Google Shape;655;g2711e726832_0_561"/>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56" name="Google Shape;656;g2711e726832_0_561"/>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57" name="Google Shape;657;g2711e726832_0_561"/>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58" name="Google Shape;658;g2711e726832_0_561"/>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59" name="Google Shape;659;g2711e726832_0_561"/>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60" name="Google Shape;660;g2711e726832_0_561"/>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61" name="Google Shape;661;g2711e726832_0_561"/>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62" name="Google Shape;662;g2711e726832_0_561"/>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63" name="Google Shape;663;g2711e726832_0_561"/>
          <p:cNvSpPr/>
          <p:nvPr/>
        </p:nvSpPr>
        <p:spPr>
          <a:xfrm>
            <a:off x="6985873" y="571500"/>
            <a:ext cx="107541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668" name="Shape 668"/>
        <p:cNvGrpSpPr/>
        <p:nvPr/>
      </p:nvGrpSpPr>
      <p:grpSpPr>
        <a:xfrm>
          <a:off x="0" y="0"/>
          <a:ext cx="0" cy="0"/>
          <a:chOff x="0" y="0"/>
          <a:chExt cx="0" cy="0"/>
        </a:xfrm>
      </p:grpSpPr>
      <p:pic>
        <p:nvPicPr>
          <p:cNvPr descr=" " id="669" name="Google Shape;669;g2711e726832_0_629"/>
          <p:cNvPicPr preferRelativeResize="0"/>
          <p:nvPr/>
        </p:nvPicPr>
        <p:blipFill rotWithShape="1">
          <a:blip r:embed="rId3">
            <a:alphaModFix/>
          </a:blip>
          <a:srcRect b="0" l="0" r="0" t="0"/>
          <a:stretch/>
        </p:blipFill>
        <p:spPr>
          <a:xfrm>
            <a:off x="0" y="241300"/>
            <a:ext cx="12638080" cy="13233400"/>
          </a:xfrm>
          <a:prstGeom prst="rect">
            <a:avLst/>
          </a:prstGeom>
          <a:noFill/>
          <a:ln>
            <a:noFill/>
          </a:ln>
        </p:spPr>
      </p:pic>
      <p:pic>
        <p:nvPicPr>
          <p:cNvPr descr=" " id="670" name="Google Shape;670;g2711e726832_0_629"/>
          <p:cNvPicPr preferRelativeResize="0"/>
          <p:nvPr/>
        </p:nvPicPr>
        <p:blipFill rotWithShape="1">
          <a:blip r:embed="rId4">
            <a:alphaModFix/>
          </a:blip>
          <a:srcRect b="0" l="0" r="0" t="0"/>
          <a:stretch/>
        </p:blipFill>
        <p:spPr>
          <a:xfrm>
            <a:off x="0" y="9461500"/>
            <a:ext cx="0" cy="4254500"/>
          </a:xfrm>
          <a:prstGeom prst="rect">
            <a:avLst/>
          </a:prstGeom>
          <a:noFill/>
          <a:ln>
            <a:noFill/>
          </a:ln>
        </p:spPr>
      </p:pic>
      <p:pic>
        <p:nvPicPr>
          <p:cNvPr descr=" " id="671" name="Google Shape;671;g2711e726832_0_629"/>
          <p:cNvPicPr preferRelativeResize="0"/>
          <p:nvPr/>
        </p:nvPicPr>
        <p:blipFill rotWithShape="1">
          <a:blip r:embed="rId5">
            <a:alphaModFix/>
          </a:blip>
          <a:srcRect b="0" l="0" r="0" t="0"/>
          <a:stretch/>
        </p:blipFill>
        <p:spPr>
          <a:xfrm>
            <a:off x="14009851" y="0"/>
            <a:ext cx="6401600" cy="2362200"/>
          </a:xfrm>
          <a:prstGeom prst="rect">
            <a:avLst/>
          </a:prstGeom>
          <a:noFill/>
          <a:ln>
            <a:noFill/>
          </a:ln>
        </p:spPr>
      </p:pic>
      <p:sp>
        <p:nvSpPr>
          <p:cNvPr id="672" name="Google Shape;672;g2711e726832_0_6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711e726832_0_62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74" name="Google Shape;674;g2711e726832_0_629"/>
          <p:cNvSpPr/>
          <p:nvPr/>
        </p:nvSpPr>
        <p:spPr>
          <a:xfrm>
            <a:off x="914514" y="2641600"/>
            <a:ext cx="100935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Thank you for choosing EaTemp</a:t>
            </a:r>
            <a:endParaRPr b="0" i="0" sz="8000" u="none" cap="none" strike="noStrike">
              <a:solidFill>
                <a:schemeClr val="dk1"/>
              </a:solidFill>
              <a:latin typeface="Calibri"/>
              <a:ea typeface="Calibri"/>
              <a:cs typeface="Calibri"/>
              <a:sym typeface="Calibri"/>
            </a:endParaRPr>
          </a:p>
        </p:txBody>
      </p:sp>
      <p:sp>
        <p:nvSpPr>
          <p:cNvPr id="675" name="Google Shape;675;g2711e726832_0_629"/>
          <p:cNvSpPr/>
          <p:nvPr/>
        </p:nvSpPr>
        <p:spPr>
          <a:xfrm>
            <a:off x="914514"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76" name="Google Shape;676;g2711e726832_0_629"/>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77" name="Google Shape;677;g2711e726832_0_629"/>
          <p:cNvPicPr preferRelativeResize="0"/>
          <p:nvPr/>
        </p:nvPicPr>
        <p:blipFill rotWithShape="1">
          <a:blip r:embed="rId8">
            <a:alphaModFix/>
          </a:blip>
          <a:srcRect b="0" l="0" r="0" t="0"/>
          <a:stretch/>
        </p:blipFill>
        <p:spPr>
          <a:xfrm>
            <a:off x="11063083" y="1892300"/>
            <a:ext cx="11685461" cy="10807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39" name="Shape 39"/>
        <p:cNvGrpSpPr/>
        <p:nvPr/>
      </p:nvGrpSpPr>
      <p:grpSpPr>
        <a:xfrm>
          <a:off x="0" y="0"/>
          <a:ext cx="0" cy="0"/>
          <a:chOff x="0" y="0"/>
          <a:chExt cx="0" cy="0"/>
        </a:xfrm>
      </p:grpSpPr>
      <p:pic>
        <p:nvPicPr>
          <p:cNvPr descr=" " id="40" name="Google Shape;40;g2711e726832_0_22"/>
          <p:cNvPicPr preferRelativeResize="0"/>
          <p:nvPr/>
        </p:nvPicPr>
        <p:blipFill rotWithShape="1">
          <a:blip r:embed="rId3">
            <a:alphaModFix/>
          </a:blip>
          <a:srcRect b="0" l="0" r="0" t="0"/>
          <a:stretch/>
        </p:blipFill>
        <p:spPr>
          <a:xfrm>
            <a:off x="15013276" y="9499600"/>
            <a:ext cx="9373772" cy="4216400"/>
          </a:xfrm>
          <a:prstGeom prst="rect">
            <a:avLst/>
          </a:prstGeom>
          <a:noFill/>
          <a:ln>
            <a:noFill/>
          </a:ln>
        </p:spPr>
      </p:pic>
      <p:pic>
        <p:nvPicPr>
          <p:cNvPr descr=" " id="41" name="Google Shape;41;g2711e726832_0_22"/>
          <p:cNvPicPr preferRelativeResize="0"/>
          <p:nvPr/>
        </p:nvPicPr>
        <p:blipFill rotWithShape="1">
          <a:blip r:embed="rId4">
            <a:alphaModFix/>
          </a:blip>
          <a:srcRect b="0" l="0" r="0" t="0"/>
          <a:stretch/>
        </p:blipFill>
        <p:spPr>
          <a:xfrm>
            <a:off x="0" y="0"/>
            <a:ext cx="9361064" cy="4220390"/>
          </a:xfrm>
          <a:prstGeom prst="rect">
            <a:avLst/>
          </a:prstGeom>
          <a:noFill/>
          <a:ln>
            <a:noFill/>
          </a:ln>
        </p:spPr>
      </p:pic>
      <p:sp>
        <p:nvSpPr>
          <p:cNvPr id="42" name="Google Shape;42;g2711e726832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711e726832_0_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 name="Google Shape;44;g2711e726832_0_22"/>
          <p:cNvSpPr/>
          <p:nvPr/>
        </p:nvSpPr>
        <p:spPr>
          <a:xfrm>
            <a:off x="5474384" y="190500"/>
            <a:ext cx="13992900" cy="309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12800"/>
              <a:buFont typeface="Saira"/>
              <a:buNone/>
            </a:pPr>
            <a:r>
              <a:rPr b="1" i="0" lang="en-US" sz="12800" u="none" cap="none" strike="noStrike">
                <a:solidFill>
                  <a:srgbClr val="8E3446"/>
                </a:solidFill>
                <a:latin typeface="Saira"/>
                <a:ea typeface="Saira"/>
                <a:cs typeface="Saira"/>
                <a:sym typeface="Saira"/>
              </a:rPr>
              <a:t>Table of Contents</a:t>
            </a:r>
            <a:endParaRPr b="0" i="0" sz="12800" u="none" cap="none" strike="noStrike">
              <a:solidFill>
                <a:schemeClr val="dk1"/>
              </a:solidFill>
              <a:latin typeface="Calibri"/>
              <a:ea typeface="Calibri"/>
              <a:cs typeface="Calibri"/>
              <a:sym typeface="Calibri"/>
            </a:endParaRPr>
          </a:p>
        </p:txBody>
      </p:sp>
      <p:sp>
        <p:nvSpPr>
          <p:cNvPr id="45" name="Google Shape;45;g2711e726832_0_22"/>
          <p:cNvSpPr/>
          <p:nvPr/>
        </p:nvSpPr>
        <p:spPr>
          <a:xfrm>
            <a:off x="9602400" y="40513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711e726832_0_22"/>
          <p:cNvSpPr/>
          <p:nvPr/>
        </p:nvSpPr>
        <p:spPr>
          <a:xfrm>
            <a:off x="9602400" y="4076700"/>
            <a:ext cx="1625700" cy="1625700"/>
          </a:xfrm>
          <a:prstGeom prst="roundRect">
            <a:avLst>
              <a:gd fmla="val 781313" name="adj"/>
            </a:avLst>
          </a:prstGeom>
          <a:solidFill>
            <a:srgbClr val="DD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711e726832_0_22"/>
          <p:cNvSpPr/>
          <p:nvPr/>
        </p:nvSpPr>
        <p:spPr>
          <a:xfrm>
            <a:off x="9989799" y="4305300"/>
            <a:ext cx="8511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01</a:t>
            </a:r>
            <a:endParaRPr b="0" i="0" sz="4800" u="none" cap="none" strike="noStrike">
              <a:solidFill>
                <a:schemeClr val="dk1"/>
              </a:solidFill>
              <a:latin typeface="Calibri"/>
              <a:ea typeface="Calibri"/>
              <a:cs typeface="Calibri"/>
              <a:sym typeface="Calibri"/>
            </a:endParaRPr>
          </a:p>
        </p:txBody>
      </p:sp>
      <p:sp>
        <p:nvSpPr>
          <p:cNvPr id="48" name="Google Shape;48;g2711e726832_0_22"/>
          <p:cNvSpPr/>
          <p:nvPr/>
        </p:nvSpPr>
        <p:spPr>
          <a:xfrm>
            <a:off x="11431429" y="40513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711e726832_0_22"/>
          <p:cNvSpPr/>
          <p:nvPr/>
        </p:nvSpPr>
        <p:spPr>
          <a:xfrm>
            <a:off x="11431429" y="40513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Introduction</a:t>
            </a:r>
            <a:endParaRPr b="0" i="0" sz="4800" u="none" cap="none" strike="noStrike">
              <a:solidFill>
                <a:schemeClr val="dk1"/>
              </a:solidFill>
              <a:latin typeface="Calibri"/>
              <a:ea typeface="Calibri"/>
              <a:cs typeface="Calibri"/>
              <a:sym typeface="Calibri"/>
            </a:endParaRPr>
          </a:p>
        </p:txBody>
      </p:sp>
      <p:sp>
        <p:nvSpPr>
          <p:cNvPr id="50" name="Google Shape;50;g2711e726832_0_22"/>
          <p:cNvSpPr/>
          <p:nvPr/>
        </p:nvSpPr>
        <p:spPr>
          <a:xfrm>
            <a:off x="11431429" y="5118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g2711e726832_0_22"/>
          <p:cNvSpPr/>
          <p:nvPr/>
        </p:nvSpPr>
        <p:spPr>
          <a:xfrm>
            <a:off x="17070934" y="40513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11e726832_0_22"/>
          <p:cNvSpPr/>
          <p:nvPr/>
        </p:nvSpPr>
        <p:spPr>
          <a:xfrm>
            <a:off x="17070934" y="4076700"/>
            <a:ext cx="1625700" cy="1625700"/>
          </a:xfrm>
          <a:prstGeom prst="roundRect">
            <a:avLst>
              <a:gd fmla="val 781313" name="adj"/>
            </a:avLst>
          </a:prstGeom>
          <a:solidFill>
            <a:srgbClr val="DD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711e726832_0_22"/>
          <p:cNvSpPr/>
          <p:nvPr/>
        </p:nvSpPr>
        <p:spPr>
          <a:xfrm>
            <a:off x="17388473" y="4305300"/>
            <a:ext cx="9906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02</a:t>
            </a:r>
            <a:endParaRPr b="0" i="0" sz="4800" u="none" cap="none" strike="noStrike">
              <a:solidFill>
                <a:schemeClr val="dk1"/>
              </a:solidFill>
              <a:latin typeface="Calibri"/>
              <a:ea typeface="Calibri"/>
              <a:cs typeface="Calibri"/>
              <a:sym typeface="Calibri"/>
            </a:endParaRPr>
          </a:p>
        </p:txBody>
      </p:sp>
      <p:sp>
        <p:nvSpPr>
          <p:cNvPr id="54" name="Google Shape;54;g2711e726832_0_22"/>
          <p:cNvSpPr/>
          <p:nvPr/>
        </p:nvSpPr>
        <p:spPr>
          <a:xfrm>
            <a:off x="18899962" y="40513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11e726832_0_22"/>
          <p:cNvSpPr/>
          <p:nvPr/>
        </p:nvSpPr>
        <p:spPr>
          <a:xfrm>
            <a:off x="18899962" y="40513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Encounters</a:t>
            </a:r>
            <a:endParaRPr b="0" i="0" sz="4800" u="none" cap="none" strike="noStrike">
              <a:solidFill>
                <a:schemeClr val="dk1"/>
              </a:solidFill>
              <a:latin typeface="Calibri"/>
              <a:ea typeface="Calibri"/>
              <a:cs typeface="Calibri"/>
              <a:sym typeface="Calibri"/>
            </a:endParaRPr>
          </a:p>
        </p:txBody>
      </p:sp>
      <p:sp>
        <p:nvSpPr>
          <p:cNvPr id="56" name="Google Shape;56;g2711e726832_0_22"/>
          <p:cNvSpPr/>
          <p:nvPr/>
        </p:nvSpPr>
        <p:spPr>
          <a:xfrm>
            <a:off x="18899962" y="5118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7" name="Google Shape;57;g2711e726832_0_22"/>
          <p:cNvSpPr/>
          <p:nvPr/>
        </p:nvSpPr>
        <p:spPr>
          <a:xfrm>
            <a:off x="9602400" y="70358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11e726832_0_22"/>
          <p:cNvSpPr/>
          <p:nvPr/>
        </p:nvSpPr>
        <p:spPr>
          <a:xfrm>
            <a:off x="9602400" y="7061200"/>
            <a:ext cx="1625700" cy="1625700"/>
          </a:xfrm>
          <a:prstGeom prst="roundRect">
            <a:avLst>
              <a:gd fmla="val 781313" name="adj"/>
            </a:avLst>
          </a:prstGeom>
          <a:solidFill>
            <a:srgbClr val="DD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711e726832_0_22"/>
          <p:cNvSpPr/>
          <p:nvPr/>
        </p:nvSpPr>
        <p:spPr>
          <a:xfrm>
            <a:off x="9919940" y="7289800"/>
            <a:ext cx="9906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03</a:t>
            </a:r>
            <a:endParaRPr b="0" i="0" sz="4800" u="none" cap="none" strike="noStrike">
              <a:solidFill>
                <a:schemeClr val="dk1"/>
              </a:solidFill>
              <a:latin typeface="Calibri"/>
              <a:ea typeface="Calibri"/>
              <a:cs typeface="Calibri"/>
              <a:sym typeface="Calibri"/>
            </a:endParaRPr>
          </a:p>
        </p:txBody>
      </p:sp>
      <p:sp>
        <p:nvSpPr>
          <p:cNvPr id="60" name="Google Shape;60;g2711e726832_0_22"/>
          <p:cNvSpPr/>
          <p:nvPr/>
        </p:nvSpPr>
        <p:spPr>
          <a:xfrm>
            <a:off x="11431429" y="70358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11e726832_0_22"/>
          <p:cNvSpPr/>
          <p:nvPr/>
        </p:nvSpPr>
        <p:spPr>
          <a:xfrm>
            <a:off x="11431429" y="70358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Wonders</a:t>
            </a:r>
            <a:endParaRPr b="0" i="0" sz="4800" u="none" cap="none" strike="noStrike">
              <a:solidFill>
                <a:schemeClr val="dk1"/>
              </a:solidFill>
              <a:latin typeface="Calibri"/>
              <a:ea typeface="Calibri"/>
              <a:cs typeface="Calibri"/>
              <a:sym typeface="Calibri"/>
            </a:endParaRPr>
          </a:p>
        </p:txBody>
      </p:sp>
      <p:sp>
        <p:nvSpPr>
          <p:cNvPr id="62" name="Google Shape;62;g2711e726832_0_22"/>
          <p:cNvSpPr/>
          <p:nvPr/>
        </p:nvSpPr>
        <p:spPr>
          <a:xfrm>
            <a:off x="11431429" y="8102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3" name="Google Shape;63;g2711e726832_0_22"/>
          <p:cNvSpPr/>
          <p:nvPr/>
        </p:nvSpPr>
        <p:spPr>
          <a:xfrm>
            <a:off x="17070934" y="70358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11e726832_0_22"/>
          <p:cNvSpPr/>
          <p:nvPr/>
        </p:nvSpPr>
        <p:spPr>
          <a:xfrm>
            <a:off x="17070934" y="7061200"/>
            <a:ext cx="1625700" cy="1625700"/>
          </a:xfrm>
          <a:prstGeom prst="roundRect">
            <a:avLst>
              <a:gd fmla="val 781313" name="adj"/>
            </a:avLst>
          </a:prstGeom>
          <a:solidFill>
            <a:srgbClr val="DD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711e726832_0_22"/>
          <p:cNvSpPr/>
          <p:nvPr/>
        </p:nvSpPr>
        <p:spPr>
          <a:xfrm>
            <a:off x="17375772" y="7289800"/>
            <a:ext cx="10161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04</a:t>
            </a:r>
            <a:endParaRPr b="0" i="0" sz="4800" u="none" cap="none" strike="noStrike">
              <a:solidFill>
                <a:schemeClr val="dk1"/>
              </a:solidFill>
              <a:latin typeface="Calibri"/>
              <a:ea typeface="Calibri"/>
              <a:cs typeface="Calibri"/>
              <a:sym typeface="Calibri"/>
            </a:endParaRPr>
          </a:p>
        </p:txBody>
      </p:sp>
      <p:sp>
        <p:nvSpPr>
          <p:cNvPr id="66" name="Google Shape;66;g2711e726832_0_22"/>
          <p:cNvSpPr/>
          <p:nvPr/>
        </p:nvSpPr>
        <p:spPr>
          <a:xfrm>
            <a:off x="18899962" y="70358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11e726832_0_22"/>
          <p:cNvSpPr/>
          <p:nvPr/>
        </p:nvSpPr>
        <p:spPr>
          <a:xfrm>
            <a:off x="18899962" y="70358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Magic</a:t>
            </a:r>
            <a:endParaRPr b="0" i="0" sz="4800" u="none" cap="none" strike="noStrike">
              <a:solidFill>
                <a:schemeClr val="dk1"/>
              </a:solidFill>
              <a:latin typeface="Calibri"/>
              <a:ea typeface="Calibri"/>
              <a:cs typeface="Calibri"/>
              <a:sym typeface="Calibri"/>
            </a:endParaRPr>
          </a:p>
        </p:txBody>
      </p:sp>
      <p:sp>
        <p:nvSpPr>
          <p:cNvPr id="68" name="Google Shape;68;g2711e726832_0_22"/>
          <p:cNvSpPr/>
          <p:nvPr/>
        </p:nvSpPr>
        <p:spPr>
          <a:xfrm>
            <a:off x="18899962" y="8102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9" name="Google Shape;69;g2711e726832_0_22"/>
          <p:cNvSpPr/>
          <p:nvPr/>
        </p:nvSpPr>
        <p:spPr>
          <a:xfrm>
            <a:off x="9602400" y="100203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711e726832_0_22"/>
          <p:cNvSpPr/>
          <p:nvPr/>
        </p:nvSpPr>
        <p:spPr>
          <a:xfrm>
            <a:off x="9602400" y="10045700"/>
            <a:ext cx="1625700" cy="1625700"/>
          </a:xfrm>
          <a:prstGeom prst="roundRect">
            <a:avLst>
              <a:gd fmla="val 781313" name="adj"/>
            </a:avLst>
          </a:prstGeom>
          <a:solidFill>
            <a:srgbClr val="DD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711e726832_0_22"/>
          <p:cNvSpPr/>
          <p:nvPr/>
        </p:nvSpPr>
        <p:spPr>
          <a:xfrm>
            <a:off x="9919940" y="10274300"/>
            <a:ext cx="9906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05</a:t>
            </a:r>
            <a:endParaRPr b="0" i="0" sz="4800" u="none" cap="none" strike="noStrike">
              <a:solidFill>
                <a:schemeClr val="dk1"/>
              </a:solidFill>
              <a:latin typeface="Calibri"/>
              <a:ea typeface="Calibri"/>
              <a:cs typeface="Calibri"/>
              <a:sym typeface="Calibri"/>
            </a:endParaRPr>
          </a:p>
        </p:txBody>
      </p:sp>
      <p:sp>
        <p:nvSpPr>
          <p:cNvPr id="72" name="Google Shape;72;g2711e726832_0_22"/>
          <p:cNvSpPr/>
          <p:nvPr/>
        </p:nvSpPr>
        <p:spPr>
          <a:xfrm>
            <a:off x="11431429" y="100203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11e726832_0_22"/>
          <p:cNvSpPr/>
          <p:nvPr/>
        </p:nvSpPr>
        <p:spPr>
          <a:xfrm>
            <a:off x="11431429" y="100203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Adventure</a:t>
            </a:r>
            <a:endParaRPr b="0" i="0" sz="4800" u="none" cap="none" strike="noStrike">
              <a:solidFill>
                <a:schemeClr val="dk1"/>
              </a:solidFill>
              <a:latin typeface="Calibri"/>
              <a:ea typeface="Calibri"/>
              <a:cs typeface="Calibri"/>
              <a:sym typeface="Calibri"/>
            </a:endParaRPr>
          </a:p>
        </p:txBody>
      </p:sp>
      <p:sp>
        <p:nvSpPr>
          <p:cNvPr id="74" name="Google Shape;74;g2711e726832_0_22"/>
          <p:cNvSpPr/>
          <p:nvPr/>
        </p:nvSpPr>
        <p:spPr>
          <a:xfrm>
            <a:off x="11431429" y="11087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5" name="Google Shape;75;g2711e726832_0_22"/>
          <p:cNvSpPr/>
          <p:nvPr/>
        </p:nvSpPr>
        <p:spPr>
          <a:xfrm>
            <a:off x="17070934" y="100203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711e726832_0_22"/>
          <p:cNvSpPr/>
          <p:nvPr/>
        </p:nvSpPr>
        <p:spPr>
          <a:xfrm>
            <a:off x="17070934" y="10045700"/>
            <a:ext cx="1625700" cy="1625700"/>
          </a:xfrm>
          <a:prstGeom prst="roundRect">
            <a:avLst>
              <a:gd fmla="val 781313" name="adj"/>
            </a:avLst>
          </a:prstGeom>
          <a:solidFill>
            <a:srgbClr val="DD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711e726832_0_22"/>
          <p:cNvSpPr/>
          <p:nvPr/>
        </p:nvSpPr>
        <p:spPr>
          <a:xfrm>
            <a:off x="17375772" y="10274300"/>
            <a:ext cx="10161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06</a:t>
            </a:r>
            <a:endParaRPr b="0" i="0" sz="4800" u="none" cap="none" strike="noStrike">
              <a:solidFill>
                <a:schemeClr val="dk1"/>
              </a:solidFill>
              <a:latin typeface="Calibri"/>
              <a:ea typeface="Calibri"/>
              <a:cs typeface="Calibri"/>
              <a:sym typeface="Calibri"/>
            </a:endParaRPr>
          </a:p>
        </p:txBody>
      </p:sp>
      <p:sp>
        <p:nvSpPr>
          <p:cNvPr id="78" name="Google Shape;78;g2711e726832_0_22"/>
          <p:cNvSpPr/>
          <p:nvPr/>
        </p:nvSpPr>
        <p:spPr>
          <a:xfrm>
            <a:off x="18899962" y="100203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711e726832_0_22"/>
          <p:cNvSpPr/>
          <p:nvPr/>
        </p:nvSpPr>
        <p:spPr>
          <a:xfrm>
            <a:off x="18899962" y="100203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Conclusion</a:t>
            </a:r>
            <a:endParaRPr b="0" i="0" sz="4800" u="none" cap="none" strike="noStrike">
              <a:solidFill>
                <a:schemeClr val="dk1"/>
              </a:solidFill>
              <a:latin typeface="Calibri"/>
              <a:ea typeface="Calibri"/>
              <a:cs typeface="Calibri"/>
              <a:sym typeface="Calibri"/>
            </a:endParaRPr>
          </a:p>
        </p:txBody>
      </p:sp>
      <p:sp>
        <p:nvSpPr>
          <p:cNvPr id="80" name="Google Shape;80;g2711e726832_0_22"/>
          <p:cNvSpPr/>
          <p:nvPr/>
        </p:nvSpPr>
        <p:spPr>
          <a:xfrm>
            <a:off x="18899962" y="11087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1" name="Google Shape;81;g2711e726832_0_22"/>
          <p:cNvPicPr preferRelativeResize="0"/>
          <p:nvPr/>
        </p:nvPicPr>
        <p:blipFill rotWithShape="1">
          <a:blip r:embed="rId6">
            <a:alphaModFix/>
          </a:blip>
          <a:srcRect b="0" l="0" r="0" t="0"/>
          <a:stretch/>
        </p:blipFill>
        <p:spPr>
          <a:xfrm>
            <a:off x="647781" y="3657600"/>
            <a:ext cx="8421153" cy="8432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86" name="Shape 86"/>
        <p:cNvGrpSpPr/>
        <p:nvPr/>
      </p:nvGrpSpPr>
      <p:grpSpPr>
        <a:xfrm>
          <a:off x="0" y="0"/>
          <a:ext cx="0" cy="0"/>
          <a:chOff x="0" y="0"/>
          <a:chExt cx="0" cy="0"/>
        </a:xfrm>
      </p:grpSpPr>
      <p:pic>
        <p:nvPicPr>
          <p:cNvPr descr=" " id="87" name="Google Shape;87;g2711e726832_0_68"/>
          <p:cNvPicPr preferRelativeResize="0"/>
          <p:nvPr/>
        </p:nvPicPr>
        <p:blipFill rotWithShape="1">
          <a:blip r:embed="rId3">
            <a:alphaModFix/>
          </a:blip>
          <a:srcRect b="0" l="0" r="0" t="0"/>
          <a:stretch/>
        </p:blipFill>
        <p:spPr>
          <a:xfrm>
            <a:off x="0" y="10655300"/>
            <a:ext cx="11212753" cy="3060700"/>
          </a:xfrm>
          <a:prstGeom prst="rect">
            <a:avLst/>
          </a:prstGeom>
          <a:noFill/>
          <a:ln>
            <a:noFill/>
          </a:ln>
        </p:spPr>
      </p:pic>
      <p:pic>
        <p:nvPicPr>
          <p:cNvPr descr=" " id="88" name="Google Shape;88;g2711e726832_0_68"/>
          <p:cNvPicPr preferRelativeResize="0"/>
          <p:nvPr/>
        </p:nvPicPr>
        <p:blipFill rotWithShape="1">
          <a:blip r:embed="rId4">
            <a:alphaModFix/>
          </a:blip>
          <a:srcRect b="0" l="0" r="0" t="0"/>
          <a:stretch/>
        </p:blipFill>
        <p:spPr>
          <a:xfrm>
            <a:off x="14784648" y="0"/>
            <a:ext cx="9602400" cy="3965783"/>
          </a:xfrm>
          <a:prstGeom prst="rect">
            <a:avLst/>
          </a:prstGeom>
          <a:noFill/>
          <a:ln>
            <a:noFill/>
          </a:ln>
        </p:spPr>
      </p:pic>
      <p:sp>
        <p:nvSpPr>
          <p:cNvPr id="89" name="Google Shape;89;g2711e726832_0_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711e726832_0_6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1" name="Google Shape;91;g2711e726832_0_68"/>
          <p:cNvSpPr/>
          <p:nvPr/>
        </p:nvSpPr>
        <p:spPr>
          <a:xfrm>
            <a:off x="2959470" y="2743200"/>
            <a:ext cx="15364800" cy="19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g2711e726832_0_68"/>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g2711e726832_0_68"/>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98" name="Shape 98"/>
        <p:cNvGrpSpPr/>
        <p:nvPr/>
      </p:nvGrpSpPr>
      <p:grpSpPr>
        <a:xfrm>
          <a:off x="0" y="0"/>
          <a:ext cx="0" cy="0"/>
          <a:chOff x="0" y="0"/>
          <a:chExt cx="0" cy="0"/>
        </a:xfrm>
      </p:grpSpPr>
      <p:pic>
        <p:nvPicPr>
          <p:cNvPr descr=" " id="99" name="Google Shape;99;g2711e726832_0_79"/>
          <p:cNvPicPr preferRelativeResize="0"/>
          <p:nvPr/>
        </p:nvPicPr>
        <p:blipFill rotWithShape="1">
          <a:blip r:embed="rId3">
            <a:alphaModFix/>
          </a:blip>
          <a:srcRect b="0" l="0" r="0" t="0"/>
          <a:stretch/>
        </p:blipFill>
        <p:spPr>
          <a:xfrm>
            <a:off x="0" y="6146800"/>
            <a:ext cx="7901687" cy="7569200"/>
          </a:xfrm>
          <a:prstGeom prst="rect">
            <a:avLst/>
          </a:prstGeom>
          <a:noFill/>
          <a:ln>
            <a:noFill/>
          </a:ln>
        </p:spPr>
      </p:pic>
      <p:pic>
        <p:nvPicPr>
          <p:cNvPr descr=" " id="100" name="Google Shape;100;g2711e726832_0_79"/>
          <p:cNvPicPr preferRelativeResize="0"/>
          <p:nvPr/>
        </p:nvPicPr>
        <p:blipFill rotWithShape="1">
          <a:blip r:embed="rId4">
            <a:alphaModFix/>
          </a:blip>
          <a:srcRect b="0" l="0" r="0" t="0"/>
          <a:stretch/>
        </p:blipFill>
        <p:spPr>
          <a:xfrm>
            <a:off x="17845730" y="0"/>
            <a:ext cx="6541318" cy="5229516"/>
          </a:xfrm>
          <a:prstGeom prst="rect">
            <a:avLst/>
          </a:prstGeom>
          <a:noFill/>
          <a:ln>
            <a:noFill/>
          </a:ln>
        </p:spPr>
      </p:pic>
      <p:sp>
        <p:nvSpPr>
          <p:cNvPr id="101" name="Google Shape;101;g2711e726832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711e726832_0_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3" name="Google Shape;103;g2711e726832_0_79"/>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4" name="Google Shape;104;g2711e726832_0_79"/>
          <p:cNvSpPr/>
          <p:nvPr/>
        </p:nvSpPr>
        <p:spPr>
          <a:xfrm>
            <a:off x="13057232" y="2705100"/>
            <a:ext cx="99072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711e726832_0_79"/>
          <p:cNvPicPr preferRelativeResize="0"/>
          <p:nvPr/>
        </p:nvPicPr>
        <p:blipFill rotWithShape="1">
          <a:blip r:embed="rId7">
            <a:alphaModFix/>
          </a:blip>
          <a:srcRect b="0" l="0" r="0" t="0"/>
          <a:stretch/>
        </p:blipFill>
        <p:spPr>
          <a:xfrm>
            <a:off x="13057232" y="3883813"/>
            <a:ext cx="1409876" cy="1249381"/>
          </a:xfrm>
          <a:prstGeom prst="rect">
            <a:avLst/>
          </a:prstGeom>
          <a:noFill/>
          <a:ln>
            <a:noFill/>
          </a:ln>
        </p:spPr>
      </p:pic>
      <p:sp>
        <p:nvSpPr>
          <p:cNvPr id="106" name="Google Shape;106;g2711e726832_0_79"/>
          <p:cNvSpPr/>
          <p:nvPr/>
        </p:nvSpPr>
        <p:spPr>
          <a:xfrm>
            <a:off x="14873559" y="2705100"/>
            <a:ext cx="80910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711e726832_0_79"/>
          <p:cNvSpPr/>
          <p:nvPr/>
        </p:nvSpPr>
        <p:spPr>
          <a:xfrm>
            <a:off x="14873559" y="2705100"/>
            <a:ext cx="82941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711e726832_0_79"/>
          <p:cNvSpPr/>
          <p:nvPr/>
        </p:nvSpPr>
        <p:spPr>
          <a:xfrm>
            <a:off x="14873559" y="38735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9" name="Google Shape;109;g2711e726832_0_79"/>
          <p:cNvSpPr/>
          <p:nvPr/>
        </p:nvSpPr>
        <p:spPr>
          <a:xfrm>
            <a:off x="13057232" y="6858000"/>
            <a:ext cx="99072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711e726832_0_79"/>
          <p:cNvPicPr preferRelativeResize="0"/>
          <p:nvPr/>
        </p:nvPicPr>
        <p:blipFill rotWithShape="1">
          <a:blip r:embed="rId8">
            <a:alphaModFix/>
          </a:blip>
          <a:srcRect b="0" l="0" r="0" t="0"/>
          <a:stretch/>
        </p:blipFill>
        <p:spPr>
          <a:xfrm>
            <a:off x="13057232" y="7977094"/>
            <a:ext cx="1409876" cy="1368605"/>
          </a:xfrm>
          <a:prstGeom prst="rect">
            <a:avLst/>
          </a:prstGeom>
          <a:noFill/>
          <a:ln>
            <a:noFill/>
          </a:ln>
        </p:spPr>
      </p:pic>
      <p:sp>
        <p:nvSpPr>
          <p:cNvPr id="111" name="Google Shape;111;g2711e726832_0_79"/>
          <p:cNvSpPr/>
          <p:nvPr/>
        </p:nvSpPr>
        <p:spPr>
          <a:xfrm>
            <a:off x="14873559" y="6858000"/>
            <a:ext cx="80910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711e726832_0_79"/>
          <p:cNvSpPr/>
          <p:nvPr/>
        </p:nvSpPr>
        <p:spPr>
          <a:xfrm>
            <a:off x="14873559" y="6858000"/>
            <a:ext cx="82941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Dragon Taming</a:t>
            </a:r>
            <a:endParaRPr b="0" i="0" sz="4800" u="none" cap="none" strike="noStrike">
              <a:solidFill>
                <a:schemeClr val="dk1"/>
              </a:solidFill>
              <a:latin typeface="Calibri"/>
              <a:ea typeface="Calibri"/>
              <a:cs typeface="Calibri"/>
              <a:sym typeface="Calibri"/>
            </a:endParaRPr>
          </a:p>
        </p:txBody>
      </p:sp>
      <p:sp>
        <p:nvSpPr>
          <p:cNvPr id="113" name="Google Shape;113;g2711e726832_0_79"/>
          <p:cNvSpPr/>
          <p:nvPr/>
        </p:nvSpPr>
        <p:spPr>
          <a:xfrm>
            <a:off x="14873559" y="80264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118" name="Shape 118"/>
        <p:cNvGrpSpPr/>
        <p:nvPr/>
      </p:nvGrpSpPr>
      <p:grpSpPr>
        <a:xfrm>
          <a:off x="0" y="0"/>
          <a:ext cx="0" cy="0"/>
          <a:chOff x="0" y="0"/>
          <a:chExt cx="0" cy="0"/>
        </a:xfrm>
      </p:grpSpPr>
      <p:pic>
        <p:nvPicPr>
          <p:cNvPr descr=" " id="119" name="Google Shape;119;g2711e726832_0_98"/>
          <p:cNvPicPr preferRelativeResize="0"/>
          <p:nvPr/>
        </p:nvPicPr>
        <p:blipFill rotWithShape="1">
          <a:blip r:embed="rId3">
            <a:alphaModFix/>
          </a:blip>
          <a:srcRect b="0" l="0" r="0" t="0"/>
          <a:stretch/>
        </p:blipFill>
        <p:spPr>
          <a:xfrm>
            <a:off x="15013276" y="9499600"/>
            <a:ext cx="9373772" cy="4216400"/>
          </a:xfrm>
          <a:prstGeom prst="rect">
            <a:avLst/>
          </a:prstGeom>
          <a:noFill/>
          <a:ln>
            <a:noFill/>
          </a:ln>
        </p:spPr>
      </p:pic>
      <p:pic>
        <p:nvPicPr>
          <p:cNvPr descr=" " id="120" name="Google Shape;120;g2711e726832_0_98"/>
          <p:cNvPicPr preferRelativeResize="0"/>
          <p:nvPr/>
        </p:nvPicPr>
        <p:blipFill rotWithShape="1">
          <a:blip r:embed="rId4">
            <a:alphaModFix/>
          </a:blip>
          <a:srcRect b="0" l="0" r="0" t="0"/>
          <a:stretch/>
        </p:blipFill>
        <p:spPr>
          <a:xfrm>
            <a:off x="0" y="0"/>
            <a:ext cx="9361064" cy="4220394"/>
          </a:xfrm>
          <a:prstGeom prst="rect">
            <a:avLst/>
          </a:prstGeom>
          <a:noFill/>
          <a:ln>
            <a:noFill/>
          </a:ln>
        </p:spPr>
      </p:pic>
      <p:sp>
        <p:nvSpPr>
          <p:cNvPr id="121" name="Google Shape;121;g2711e726832_0_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711e726832_0_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3" name="Google Shape;123;g2711e726832_0_98"/>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711e726832_0_98"/>
          <p:cNvPicPr preferRelativeResize="0"/>
          <p:nvPr/>
        </p:nvPicPr>
        <p:blipFill rotWithShape="1">
          <a:blip r:embed="rId6">
            <a:alphaModFix/>
          </a:blip>
          <a:srcRect b="0" l="0" r="0" t="0"/>
          <a:stretch/>
        </p:blipFill>
        <p:spPr>
          <a:xfrm>
            <a:off x="6835008" y="1384300"/>
            <a:ext cx="1546486" cy="1625606"/>
          </a:xfrm>
          <a:prstGeom prst="rect">
            <a:avLst/>
          </a:prstGeom>
          <a:noFill/>
          <a:ln>
            <a:noFill/>
          </a:ln>
        </p:spPr>
      </p:pic>
      <p:sp>
        <p:nvSpPr>
          <p:cNvPr id="125" name="Google Shape;125;g2711e726832_0_98"/>
          <p:cNvSpPr/>
          <p:nvPr/>
        </p:nvSpPr>
        <p:spPr>
          <a:xfrm>
            <a:off x="5074284" y="3619506"/>
            <a:ext cx="50679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711e726832_0_98"/>
          <p:cNvSpPr/>
          <p:nvPr/>
        </p:nvSpPr>
        <p:spPr>
          <a:xfrm>
            <a:off x="5074284" y="3619506"/>
            <a:ext cx="52713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Unicorn Sightings</a:t>
            </a:r>
            <a:endParaRPr b="0" i="0" sz="4800" u="none" cap="none" strike="noStrike">
              <a:solidFill>
                <a:schemeClr val="dk1"/>
              </a:solidFill>
              <a:latin typeface="Calibri"/>
              <a:ea typeface="Calibri"/>
              <a:cs typeface="Calibri"/>
              <a:sym typeface="Calibri"/>
            </a:endParaRPr>
          </a:p>
        </p:txBody>
      </p:sp>
      <p:sp>
        <p:nvSpPr>
          <p:cNvPr id="127" name="Google Shape;127;g2711e726832_0_98"/>
          <p:cNvSpPr/>
          <p:nvPr/>
        </p:nvSpPr>
        <p:spPr>
          <a:xfrm>
            <a:off x="3543743" y="5194306"/>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711e726832_0_98"/>
          <p:cNvSpPr/>
          <p:nvPr/>
        </p:nvSpPr>
        <p:spPr>
          <a:xfrm>
            <a:off x="3476001" y="5194306"/>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9" name="Google Shape;129;g2711e726832_0_98"/>
          <p:cNvPicPr preferRelativeResize="0"/>
          <p:nvPr/>
        </p:nvPicPr>
        <p:blipFill rotWithShape="1">
          <a:blip r:embed="rId7">
            <a:alphaModFix/>
          </a:blip>
          <a:srcRect b="0" l="0" r="0" t="0"/>
          <a:stretch/>
        </p:blipFill>
        <p:spPr>
          <a:xfrm>
            <a:off x="3543743" y="7632706"/>
            <a:ext cx="8129016" cy="4965694"/>
          </a:xfrm>
          <a:prstGeom prst="rect">
            <a:avLst/>
          </a:prstGeom>
          <a:noFill/>
          <a:ln>
            <a:noFill/>
          </a:ln>
        </p:spPr>
      </p:pic>
      <p:sp>
        <p:nvSpPr>
          <p:cNvPr id="130" name="Google Shape;130;g2711e726832_0_98"/>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711e726832_0_98"/>
          <p:cNvPicPr preferRelativeResize="0"/>
          <p:nvPr/>
        </p:nvPicPr>
        <p:blipFill rotWithShape="1">
          <a:blip r:embed="rId8">
            <a:alphaModFix/>
          </a:blip>
          <a:srcRect b="0" l="0" r="0" t="0"/>
          <a:stretch/>
        </p:blipFill>
        <p:spPr>
          <a:xfrm>
            <a:off x="15915263" y="1384300"/>
            <a:ext cx="1625459" cy="1625600"/>
          </a:xfrm>
          <a:prstGeom prst="rect">
            <a:avLst/>
          </a:prstGeom>
          <a:noFill/>
          <a:ln>
            <a:noFill/>
          </a:ln>
        </p:spPr>
      </p:pic>
      <p:sp>
        <p:nvSpPr>
          <p:cNvPr id="132" name="Google Shape;132;g2711e726832_0_98"/>
          <p:cNvSpPr/>
          <p:nvPr/>
        </p:nvSpPr>
        <p:spPr>
          <a:xfrm>
            <a:off x="14549668" y="3619500"/>
            <a:ext cx="43566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711e726832_0_98"/>
          <p:cNvSpPr/>
          <p:nvPr/>
        </p:nvSpPr>
        <p:spPr>
          <a:xfrm>
            <a:off x="14549668" y="3619500"/>
            <a:ext cx="45600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Dragon Taming</a:t>
            </a:r>
            <a:endParaRPr b="0" i="0" sz="4800" u="none" cap="none" strike="noStrike">
              <a:solidFill>
                <a:schemeClr val="dk1"/>
              </a:solidFill>
              <a:latin typeface="Calibri"/>
              <a:ea typeface="Calibri"/>
              <a:cs typeface="Calibri"/>
              <a:sym typeface="Calibri"/>
            </a:endParaRPr>
          </a:p>
        </p:txBody>
      </p:sp>
      <p:sp>
        <p:nvSpPr>
          <p:cNvPr id="134" name="Google Shape;134;g2711e726832_0_98"/>
          <p:cNvSpPr/>
          <p:nvPr/>
        </p:nvSpPr>
        <p:spPr>
          <a:xfrm>
            <a:off x="12663483" y="51943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711e726832_0_98"/>
          <p:cNvSpPr/>
          <p:nvPr/>
        </p:nvSpPr>
        <p:spPr>
          <a:xfrm>
            <a:off x="12595741" y="51943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6" name="Google Shape;136;g2711e726832_0_98"/>
          <p:cNvPicPr preferRelativeResize="0"/>
          <p:nvPr/>
        </p:nvPicPr>
        <p:blipFill rotWithShape="1">
          <a:blip r:embed="rId9">
            <a:alphaModFix/>
          </a:blip>
          <a:srcRect b="0" l="0" r="0" t="0"/>
          <a:stretch/>
        </p:blipFill>
        <p:spPr>
          <a:xfrm>
            <a:off x="12663483" y="7632700"/>
            <a:ext cx="8129016" cy="4965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141" name="Shape 141"/>
        <p:cNvGrpSpPr/>
        <p:nvPr/>
      </p:nvGrpSpPr>
      <p:grpSpPr>
        <a:xfrm>
          <a:off x="0" y="0"/>
          <a:ext cx="0" cy="0"/>
          <a:chOff x="0" y="0"/>
          <a:chExt cx="0" cy="0"/>
        </a:xfrm>
      </p:grpSpPr>
      <p:pic>
        <p:nvPicPr>
          <p:cNvPr descr=" " id="142" name="Google Shape;142;g2711e726832_0_120"/>
          <p:cNvPicPr preferRelativeResize="0"/>
          <p:nvPr/>
        </p:nvPicPr>
        <p:blipFill rotWithShape="1">
          <a:blip r:embed="rId3">
            <a:alphaModFix/>
          </a:blip>
          <a:srcRect b="0" l="0" r="0" t="0"/>
          <a:stretch/>
        </p:blipFill>
        <p:spPr>
          <a:xfrm>
            <a:off x="5347368" y="241300"/>
            <a:ext cx="13692311" cy="13233400"/>
          </a:xfrm>
          <a:prstGeom prst="rect">
            <a:avLst/>
          </a:prstGeom>
          <a:noFill/>
          <a:ln>
            <a:noFill/>
          </a:ln>
        </p:spPr>
      </p:pic>
      <p:pic>
        <p:nvPicPr>
          <p:cNvPr descr=" " id="143" name="Google Shape;143;g2711e726832_0_120"/>
          <p:cNvPicPr preferRelativeResize="0"/>
          <p:nvPr/>
        </p:nvPicPr>
        <p:blipFill rotWithShape="1">
          <a:blip r:embed="rId4">
            <a:alphaModFix/>
          </a:blip>
          <a:srcRect b="0" l="0" r="0" t="0"/>
          <a:stretch/>
        </p:blipFill>
        <p:spPr>
          <a:xfrm>
            <a:off x="0" y="9461500"/>
            <a:ext cx="6401600" cy="4254500"/>
          </a:xfrm>
          <a:prstGeom prst="rect">
            <a:avLst/>
          </a:prstGeom>
          <a:noFill/>
          <a:ln>
            <a:noFill/>
          </a:ln>
        </p:spPr>
      </p:pic>
      <p:pic>
        <p:nvPicPr>
          <p:cNvPr descr=" " id="144" name="Google Shape;144;g2711e726832_0_120"/>
          <p:cNvPicPr preferRelativeResize="0"/>
          <p:nvPr/>
        </p:nvPicPr>
        <p:blipFill rotWithShape="1">
          <a:blip r:embed="rId5">
            <a:alphaModFix/>
          </a:blip>
          <a:srcRect b="0" l="0" r="0" t="0"/>
          <a:stretch/>
        </p:blipFill>
        <p:spPr>
          <a:xfrm>
            <a:off x="20411451" y="0"/>
            <a:ext cx="3975597" cy="2362200"/>
          </a:xfrm>
          <a:prstGeom prst="rect">
            <a:avLst/>
          </a:prstGeom>
          <a:noFill/>
          <a:ln>
            <a:noFill/>
          </a:ln>
        </p:spPr>
      </p:pic>
      <p:sp>
        <p:nvSpPr>
          <p:cNvPr id="145" name="Google Shape;145;g2711e726832_0_1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711e726832_0_1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47" name="Google Shape;147;g2711e726832_0_120"/>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48" name="Google Shape;148;g2711e726832_0_120"/>
          <p:cNvSpPr/>
          <p:nvPr/>
        </p:nvSpPr>
        <p:spPr>
          <a:xfrm>
            <a:off x="5842730" y="4229100"/>
            <a:ext cx="13603500" cy="68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711e726832_0_120"/>
          <p:cNvSpPr/>
          <p:nvPr/>
        </p:nvSpPr>
        <p:spPr>
          <a:xfrm>
            <a:off x="5842730" y="4229100"/>
            <a:ext cx="13806600" cy="599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0" name="Google Shape;150;g2711e726832_0_120"/>
          <p:cNvSpPr/>
          <p:nvPr/>
        </p:nvSpPr>
        <p:spPr>
          <a:xfrm>
            <a:off x="15368921" y="10325100"/>
            <a:ext cx="42297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ra"/>
              <a:buNone/>
            </a:pPr>
            <a:r>
              <a:rPr b="1" i="0" lang="en-US" sz="3600" u="none" cap="none" strike="noStrike">
                <a:solidFill>
                  <a:srgbClr val="0E0E0E"/>
                </a:solidFill>
                <a:latin typeface="Saira"/>
                <a:ea typeface="Saira"/>
                <a:cs typeface="Saira"/>
                <a:sym typeface="Sair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155" name="Shape 155"/>
        <p:cNvGrpSpPr/>
        <p:nvPr/>
      </p:nvGrpSpPr>
      <p:grpSpPr>
        <a:xfrm>
          <a:off x="0" y="0"/>
          <a:ext cx="0" cy="0"/>
          <a:chOff x="0" y="0"/>
          <a:chExt cx="0" cy="0"/>
        </a:xfrm>
      </p:grpSpPr>
      <p:pic>
        <p:nvPicPr>
          <p:cNvPr descr=" " id="156" name="Google Shape;156;g2711e726832_0_133"/>
          <p:cNvPicPr preferRelativeResize="0"/>
          <p:nvPr/>
        </p:nvPicPr>
        <p:blipFill rotWithShape="1">
          <a:blip r:embed="rId3">
            <a:alphaModFix/>
          </a:blip>
          <a:srcRect b="0" l="0" r="0" t="0"/>
          <a:stretch/>
        </p:blipFill>
        <p:spPr>
          <a:xfrm>
            <a:off x="0" y="10655300"/>
            <a:ext cx="11212753" cy="3060700"/>
          </a:xfrm>
          <a:prstGeom prst="rect">
            <a:avLst/>
          </a:prstGeom>
          <a:noFill/>
          <a:ln>
            <a:noFill/>
          </a:ln>
        </p:spPr>
      </p:pic>
      <p:pic>
        <p:nvPicPr>
          <p:cNvPr descr=" " id="157" name="Google Shape;157;g2711e726832_0_133"/>
          <p:cNvPicPr preferRelativeResize="0"/>
          <p:nvPr/>
        </p:nvPicPr>
        <p:blipFill rotWithShape="1">
          <a:blip r:embed="rId4">
            <a:alphaModFix/>
          </a:blip>
          <a:srcRect b="0" l="0" r="0" t="0"/>
          <a:stretch/>
        </p:blipFill>
        <p:spPr>
          <a:xfrm>
            <a:off x="14784648" y="0"/>
            <a:ext cx="9602400" cy="3965786"/>
          </a:xfrm>
          <a:prstGeom prst="rect">
            <a:avLst/>
          </a:prstGeom>
          <a:noFill/>
          <a:ln>
            <a:noFill/>
          </a:ln>
        </p:spPr>
      </p:pic>
      <p:sp>
        <p:nvSpPr>
          <p:cNvPr id="158" name="Google Shape;158;g2711e726832_0_1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711e726832_0_13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0" name="Google Shape;160;g2711e726832_0_133"/>
          <p:cNvPicPr preferRelativeResize="0"/>
          <p:nvPr/>
        </p:nvPicPr>
        <p:blipFill rotWithShape="1">
          <a:blip r:embed="rId6">
            <a:alphaModFix/>
          </a:blip>
          <a:srcRect b="0" l="0" r="0" t="0"/>
          <a:stretch/>
        </p:blipFill>
        <p:spPr>
          <a:xfrm>
            <a:off x="8395749" y="1866900"/>
            <a:ext cx="7595549" cy="10147300"/>
          </a:xfrm>
          <a:prstGeom prst="rect">
            <a:avLst/>
          </a:prstGeom>
          <a:noFill/>
          <a:ln>
            <a:noFill/>
          </a:ln>
        </p:spPr>
      </p:pic>
      <p:sp>
        <p:nvSpPr>
          <p:cNvPr id="161" name="Google Shape;161;g2711e726832_0_133"/>
          <p:cNvSpPr/>
          <p:nvPr/>
        </p:nvSpPr>
        <p:spPr>
          <a:xfrm>
            <a:off x="3086486" y="1866900"/>
            <a:ext cx="4369200" cy="467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711e726832_0_133"/>
          <p:cNvSpPr/>
          <p:nvPr/>
        </p:nvSpPr>
        <p:spPr>
          <a:xfrm>
            <a:off x="3086486" y="1866900"/>
            <a:ext cx="457260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Dragon Taming Technique</a:t>
            </a:r>
            <a:endParaRPr b="0" i="0" sz="4800" u="none" cap="none" strike="noStrike">
              <a:solidFill>
                <a:schemeClr val="dk1"/>
              </a:solidFill>
              <a:latin typeface="Calibri"/>
              <a:ea typeface="Calibri"/>
              <a:cs typeface="Calibri"/>
              <a:sym typeface="Calibri"/>
            </a:endParaRPr>
          </a:p>
        </p:txBody>
      </p:sp>
      <p:sp>
        <p:nvSpPr>
          <p:cNvPr id="163" name="Google Shape;163;g2711e726832_0_133"/>
          <p:cNvSpPr/>
          <p:nvPr/>
        </p:nvSpPr>
        <p:spPr>
          <a:xfrm>
            <a:off x="3086486" y="41021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4" name="Google Shape;164;g2711e726832_0_133"/>
          <p:cNvSpPr/>
          <p:nvPr/>
        </p:nvSpPr>
        <p:spPr>
          <a:xfrm>
            <a:off x="16931216" y="6527800"/>
            <a:ext cx="43692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711e726832_0_133"/>
          <p:cNvSpPr/>
          <p:nvPr/>
        </p:nvSpPr>
        <p:spPr>
          <a:xfrm>
            <a:off x="16931216" y="6527800"/>
            <a:ext cx="4572600" cy="309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ra"/>
              <a:buNone/>
            </a:pPr>
            <a:r>
              <a:rPr b="1" i="0" lang="en-US" sz="4800" u="none" cap="none" strike="noStrike">
                <a:solidFill>
                  <a:srgbClr val="0E0E0E"/>
                </a:solidFill>
                <a:latin typeface="Saira"/>
                <a:ea typeface="Saira"/>
                <a:cs typeface="Saira"/>
                <a:sym typeface="Saira"/>
              </a:rPr>
              <a:t>The Art of Unicorn Sighting</a:t>
            </a:r>
            <a:endParaRPr b="0" i="0" sz="4800" u="none" cap="none" strike="noStrike">
              <a:solidFill>
                <a:schemeClr val="dk1"/>
              </a:solidFill>
              <a:latin typeface="Calibri"/>
              <a:ea typeface="Calibri"/>
              <a:cs typeface="Calibri"/>
              <a:sym typeface="Calibri"/>
            </a:endParaRPr>
          </a:p>
        </p:txBody>
      </p:sp>
      <p:sp>
        <p:nvSpPr>
          <p:cNvPr id="166" name="Google Shape;166;g2711e726832_0_133"/>
          <p:cNvSpPr/>
          <p:nvPr/>
        </p:nvSpPr>
        <p:spPr>
          <a:xfrm>
            <a:off x="16931216" y="97282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3"/>
        </a:solidFill>
      </p:bgPr>
    </p:bg>
    <p:spTree>
      <p:nvGrpSpPr>
        <p:cNvPr id="171" name="Shape 171"/>
        <p:cNvGrpSpPr/>
        <p:nvPr/>
      </p:nvGrpSpPr>
      <p:grpSpPr>
        <a:xfrm>
          <a:off x="0" y="0"/>
          <a:ext cx="0" cy="0"/>
          <a:chOff x="0" y="0"/>
          <a:chExt cx="0" cy="0"/>
        </a:xfrm>
      </p:grpSpPr>
      <p:pic>
        <p:nvPicPr>
          <p:cNvPr descr=" " id="172" name="Google Shape;172;g2711e726832_0_148"/>
          <p:cNvPicPr preferRelativeResize="0"/>
          <p:nvPr/>
        </p:nvPicPr>
        <p:blipFill rotWithShape="1">
          <a:blip r:embed="rId3">
            <a:alphaModFix/>
          </a:blip>
          <a:srcRect b="0" l="0" r="0" t="0"/>
          <a:stretch/>
        </p:blipFill>
        <p:spPr>
          <a:xfrm>
            <a:off x="0" y="6146800"/>
            <a:ext cx="7901687" cy="7569200"/>
          </a:xfrm>
          <a:prstGeom prst="rect">
            <a:avLst/>
          </a:prstGeom>
          <a:noFill/>
          <a:ln>
            <a:noFill/>
          </a:ln>
        </p:spPr>
      </p:pic>
      <p:pic>
        <p:nvPicPr>
          <p:cNvPr descr=" " id="173" name="Google Shape;173;g2711e726832_0_148"/>
          <p:cNvPicPr preferRelativeResize="0"/>
          <p:nvPr/>
        </p:nvPicPr>
        <p:blipFill rotWithShape="1">
          <a:blip r:embed="rId4">
            <a:alphaModFix/>
          </a:blip>
          <a:srcRect b="0" l="0" r="0" t="0"/>
          <a:stretch/>
        </p:blipFill>
        <p:spPr>
          <a:xfrm>
            <a:off x="17845730" y="0"/>
            <a:ext cx="6541318" cy="5229523"/>
          </a:xfrm>
          <a:prstGeom prst="rect">
            <a:avLst/>
          </a:prstGeom>
          <a:noFill/>
          <a:ln>
            <a:noFill/>
          </a:ln>
        </p:spPr>
      </p:pic>
      <p:sp>
        <p:nvSpPr>
          <p:cNvPr id="174" name="Google Shape;174;g2711e726832_0_148"/>
          <p:cNvSpPr/>
          <p:nvPr/>
        </p:nvSpPr>
        <p:spPr>
          <a:xfrm>
            <a:off x="2091528" y="749300"/>
            <a:ext cx="20216700" cy="19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3446"/>
              </a:buClr>
              <a:buSzPts val="8000"/>
              <a:buFont typeface="Saira"/>
              <a:buNone/>
            </a:pPr>
            <a:r>
              <a:rPr b="1" i="0" lang="en-US" sz="8000" u="none" cap="none" strike="noStrike">
                <a:solidFill>
                  <a:srgbClr val="8E3446"/>
                </a:solidFill>
                <a:latin typeface="Saira"/>
                <a:ea typeface="Saira"/>
                <a:cs typeface="Saira"/>
                <a:sym typeface="Saira"/>
              </a:rPr>
              <a:t>The Magic of Dragons: A Research</a:t>
            </a:r>
            <a:endParaRPr b="0" i="0" sz="8000" u="none" cap="none" strike="noStrike">
              <a:solidFill>
                <a:schemeClr val="dk1"/>
              </a:solidFill>
              <a:latin typeface="Calibri"/>
              <a:ea typeface="Calibri"/>
              <a:cs typeface="Calibri"/>
              <a:sym typeface="Calibri"/>
            </a:endParaRPr>
          </a:p>
        </p:txBody>
      </p:sp>
      <p:sp>
        <p:nvSpPr>
          <p:cNvPr id="175" name="Google Shape;175;g2711e726832_0_148"/>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711e726832_0_148"/>
          <p:cNvSpPr/>
          <p:nvPr/>
        </p:nvSpPr>
        <p:spPr>
          <a:xfrm>
            <a:off x="2146568" y="4025900"/>
            <a:ext cx="8205300" cy="8204100"/>
          </a:xfrm>
          <a:prstGeom prst="ellipse">
            <a:avLst/>
          </a:prstGeom>
          <a:solidFill>
            <a:srgbClr val="DD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711e726832_0_148"/>
          <p:cNvSpPr/>
          <p:nvPr/>
        </p:nvSpPr>
        <p:spPr>
          <a:xfrm>
            <a:off x="3175397" y="5918200"/>
            <a:ext cx="6160200" cy="6159600"/>
          </a:xfrm>
          <a:prstGeom prst="ellipse">
            <a:avLst/>
          </a:prstGeom>
          <a:solidFill>
            <a:srgbClr val="F5CA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711e726832_0_148"/>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711e726832_0_148"/>
          <p:cNvSpPr/>
          <p:nvPr/>
        </p:nvSpPr>
        <p:spPr>
          <a:xfrm>
            <a:off x="5398175" y="4445000"/>
            <a:ext cx="16893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6.7M</a:t>
            </a:r>
            <a:endParaRPr b="0" i="0" sz="4800" u="none" cap="none" strike="noStrike">
              <a:solidFill>
                <a:schemeClr val="dk1"/>
              </a:solidFill>
              <a:latin typeface="Calibri"/>
              <a:ea typeface="Calibri"/>
              <a:cs typeface="Calibri"/>
              <a:sym typeface="Calibri"/>
            </a:endParaRPr>
          </a:p>
        </p:txBody>
      </p:sp>
      <p:sp>
        <p:nvSpPr>
          <p:cNvPr id="180" name="Google Shape;180;g2711e726832_0_148"/>
          <p:cNvSpPr/>
          <p:nvPr/>
        </p:nvSpPr>
        <p:spPr>
          <a:xfrm>
            <a:off x="5410876" y="9258300"/>
            <a:ext cx="16893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D6782"/>
              </a:buClr>
              <a:buSzPts val="4800"/>
              <a:buFont typeface="Saira"/>
              <a:buNone/>
            </a:pPr>
            <a:r>
              <a:rPr b="1" i="0" lang="en-US" sz="4800" u="none" cap="none" strike="noStrike">
                <a:solidFill>
                  <a:srgbClr val="DD6782"/>
                </a:solidFill>
                <a:latin typeface="Saira"/>
                <a:ea typeface="Saira"/>
                <a:cs typeface="Saira"/>
                <a:sym typeface="Saira"/>
              </a:rPr>
              <a:t>2.3M</a:t>
            </a:r>
            <a:endParaRPr b="0" i="0" sz="4800" u="none" cap="none" strike="noStrike">
              <a:solidFill>
                <a:schemeClr val="dk1"/>
              </a:solidFill>
              <a:latin typeface="Calibri"/>
              <a:ea typeface="Calibri"/>
              <a:cs typeface="Calibri"/>
              <a:sym typeface="Calibri"/>
            </a:endParaRPr>
          </a:p>
        </p:txBody>
      </p:sp>
      <p:sp>
        <p:nvSpPr>
          <p:cNvPr id="181" name="Google Shape;181;g2711e726832_0_148"/>
          <p:cNvSpPr/>
          <p:nvPr/>
        </p:nvSpPr>
        <p:spPr>
          <a:xfrm>
            <a:off x="5385473" y="6324600"/>
            <a:ext cx="17274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4.4M</a:t>
            </a:r>
            <a:endParaRPr b="0" i="0" sz="4800" u="none" cap="none" strike="noStrike">
              <a:solidFill>
                <a:schemeClr val="dk1"/>
              </a:solidFill>
              <a:latin typeface="Calibri"/>
              <a:ea typeface="Calibri"/>
              <a:cs typeface="Calibri"/>
              <a:sym typeface="Calibri"/>
            </a:endParaRPr>
          </a:p>
        </p:txBody>
      </p:sp>
      <p:sp>
        <p:nvSpPr>
          <p:cNvPr id="182" name="Google Shape;182;g2711e726832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711e726832_0_1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4" name="Google Shape;184;g2711e726832_0_148"/>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711e726832_0_148"/>
          <p:cNvPicPr preferRelativeResize="0"/>
          <p:nvPr/>
        </p:nvPicPr>
        <p:blipFill rotWithShape="1">
          <a:blip r:embed="rId6">
            <a:alphaModFix/>
          </a:blip>
          <a:srcRect b="0" l="0" r="0" t="0"/>
          <a:stretch/>
        </p:blipFill>
        <p:spPr>
          <a:xfrm>
            <a:off x="12638080" y="3594100"/>
            <a:ext cx="1122416" cy="1117600"/>
          </a:xfrm>
          <a:prstGeom prst="rect">
            <a:avLst/>
          </a:prstGeom>
          <a:noFill/>
          <a:ln>
            <a:noFill/>
          </a:ln>
        </p:spPr>
      </p:pic>
      <p:sp>
        <p:nvSpPr>
          <p:cNvPr id="186" name="Google Shape;186;g2711e726832_0_148"/>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711e726832_0_148"/>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g2711e726832_0_148"/>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711e726832_0_148"/>
          <p:cNvPicPr preferRelativeResize="0"/>
          <p:nvPr/>
        </p:nvPicPr>
        <p:blipFill rotWithShape="1">
          <a:blip r:embed="rId7">
            <a:alphaModFix/>
          </a:blip>
          <a:srcRect b="0" l="0" r="0" t="0"/>
          <a:stretch/>
        </p:blipFill>
        <p:spPr>
          <a:xfrm>
            <a:off x="12638080" y="6946900"/>
            <a:ext cx="1117972" cy="1117600"/>
          </a:xfrm>
          <a:prstGeom prst="rect">
            <a:avLst/>
          </a:prstGeom>
          <a:noFill/>
          <a:ln>
            <a:noFill/>
          </a:ln>
        </p:spPr>
      </p:pic>
      <p:sp>
        <p:nvSpPr>
          <p:cNvPr id="190" name="Google Shape;190;g2711e726832_0_148"/>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11e726832_0_148"/>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2" name="Google Shape;192;g2711e726832_0_148"/>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711e726832_0_148"/>
          <p:cNvPicPr preferRelativeResize="0"/>
          <p:nvPr/>
        </p:nvPicPr>
        <p:blipFill rotWithShape="1">
          <a:blip r:embed="rId8">
            <a:alphaModFix/>
          </a:blip>
          <a:srcRect b="0" l="0" r="0" t="0"/>
          <a:stretch/>
        </p:blipFill>
        <p:spPr>
          <a:xfrm>
            <a:off x="12638080" y="10299700"/>
            <a:ext cx="1117972" cy="1117600"/>
          </a:xfrm>
          <a:prstGeom prst="rect">
            <a:avLst/>
          </a:prstGeom>
          <a:noFill/>
          <a:ln>
            <a:noFill/>
          </a:ln>
        </p:spPr>
      </p:pic>
      <p:sp>
        <p:nvSpPr>
          <p:cNvPr id="194" name="Google Shape;194;g2711e726832_0_148"/>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711e726832_0_148"/>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2024-05-13T07:18:03Z</dcterms:created>
  <dc:creator>PptxGenJS</dc:creator>
</cp:coreProperties>
</file>