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8" r:id="rId4"/>
    <p:sldId id="285" r:id="rId5"/>
    <p:sldId id="287" r:id="rId6"/>
    <p:sldId id="286" r:id="rId7"/>
    <p:sldId id="28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10/26/2025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10/26/2025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10/26/2025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10/26/2025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10/26/2025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10/26/2025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10/26/2025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Mùa gặt dâng tiến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(Rền vang nhịp trống) Kìa từng hồi chiêng. Phước cả thiên đường, đáp trả tình thương. Cõi trời quê ước vọng, suốt đời mãi luôn chờ mong.</a:t>
            </a:r>
            <a:endParaRPr lang="vi-VN" sz="5800" b="1" dirty="0"/>
          </a:p>
        </p:txBody>
      </p:sp>
    </p:spTree>
    <p:extLst>
      <p:ext uri="{BB962C8B-B14F-4D97-AF65-F5344CB8AC3E}">
        <p14:creationId xmlns:p14="http://schemas.microsoft.com/office/powerpoint/2010/main" val="1952911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862D9-5281-2268-4AF9-AA6382E014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46F518-C352-A472-560D-8B6A8E9EE6B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B41BC5B-45D1-FEA6-8D52-54C3A2530D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DE893A8-68B9-8EC5-5D72-14AE8B48ABA8}"/>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(Đây mùa gặt mừng vui, cung kính chân thành tiến dâng) Đây mùa gặt mừng vui, đất trời cùng nở tươi. Giữ đức tin dẫu cho đầu rơi, gương tín trung chói ngời ngàn đời. Lòng sắt son nào vơi, Chúa thưởng phúc vinh Quê Trời.</a:t>
            </a:r>
            <a:endParaRPr lang="vi-VN" sz="5000" b="1" dirty="0"/>
          </a:p>
        </p:txBody>
      </p:sp>
    </p:spTree>
    <p:extLst>
      <p:ext uri="{BB962C8B-B14F-4D97-AF65-F5344CB8AC3E}">
        <p14:creationId xmlns:p14="http://schemas.microsoft.com/office/powerpoint/2010/main" val="1005304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3F27E-BAC8-AB56-026B-D6B1C1F399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711A9F-FE9C-BC28-2D93-74EEBA4DBA4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8031212-F09E-AF44-C673-7822D8BD7D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948C2E9-68F9-C5A6-A5FD-92E77541D50B}"/>
              </a:ext>
            </a:extLst>
          </p:cNvPr>
          <p:cNvSpPr/>
          <p:nvPr/>
        </p:nvSpPr>
        <p:spPr>
          <a:xfrm>
            <a:off x="451340" y="302359"/>
            <a:ext cx="11087865" cy="4555093"/>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(Rền vang nhịp trống) Kìa từng hồi chiêng. Chúa gọi hãy đáp lời, giã từ cõi trần ai. Máu đào nay ứa trào, trí hồn hướng lên trời cao.</a:t>
            </a:r>
            <a:endParaRPr lang="vi-VN" sz="5800" b="1" dirty="0"/>
          </a:p>
        </p:txBody>
      </p:sp>
    </p:spTree>
    <p:extLst>
      <p:ext uri="{BB962C8B-B14F-4D97-AF65-F5344CB8AC3E}">
        <p14:creationId xmlns:p14="http://schemas.microsoft.com/office/powerpoint/2010/main" val="2996117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A3337-DAF7-F75A-AB93-7B777BA520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C5D08D-0400-CA6E-1884-2B08605E89E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B926D6F-CF7C-9D75-71B0-E02ED80BBE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8CF88A7-8DBF-958A-032D-66EA27850A46}"/>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(Đây mùa gặt mừng vui, cung kính chân thành tiến dâng) Đây mùa gặt mừng vui, đất trời cùng nở tươi. Giữ đức tin dẫu cho đầu rơi, gương tín trung chói ngời ngàn đời. Lòng sắt son nào vơi, Chúa thưởng phúc vinh Quê Trời.</a:t>
            </a:r>
            <a:endParaRPr lang="vi-VN" sz="5000" b="1" dirty="0"/>
          </a:p>
        </p:txBody>
      </p:sp>
    </p:spTree>
    <p:extLst>
      <p:ext uri="{BB962C8B-B14F-4D97-AF65-F5344CB8AC3E}">
        <p14:creationId xmlns:p14="http://schemas.microsoft.com/office/powerpoint/2010/main" val="4204130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0B012-3AFC-25A3-0057-A4A73B8CD7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719E63-D443-3401-9D2A-BEAB59D8544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7852849-C18D-60B9-A8F2-469F070564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1B4ECBC-A5CA-2B02-F976-DF54068A6F35}"/>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(Rền vang nhịp trống) Kìa từng hồi chiêng. Pháp trường đến đây rồi, trống dồn tiếng chiêng người ơi. Như Lời Chúa vẫy gọi, vững vàng bước đi thảnh thơi.</a:t>
            </a:r>
            <a:endParaRPr lang="vi-VN" sz="5800" b="1" dirty="0"/>
          </a:p>
        </p:txBody>
      </p:sp>
    </p:spTree>
    <p:extLst>
      <p:ext uri="{BB962C8B-B14F-4D97-AF65-F5344CB8AC3E}">
        <p14:creationId xmlns:p14="http://schemas.microsoft.com/office/powerpoint/2010/main" val="271473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2ECA1-3BA0-5057-038A-E08F4060D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B321AC-873B-722F-F76B-548CBE50F07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917A465-3F36-2B95-A421-ED1BFD5AD5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EBAD038-931C-0A02-99D3-B30F56CDD36A}"/>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(Đây mùa gặt mừng vui, cung kính chân thành tiến dâng) Đây mùa gặt mừng vui, đất trời cùng nở tươi. Giữ đức tin dẫu cho đầu rơi, gương tín trung chói ngời ngàn đời. Lòng sắt son nào vơi, Chúa thưởng phúc vinh Quê Trời.</a:t>
            </a:r>
            <a:endParaRPr lang="vi-VN" sz="5000" b="1" dirty="0"/>
          </a:p>
        </p:txBody>
      </p:sp>
    </p:spTree>
    <p:extLst>
      <p:ext uri="{BB962C8B-B14F-4D97-AF65-F5344CB8AC3E}">
        <p14:creationId xmlns:p14="http://schemas.microsoft.com/office/powerpoint/2010/main" val="7962479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188</TotalTime>
  <Words>288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Mùa gặt dâng tiến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39</cp:revision>
  <dcterms:created xsi:type="dcterms:W3CDTF">2024-12-09T09:23:25Z</dcterms:created>
  <dcterms:modified xsi:type="dcterms:W3CDTF">2025-10-26T16:01:12Z</dcterms:modified>
</cp:coreProperties>
</file>