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Special Elite"/>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gkxWQnKkfzefXRYKF7H2/G6qhd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SpecialElite-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a197b7d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a197b7db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a197b7db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a197b7dbc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da197b7dbc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2da197b7dbc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a197b7dbc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da197b7dbc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2da197b7dbc_0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da197b7dbc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da197b7dbc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da197b7dbc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a197b7dbc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da197b7dbc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da197b7dbc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da197b7dbc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da197b7dbc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da197b7dbc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da197b7dbc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da197b7dbc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da197b7dbc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da197b7dbc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da197b7dbc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da197b7dbc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da197b7dbc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da197b7dbc_0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da197b7dbc_0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da197b7dbc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da197b7dbc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da197b7dbc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da197b7dbc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da197b7dbc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da197b7dbc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da197b7db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da197b7db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da197b7db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da197b7dbc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da197b7dbc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da197b7dbc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da197b7dbc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da197b7dbc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da197b7dbc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da197b7dbc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da197b7dbc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da197b7dbc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da197b7dbc_0_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da197b7dbc_0_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da197b7dbc_0_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da197b7dbc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da197b7db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da197b7dbc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a197b7dbc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da197b7dbc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da197b7dbc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a197b7dbc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da197b7dbc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da197b7dbc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da197b7dbc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da197b7dbc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da197b7dbc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da197b7dbc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da197b7dbc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da197b7dbc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da197b7dbc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da197b7dbc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da197b7dbc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a197b7dbc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da197b7dbc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da197b7dbc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20" Type="http://schemas.openxmlformats.org/officeDocument/2006/relationships/image" Target="../media/image102.png"/><Relationship Id="rId22" Type="http://schemas.openxmlformats.org/officeDocument/2006/relationships/image" Target="../media/image85.png"/><Relationship Id="rId21" Type="http://schemas.openxmlformats.org/officeDocument/2006/relationships/image" Target="../media/image87.png"/><Relationship Id="rId24" Type="http://schemas.openxmlformats.org/officeDocument/2006/relationships/image" Target="../media/image89.png"/><Relationship Id="rId23"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27.png"/><Relationship Id="rId26" Type="http://schemas.openxmlformats.org/officeDocument/2006/relationships/image" Target="../media/image103.png"/><Relationship Id="rId25" Type="http://schemas.openxmlformats.org/officeDocument/2006/relationships/image" Target="../media/image92.png"/><Relationship Id="rId28" Type="http://schemas.openxmlformats.org/officeDocument/2006/relationships/image" Target="../media/image90.png"/><Relationship Id="rId27" Type="http://schemas.openxmlformats.org/officeDocument/2006/relationships/image" Target="../media/image98.png"/><Relationship Id="rId5" Type="http://schemas.openxmlformats.org/officeDocument/2006/relationships/image" Target="../media/image13.png"/><Relationship Id="rId6" Type="http://schemas.openxmlformats.org/officeDocument/2006/relationships/image" Target="../media/image7.png"/><Relationship Id="rId29" Type="http://schemas.openxmlformats.org/officeDocument/2006/relationships/image" Target="../media/image84.png"/><Relationship Id="rId7" Type="http://schemas.openxmlformats.org/officeDocument/2006/relationships/image" Target="../media/image78.png"/><Relationship Id="rId8" Type="http://schemas.openxmlformats.org/officeDocument/2006/relationships/image" Target="../media/image68.png"/><Relationship Id="rId30" Type="http://schemas.openxmlformats.org/officeDocument/2006/relationships/image" Target="../media/image95.png"/><Relationship Id="rId11" Type="http://schemas.openxmlformats.org/officeDocument/2006/relationships/image" Target="../media/image76.png"/><Relationship Id="rId10" Type="http://schemas.openxmlformats.org/officeDocument/2006/relationships/image" Target="../media/image69.png"/><Relationship Id="rId13" Type="http://schemas.openxmlformats.org/officeDocument/2006/relationships/image" Target="../media/image75.png"/><Relationship Id="rId12" Type="http://schemas.openxmlformats.org/officeDocument/2006/relationships/image" Target="../media/image74.png"/><Relationship Id="rId15" Type="http://schemas.openxmlformats.org/officeDocument/2006/relationships/image" Target="../media/image107.png"/><Relationship Id="rId14" Type="http://schemas.openxmlformats.org/officeDocument/2006/relationships/image" Target="../media/image72.png"/><Relationship Id="rId17" Type="http://schemas.openxmlformats.org/officeDocument/2006/relationships/image" Target="../media/image105.png"/><Relationship Id="rId16" Type="http://schemas.openxmlformats.org/officeDocument/2006/relationships/image" Target="../media/image83.png"/><Relationship Id="rId19" Type="http://schemas.openxmlformats.org/officeDocument/2006/relationships/image" Target="../media/image146.png"/><Relationship Id="rId18"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93.png"/><Relationship Id="rId8" Type="http://schemas.openxmlformats.org/officeDocument/2006/relationships/image" Target="../media/image1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08.png"/><Relationship Id="rId8" Type="http://schemas.openxmlformats.org/officeDocument/2006/relationships/image" Target="../media/image1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11.png"/><Relationship Id="rId8" Type="http://schemas.openxmlformats.org/officeDocument/2006/relationships/image" Target="../media/image1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9.png"/><Relationship Id="rId4" Type="http://schemas.openxmlformats.org/officeDocument/2006/relationships/image" Target="../media/image143.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24.png"/><Relationship Id="rId8"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171.png"/><Relationship Id="rId8" Type="http://schemas.openxmlformats.org/officeDocument/2006/relationships/image" Target="../media/image1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131.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32.png"/><Relationship Id="rId8" Type="http://schemas.openxmlformats.org/officeDocument/2006/relationships/image" Target="../media/image169.png"/><Relationship Id="rId11" Type="http://schemas.openxmlformats.org/officeDocument/2006/relationships/image" Target="../media/image149.png"/><Relationship Id="rId10" Type="http://schemas.openxmlformats.org/officeDocument/2006/relationships/image" Target="../media/image136.png"/><Relationship Id="rId13" Type="http://schemas.openxmlformats.org/officeDocument/2006/relationships/image" Target="../media/image140.png"/><Relationship Id="rId12" Type="http://schemas.openxmlformats.org/officeDocument/2006/relationships/image" Target="../media/image158.png"/><Relationship Id="rId15" Type="http://schemas.openxmlformats.org/officeDocument/2006/relationships/image" Target="../media/image150.png"/><Relationship Id="rId14" Type="http://schemas.openxmlformats.org/officeDocument/2006/relationships/image" Target="../media/image155.png"/><Relationship Id="rId16" Type="http://schemas.openxmlformats.org/officeDocument/2006/relationships/image" Target="../media/image1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7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60.png"/><Relationship Id="rId10" Type="http://schemas.openxmlformats.org/officeDocument/2006/relationships/image" Target="../media/image1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70.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68.png"/><Relationship Id="rId8" Type="http://schemas.openxmlformats.org/officeDocument/2006/relationships/image" Target="../media/image165.png"/><Relationship Id="rId10" Type="http://schemas.openxmlformats.org/officeDocument/2006/relationships/image" Target="../media/image1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177.png"/><Relationship Id="rId7" Type="http://schemas.openxmlformats.org/officeDocument/2006/relationships/image" Target="../media/image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2.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10.png"/><Relationship Id="rId10" Type="http://schemas.openxmlformats.org/officeDocument/2006/relationships/image" Target="../media/image28.png"/><Relationship Id="rId9"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7.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7.png"/><Relationship Id="rId7"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33.png"/><Relationship Id="rId10" Type="http://schemas.openxmlformats.org/officeDocument/2006/relationships/image" Target="../media/image56.png"/><Relationship Id="rId9" Type="http://schemas.openxmlformats.org/officeDocument/2006/relationships/image" Target="../media/image77.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43.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6.png"/><Relationship Id="rId11" Type="http://schemas.openxmlformats.org/officeDocument/2006/relationships/image" Target="../media/image79.png"/><Relationship Id="rId10" Type="http://schemas.openxmlformats.org/officeDocument/2006/relationships/image" Target="../media/image51.png"/><Relationship Id="rId9" Type="http://schemas.openxmlformats.org/officeDocument/2006/relationships/image" Target="../media/image63.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5" name="Shape 15"/>
        <p:cNvGrpSpPr/>
        <p:nvPr/>
      </p:nvGrpSpPr>
      <p:grpSpPr>
        <a:xfrm>
          <a:off x="0" y="0"/>
          <a:ext cx="0" cy="0"/>
          <a:chOff x="0" y="0"/>
          <a:chExt cx="0" cy="0"/>
        </a:xfrm>
      </p:grpSpPr>
      <p:pic>
        <p:nvPicPr>
          <p:cNvPr descr=" " id="16" name="Google Shape;16;g2da197b7dbc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da197b7dbc_0_0"/>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18" name="Google Shape;18;g2da197b7dbc_0_0"/>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19" name="Google Shape;19;g2da197b7dbc_0_0"/>
          <p:cNvSpPr/>
          <p:nvPr/>
        </p:nvSpPr>
        <p:spPr>
          <a:xfrm>
            <a:off x="723990" y="698500"/>
            <a:ext cx="23967900" cy="406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Special Elite"/>
              <a:buNone/>
            </a:pPr>
            <a:r>
              <a:rPr b="0" i="0" lang="en-US" sz="24000" u="none" cap="none" strike="noStrike">
                <a:solidFill>
                  <a:srgbClr val="272727"/>
                </a:solidFill>
                <a:latin typeface="Special Elite"/>
                <a:ea typeface="Special Elite"/>
                <a:cs typeface="Special Elite"/>
                <a:sym typeface="Special Elite"/>
              </a:rPr>
              <a:t>Autobiography </a:t>
            </a:r>
            <a:endParaRPr b="0" i="0" sz="24000" u="none" cap="none" strike="noStrike">
              <a:solidFill>
                <a:schemeClr val="dk1"/>
              </a:solidFill>
              <a:latin typeface="Calibri"/>
              <a:ea typeface="Calibri"/>
              <a:cs typeface="Calibri"/>
              <a:sym typeface="Calibri"/>
            </a:endParaRPr>
          </a:p>
        </p:txBody>
      </p:sp>
      <p:sp>
        <p:nvSpPr>
          <p:cNvPr id="20" name="Google Shape;20;g2da197b7dbc_0_0"/>
          <p:cNvSpPr/>
          <p:nvPr/>
        </p:nvSpPr>
        <p:spPr>
          <a:xfrm>
            <a:off x="3315114" y="11887200"/>
            <a:ext cx="180405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Special Elite"/>
              <a:buNone/>
            </a:pPr>
            <a:r>
              <a:rPr b="0" i="0" lang="en-US" sz="6400" u="none" cap="none" strike="noStrike">
                <a:solidFill>
                  <a:srgbClr val="0E0E0E"/>
                </a:solidFill>
                <a:latin typeface="Special Elite"/>
                <a:ea typeface="Special Elite"/>
                <a:cs typeface="Special Elite"/>
                <a:sym typeface="Special Elite"/>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da197b7db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da197b7dbc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da197b7dbc_0_0"/>
          <p:cNvPicPr preferRelativeResize="0"/>
          <p:nvPr/>
        </p:nvPicPr>
        <p:blipFill rotWithShape="1">
          <a:blip r:embed="rId7">
            <a:alphaModFix/>
          </a:blip>
          <a:srcRect b="0" l="0" r="0" t="0"/>
          <a:stretch/>
        </p:blipFill>
        <p:spPr>
          <a:xfrm>
            <a:off x="812902" y="4762500"/>
            <a:ext cx="22761245" cy="6540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36" name="Shape 236"/>
        <p:cNvGrpSpPr/>
        <p:nvPr/>
      </p:nvGrpSpPr>
      <p:grpSpPr>
        <a:xfrm>
          <a:off x="0" y="0"/>
          <a:ext cx="0" cy="0"/>
          <a:chOff x="0" y="0"/>
          <a:chExt cx="0" cy="0"/>
        </a:xfrm>
      </p:grpSpPr>
      <p:pic>
        <p:nvPicPr>
          <p:cNvPr descr=" " id="237" name="Google Shape;237;g2da197b7dbc_0_2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38" name="Google Shape;238;g2da197b7dbc_0_212"/>
          <p:cNvPicPr preferRelativeResize="0"/>
          <p:nvPr/>
        </p:nvPicPr>
        <p:blipFill rotWithShape="1">
          <a:blip r:embed="rId4">
            <a:alphaModFix/>
          </a:blip>
          <a:srcRect b="0" l="0" r="0" t="0"/>
          <a:stretch/>
        </p:blipFill>
        <p:spPr>
          <a:xfrm>
            <a:off x="20589273" y="8737600"/>
            <a:ext cx="3797775" cy="4978400"/>
          </a:xfrm>
          <a:prstGeom prst="rect">
            <a:avLst/>
          </a:prstGeom>
          <a:noFill/>
          <a:ln>
            <a:noFill/>
          </a:ln>
        </p:spPr>
      </p:pic>
      <p:pic>
        <p:nvPicPr>
          <p:cNvPr descr=" " id="239" name="Google Shape;239;g2da197b7dbc_0_212"/>
          <p:cNvPicPr preferRelativeResize="0"/>
          <p:nvPr/>
        </p:nvPicPr>
        <p:blipFill rotWithShape="1">
          <a:blip r:embed="rId5">
            <a:alphaModFix/>
          </a:blip>
          <a:srcRect b="0" l="0" r="0" t="0"/>
          <a:stretch/>
        </p:blipFill>
        <p:spPr>
          <a:xfrm>
            <a:off x="0" y="0"/>
            <a:ext cx="5537892" cy="5575300"/>
          </a:xfrm>
          <a:prstGeom prst="rect">
            <a:avLst/>
          </a:prstGeom>
          <a:noFill/>
          <a:ln>
            <a:noFill/>
          </a:ln>
        </p:spPr>
      </p:pic>
      <p:sp>
        <p:nvSpPr>
          <p:cNvPr id="240" name="Google Shape;240;g2da197b7dbc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da197b7dbc_0_2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42" name="Google Shape;242;g2da197b7dbc_0_212"/>
          <p:cNvSpPr/>
          <p:nvPr/>
        </p:nvSpPr>
        <p:spPr>
          <a:xfrm>
            <a:off x="4318540" y="4216400"/>
            <a:ext cx="157626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da197b7dbc_0_212"/>
          <p:cNvSpPr/>
          <p:nvPr/>
        </p:nvSpPr>
        <p:spPr>
          <a:xfrm>
            <a:off x="4318540" y="4216400"/>
            <a:ext cx="15762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da197b7dbc_0_212"/>
          <p:cNvSpPr/>
          <p:nvPr/>
        </p:nvSpPr>
        <p:spPr>
          <a:xfrm>
            <a:off x="5950694" y="4216400"/>
            <a:ext cx="12498300" cy="406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pecial Elite"/>
              <a:buNone/>
            </a:pPr>
            <a:r>
              <a:rPr b="0" i="0" lang="en-US" sz="24000" u="none" cap="none" strike="noStrike">
                <a:solidFill>
                  <a:srgbClr val="272727"/>
                </a:solidFill>
                <a:latin typeface="Special Elite"/>
                <a:ea typeface="Special Elite"/>
                <a:cs typeface="Special Elite"/>
                <a:sym typeface="Special Elite"/>
              </a:rPr>
              <a:t>234,567</a:t>
            </a:r>
            <a:endParaRPr b="0" i="0" sz="24000" u="none" cap="none" strike="noStrike">
              <a:solidFill>
                <a:schemeClr val="dk1"/>
              </a:solidFill>
              <a:latin typeface="Calibri"/>
              <a:ea typeface="Calibri"/>
              <a:cs typeface="Calibri"/>
              <a:sym typeface="Calibri"/>
            </a:endParaRPr>
          </a:p>
        </p:txBody>
      </p:sp>
      <p:sp>
        <p:nvSpPr>
          <p:cNvPr id="245" name="Google Shape;245;g2da197b7dbc_0_212"/>
          <p:cNvSpPr/>
          <p:nvPr/>
        </p:nvSpPr>
        <p:spPr>
          <a:xfrm>
            <a:off x="4183056" y="7467600"/>
            <a:ext cx="16033500" cy="10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Special Elite"/>
              <a:buNone/>
            </a:pPr>
            <a:r>
              <a:rPr b="0" i="0" lang="en-US" sz="6400" u="none" cap="none" strike="noStrike">
                <a:solidFill>
                  <a:srgbClr val="0E0E0E"/>
                </a:solidFill>
                <a:latin typeface="Special Elite"/>
                <a:ea typeface="Special Elite"/>
                <a:cs typeface="Special Elite"/>
                <a:sym typeface="Special Elite"/>
              </a:rPr>
              <a:t>UNICORN SIGHTINGS</a:t>
            </a:r>
            <a:endParaRPr b="0" i="0" sz="6400" u="none" cap="none" strike="noStrike">
              <a:solidFill>
                <a:schemeClr val="dk1"/>
              </a:solidFill>
              <a:latin typeface="Calibri"/>
              <a:ea typeface="Calibri"/>
              <a:cs typeface="Calibri"/>
              <a:sym typeface="Calibri"/>
            </a:endParaRPr>
          </a:p>
        </p:txBody>
      </p:sp>
      <p:sp>
        <p:nvSpPr>
          <p:cNvPr id="246" name="Google Shape;246;g2da197b7dbc_0_212"/>
          <p:cNvSpPr/>
          <p:nvPr/>
        </p:nvSpPr>
        <p:spPr>
          <a:xfrm>
            <a:off x="7496054" y="8686800"/>
            <a:ext cx="94077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51" name="Shape 251"/>
        <p:cNvGrpSpPr/>
        <p:nvPr/>
      </p:nvGrpSpPr>
      <p:grpSpPr>
        <a:xfrm>
          <a:off x="0" y="0"/>
          <a:ext cx="0" cy="0"/>
          <a:chOff x="0" y="0"/>
          <a:chExt cx="0" cy="0"/>
        </a:xfrm>
      </p:grpSpPr>
      <p:pic>
        <p:nvPicPr>
          <p:cNvPr descr=" " id="252" name="Google Shape;252;g2da197b7dbc_0_2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3" name="Google Shape;253;g2da197b7dbc_0_226"/>
          <p:cNvPicPr preferRelativeResize="0"/>
          <p:nvPr/>
        </p:nvPicPr>
        <p:blipFill rotWithShape="1">
          <a:blip r:embed="rId4">
            <a:alphaModFix/>
          </a:blip>
          <a:srcRect b="0" l="0" r="0" t="0"/>
          <a:stretch/>
        </p:blipFill>
        <p:spPr>
          <a:xfrm>
            <a:off x="228629" y="0"/>
            <a:ext cx="3226203" cy="6311900"/>
          </a:xfrm>
          <a:prstGeom prst="rect">
            <a:avLst/>
          </a:prstGeom>
          <a:noFill/>
          <a:ln>
            <a:noFill/>
          </a:ln>
        </p:spPr>
      </p:pic>
      <p:pic>
        <p:nvPicPr>
          <p:cNvPr descr=" " id="254" name="Google Shape;254;g2da197b7dbc_0_226"/>
          <p:cNvPicPr preferRelativeResize="0"/>
          <p:nvPr/>
        </p:nvPicPr>
        <p:blipFill rotWithShape="1">
          <a:blip r:embed="rId5">
            <a:alphaModFix/>
          </a:blip>
          <a:srcRect b="0" l="0" r="0" t="0"/>
          <a:stretch/>
        </p:blipFill>
        <p:spPr>
          <a:xfrm>
            <a:off x="14581422" y="10325098"/>
            <a:ext cx="9805626" cy="3390902"/>
          </a:xfrm>
          <a:prstGeom prst="rect">
            <a:avLst/>
          </a:prstGeom>
          <a:noFill/>
          <a:ln>
            <a:noFill/>
          </a:ln>
        </p:spPr>
      </p:pic>
      <p:sp>
        <p:nvSpPr>
          <p:cNvPr id="255" name="Google Shape;255;g2da197b7dbc_0_2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da197b7dbc_0_2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57" name="Google Shape;257;g2da197b7dbc_0_226"/>
          <p:cNvSpPr/>
          <p:nvPr/>
        </p:nvSpPr>
        <p:spPr>
          <a:xfrm>
            <a:off x="4318540" y="37211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da197b7dbc_0_226"/>
          <p:cNvSpPr/>
          <p:nvPr/>
        </p:nvSpPr>
        <p:spPr>
          <a:xfrm>
            <a:off x="4299487" y="3721100"/>
            <a:ext cx="7913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da197b7dbc_0_226"/>
          <p:cNvSpPr/>
          <p:nvPr/>
        </p:nvSpPr>
        <p:spPr>
          <a:xfrm>
            <a:off x="4299487" y="3721100"/>
            <a:ext cx="84549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233 Coins</a:t>
            </a:r>
            <a:endParaRPr b="0" i="0" sz="12800" u="none" cap="none" strike="noStrike">
              <a:solidFill>
                <a:schemeClr val="dk1"/>
              </a:solidFill>
              <a:latin typeface="Calibri"/>
              <a:ea typeface="Calibri"/>
              <a:cs typeface="Calibri"/>
              <a:sym typeface="Calibri"/>
            </a:endParaRPr>
          </a:p>
        </p:txBody>
      </p:sp>
      <p:sp>
        <p:nvSpPr>
          <p:cNvPr id="260" name="Google Shape;260;g2da197b7dbc_0_226"/>
          <p:cNvSpPr/>
          <p:nvPr/>
        </p:nvSpPr>
        <p:spPr>
          <a:xfrm>
            <a:off x="4318540" y="53467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a197b7dbc_0_226"/>
          <p:cNvSpPr/>
          <p:nvPr/>
        </p:nvSpPr>
        <p:spPr>
          <a:xfrm>
            <a:off x="4250798" y="53467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Treasure Found</a:t>
            </a:r>
            <a:endParaRPr b="0" i="0" sz="3200" u="none" cap="none" strike="noStrike">
              <a:solidFill>
                <a:schemeClr val="dk1"/>
              </a:solidFill>
              <a:latin typeface="Calibri"/>
              <a:ea typeface="Calibri"/>
              <a:cs typeface="Calibri"/>
              <a:sym typeface="Calibri"/>
            </a:endParaRPr>
          </a:p>
        </p:txBody>
      </p:sp>
      <p:sp>
        <p:nvSpPr>
          <p:cNvPr id="262" name="Google Shape;262;g2da197b7dbc_0_226"/>
          <p:cNvSpPr/>
          <p:nvPr/>
        </p:nvSpPr>
        <p:spPr>
          <a:xfrm>
            <a:off x="4318540" y="74422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da197b7dbc_0_226"/>
          <p:cNvSpPr/>
          <p:nvPr/>
        </p:nvSpPr>
        <p:spPr>
          <a:xfrm>
            <a:off x="4185173" y="7442200"/>
            <a:ext cx="8141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da197b7dbc_0_226"/>
          <p:cNvSpPr/>
          <p:nvPr/>
        </p:nvSpPr>
        <p:spPr>
          <a:xfrm>
            <a:off x="4185173" y="7442200"/>
            <a:ext cx="86838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456 Hours</a:t>
            </a:r>
            <a:endParaRPr b="0" i="0" sz="12800" u="none" cap="none" strike="noStrike">
              <a:solidFill>
                <a:schemeClr val="dk1"/>
              </a:solidFill>
              <a:latin typeface="Calibri"/>
              <a:ea typeface="Calibri"/>
              <a:cs typeface="Calibri"/>
              <a:sym typeface="Calibri"/>
            </a:endParaRPr>
          </a:p>
        </p:txBody>
      </p:sp>
      <p:sp>
        <p:nvSpPr>
          <p:cNvPr id="265" name="Google Shape;265;g2da197b7dbc_0_226"/>
          <p:cNvSpPr/>
          <p:nvPr/>
        </p:nvSpPr>
        <p:spPr>
          <a:xfrm>
            <a:off x="4318540" y="90678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da197b7dbc_0_226"/>
          <p:cNvSpPr/>
          <p:nvPr/>
        </p:nvSpPr>
        <p:spPr>
          <a:xfrm>
            <a:off x="4250798" y="90678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Duration of Spell Casting</a:t>
            </a:r>
            <a:endParaRPr b="0" i="0" sz="3200" u="none" cap="none" strike="noStrike">
              <a:solidFill>
                <a:schemeClr val="dk1"/>
              </a:solidFill>
              <a:latin typeface="Calibri"/>
              <a:ea typeface="Calibri"/>
              <a:cs typeface="Calibri"/>
              <a:sym typeface="Calibri"/>
            </a:endParaRPr>
          </a:p>
        </p:txBody>
      </p:sp>
      <p:sp>
        <p:nvSpPr>
          <p:cNvPr id="267" name="Google Shape;267;g2da197b7dbc_0_226"/>
          <p:cNvSpPr/>
          <p:nvPr/>
        </p:nvSpPr>
        <p:spPr>
          <a:xfrm>
            <a:off x="12193524" y="37211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a197b7dbc_0_226"/>
          <p:cNvSpPr/>
          <p:nvPr/>
        </p:nvSpPr>
        <p:spPr>
          <a:xfrm>
            <a:off x="14663983" y="3721100"/>
            <a:ext cx="2934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a197b7dbc_0_226"/>
          <p:cNvSpPr/>
          <p:nvPr/>
        </p:nvSpPr>
        <p:spPr>
          <a:xfrm>
            <a:off x="14663983" y="3721100"/>
            <a:ext cx="34761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85%</a:t>
            </a:r>
            <a:endParaRPr b="0" i="0" sz="12800" u="none" cap="none" strike="noStrike">
              <a:solidFill>
                <a:schemeClr val="dk1"/>
              </a:solidFill>
              <a:latin typeface="Calibri"/>
              <a:ea typeface="Calibri"/>
              <a:cs typeface="Calibri"/>
              <a:sym typeface="Calibri"/>
            </a:endParaRPr>
          </a:p>
        </p:txBody>
      </p:sp>
      <p:sp>
        <p:nvSpPr>
          <p:cNvPr id="270" name="Google Shape;270;g2da197b7dbc_0_226"/>
          <p:cNvSpPr/>
          <p:nvPr/>
        </p:nvSpPr>
        <p:spPr>
          <a:xfrm>
            <a:off x="12193524" y="53467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a197b7dbc_0_226"/>
          <p:cNvSpPr/>
          <p:nvPr/>
        </p:nvSpPr>
        <p:spPr>
          <a:xfrm>
            <a:off x="12125782" y="53467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Wished Granted</a:t>
            </a:r>
            <a:endParaRPr b="0" i="0" sz="3200" u="none" cap="none" strike="noStrike">
              <a:solidFill>
                <a:schemeClr val="dk1"/>
              </a:solidFill>
              <a:latin typeface="Calibri"/>
              <a:ea typeface="Calibri"/>
              <a:cs typeface="Calibri"/>
              <a:sym typeface="Calibri"/>
            </a:endParaRPr>
          </a:p>
        </p:txBody>
      </p:sp>
      <p:sp>
        <p:nvSpPr>
          <p:cNvPr id="272" name="Google Shape;272;g2da197b7dbc_0_226"/>
          <p:cNvSpPr/>
          <p:nvPr/>
        </p:nvSpPr>
        <p:spPr>
          <a:xfrm>
            <a:off x="12193524" y="74422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a197b7dbc_0_226"/>
          <p:cNvSpPr/>
          <p:nvPr/>
        </p:nvSpPr>
        <p:spPr>
          <a:xfrm>
            <a:off x="13444630" y="7442200"/>
            <a:ext cx="5372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a197b7dbc_0_226"/>
          <p:cNvSpPr/>
          <p:nvPr/>
        </p:nvSpPr>
        <p:spPr>
          <a:xfrm>
            <a:off x="13444630" y="7442200"/>
            <a:ext cx="59148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544 Km</a:t>
            </a:r>
            <a:endParaRPr b="0" i="0" sz="12800" u="none" cap="none" strike="noStrike">
              <a:solidFill>
                <a:schemeClr val="dk1"/>
              </a:solidFill>
              <a:latin typeface="Calibri"/>
              <a:ea typeface="Calibri"/>
              <a:cs typeface="Calibri"/>
              <a:sym typeface="Calibri"/>
            </a:endParaRPr>
          </a:p>
        </p:txBody>
      </p:sp>
      <p:sp>
        <p:nvSpPr>
          <p:cNvPr id="275" name="Google Shape;275;g2da197b7dbc_0_226"/>
          <p:cNvSpPr/>
          <p:nvPr/>
        </p:nvSpPr>
        <p:spPr>
          <a:xfrm>
            <a:off x="12193524" y="90678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da197b7dbc_0_226"/>
          <p:cNvSpPr/>
          <p:nvPr/>
        </p:nvSpPr>
        <p:spPr>
          <a:xfrm>
            <a:off x="12125782" y="90678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81" name="Shape 281"/>
        <p:cNvGrpSpPr/>
        <p:nvPr/>
      </p:nvGrpSpPr>
      <p:grpSpPr>
        <a:xfrm>
          <a:off x="0" y="0"/>
          <a:ext cx="0" cy="0"/>
          <a:chOff x="0" y="0"/>
          <a:chExt cx="0" cy="0"/>
        </a:xfrm>
      </p:grpSpPr>
      <p:pic>
        <p:nvPicPr>
          <p:cNvPr descr=" " id="282" name="Google Shape;282;g2da197b7dbc_0_25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3" name="Google Shape;283;g2da197b7dbc_0_255"/>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284" name="Google Shape;284;g2da197b7dbc_0_255"/>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285" name="Google Shape;285;g2da197b7dbc_0_2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g2da197b7dbc_0_2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87" name="Google Shape;287;g2da197b7dbc_0_255"/>
          <p:cNvSpPr/>
          <p:nvPr/>
        </p:nvSpPr>
        <p:spPr>
          <a:xfrm>
            <a:off x="6841922" y="1701800"/>
            <a:ext cx="106905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Some Graph</a:t>
            </a:r>
            <a:endParaRPr b="0" i="0" sz="8000" u="none" cap="none" strike="noStrike">
              <a:solidFill>
                <a:schemeClr val="dk1"/>
              </a:solidFill>
              <a:latin typeface="Calibri"/>
              <a:ea typeface="Calibri"/>
              <a:cs typeface="Calibri"/>
              <a:sym typeface="Calibri"/>
            </a:endParaRPr>
          </a:p>
        </p:txBody>
      </p:sp>
      <p:sp>
        <p:nvSpPr>
          <p:cNvPr id="288" name="Google Shape;288;g2da197b7dbc_0_25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da197b7dbc_0_255"/>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90" name="Google Shape;290;g2da197b7dbc_0_25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91" name="Google Shape;291;g2da197b7dbc_0_25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92" name="Google Shape;292;g2da197b7dbc_0_25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93" name="Google Shape;293;g2da197b7dbc_0_25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94" name="Google Shape;294;g2da197b7dbc_0_25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95" name="Google Shape;295;g2da197b7dbc_0_25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96" name="Google Shape;296;g2da197b7dbc_0_25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97" name="Google Shape;297;g2da197b7dbc_0_25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98" name="Google Shape;298;g2da197b7dbc_0_255"/>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99" name="Google Shape;299;g2da197b7dbc_0_255"/>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00" name="Google Shape;300;g2da197b7dbc_0_25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01" name="Google Shape;301;g2da197b7dbc_0_255"/>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02" name="Google Shape;302;g2da197b7dbc_0_255"/>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03" name="Google Shape;303;g2da197b7dbc_0_25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04" name="Google Shape;304;g2da197b7dbc_0_25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05" name="Google Shape;305;g2da197b7dbc_0_25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06" name="Google Shape;306;g2da197b7dbc_0_255"/>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07" name="Google Shape;307;g2da197b7dbc_0_25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08" name="Google Shape;308;g2da197b7dbc_0_255"/>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09" name="Google Shape;309;g2da197b7dbc_0_255"/>
          <p:cNvPicPr preferRelativeResize="0"/>
          <p:nvPr/>
        </p:nvPicPr>
        <p:blipFill rotWithShape="1">
          <a:blip r:embed="rId8">
            <a:alphaModFix/>
          </a:blip>
          <a:srcRect b="0" l="0" r="0" t="0"/>
          <a:stretch/>
        </p:blipFill>
        <p:spPr>
          <a:xfrm>
            <a:off x="4512766" y="4185456"/>
            <a:ext cx="11567" cy="5258445"/>
          </a:xfrm>
          <a:prstGeom prst="rect">
            <a:avLst/>
          </a:prstGeom>
          <a:noFill/>
          <a:ln>
            <a:noFill/>
          </a:ln>
        </p:spPr>
      </p:pic>
      <p:pic>
        <p:nvPicPr>
          <p:cNvPr descr=" " id="310" name="Google Shape;310;g2da197b7dbc_0_255"/>
          <p:cNvPicPr preferRelativeResize="0"/>
          <p:nvPr/>
        </p:nvPicPr>
        <p:blipFill rotWithShape="1">
          <a:blip r:embed="rId9">
            <a:alphaModFix/>
          </a:blip>
          <a:srcRect b="0" l="0" r="0" t="0"/>
          <a:stretch/>
        </p:blipFill>
        <p:spPr>
          <a:xfrm>
            <a:off x="5651279" y="4185456"/>
            <a:ext cx="11567" cy="5258445"/>
          </a:xfrm>
          <a:prstGeom prst="rect">
            <a:avLst/>
          </a:prstGeom>
          <a:noFill/>
          <a:ln>
            <a:noFill/>
          </a:ln>
        </p:spPr>
      </p:pic>
      <p:pic>
        <p:nvPicPr>
          <p:cNvPr descr=" " id="311" name="Google Shape;311;g2da197b7dbc_0_255"/>
          <p:cNvPicPr preferRelativeResize="0"/>
          <p:nvPr/>
        </p:nvPicPr>
        <p:blipFill rotWithShape="1">
          <a:blip r:embed="rId10">
            <a:alphaModFix/>
          </a:blip>
          <a:srcRect b="0" l="0" r="0" t="0"/>
          <a:stretch/>
        </p:blipFill>
        <p:spPr>
          <a:xfrm>
            <a:off x="6789795" y="4185456"/>
            <a:ext cx="11567" cy="5258445"/>
          </a:xfrm>
          <a:prstGeom prst="rect">
            <a:avLst/>
          </a:prstGeom>
          <a:noFill/>
          <a:ln>
            <a:noFill/>
          </a:ln>
        </p:spPr>
      </p:pic>
      <p:pic>
        <p:nvPicPr>
          <p:cNvPr descr=" " id="312" name="Google Shape;312;g2da197b7dbc_0_255"/>
          <p:cNvPicPr preferRelativeResize="0"/>
          <p:nvPr/>
        </p:nvPicPr>
        <p:blipFill rotWithShape="1">
          <a:blip r:embed="rId11">
            <a:alphaModFix/>
          </a:blip>
          <a:srcRect b="0" l="0" r="0" t="0"/>
          <a:stretch/>
        </p:blipFill>
        <p:spPr>
          <a:xfrm>
            <a:off x="7928309" y="4185456"/>
            <a:ext cx="11567" cy="5258445"/>
          </a:xfrm>
          <a:prstGeom prst="rect">
            <a:avLst/>
          </a:prstGeom>
          <a:noFill/>
          <a:ln>
            <a:noFill/>
          </a:ln>
        </p:spPr>
      </p:pic>
      <p:pic>
        <p:nvPicPr>
          <p:cNvPr descr=" " id="313" name="Google Shape;313;g2da197b7dbc_0_255"/>
          <p:cNvPicPr preferRelativeResize="0"/>
          <p:nvPr/>
        </p:nvPicPr>
        <p:blipFill rotWithShape="1">
          <a:blip r:embed="rId12">
            <a:alphaModFix/>
          </a:blip>
          <a:srcRect b="0" l="0" r="0" t="0"/>
          <a:stretch/>
        </p:blipFill>
        <p:spPr>
          <a:xfrm>
            <a:off x="9066828" y="4185456"/>
            <a:ext cx="11567" cy="5258445"/>
          </a:xfrm>
          <a:prstGeom prst="rect">
            <a:avLst/>
          </a:prstGeom>
          <a:noFill/>
          <a:ln>
            <a:noFill/>
          </a:ln>
        </p:spPr>
      </p:pic>
      <p:pic>
        <p:nvPicPr>
          <p:cNvPr descr=" " id="314" name="Google Shape;314;g2da197b7dbc_0_255"/>
          <p:cNvPicPr preferRelativeResize="0"/>
          <p:nvPr/>
        </p:nvPicPr>
        <p:blipFill rotWithShape="1">
          <a:blip r:embed="rId13">
            <a:alphaModFix/>
          </a:blip>
          <a:srcRect b="0" l="0" r="0" t="0"/>
          <a:stretch/>
        </p:blipFill>
        <p:spPr>
          <a:xfrm>
            <a:off x="10205341" y="4185456"/>
            <a:ext cx="11567" cy="5258445"/>
          </a:xfrm>
          <a:prstGeom prst="rect">
            <a:avLst/>
          </a:prstGeom>
          <a:noFill/>
          <a:ln>
            <a:noFill/>
          </a:ln>
        </p:spPr>
      </p:pic>
      <p:pic>
        <p:nvPicPr>
          <p:cNvPr descr=" " id="315" name="Google Shape;315;g2da197b7dbc_0_255"/>
          <p:cNvPicPr preferRelativeResize="0"/>
          <p:nvPr/>
        </p:nvPicPr>
        <p:blipFill rotWithShape="1">
          <a:blip r:embed="rId14">
            <a:alphaModFix/>
          </a:blip>
          <a:srcRect b="0" l="0" r="0" t="0"/>
          <a:stretch/>
        </p:blipFill>
        <p:spPr>
          <a:xfrm>
            <a:off x="11343854" y="4185456"/>
            <a:ext cx="11567" cy="5258445"/>
          </a:xfrm>
          <a:prstGeom prst="rect">
            <a:avLst/>
          </a:prstGeom>
          <a:noFill/>
          <a:ln>
            <a:noFill/>
          </a:ln>
        </p:spPr>
      </p:pic>
      <p:pic>
        <p:nvPicPr>
          <p:cNvPr descr=" " id="316" name="Google Shape;316;g2da197b7dbc_0_255"/>
          <p:cNvPicPr preferRelativeResize="0"/>
          <p:nvPr/>
        </p:nvPicPr>
        <p:blipFill rotWithShape="1">
          <a:blip r:embed="rId15">
            <a:alphaModFix/>
          </a:blip>
          <a:srcRect b="0" l="0" r="0" t="0"/>
          <a:stretch/>
        </p:blipFill>
        <p:spPr>
          <a:xfrm>
            <a:off x="3355539" y="5483858"/>
            <a:ext cx="8050167" cy="2373585"/>
          </a:xfrm>
          <a:prstGeom prst="rect">
            <a:avLst/>
          </a:prstGeom>
          <a:noFill/>
          <a:ln>
            <a:noFill/>
          </a:ln>
        </p:spPr>
      </p:pic>
      <p:pic>
        <p:nvPicPr>
          <p:cNvPr descr=" " id="317" name="Google Shape;317;g2da197b7dbc_0_255"/>
          <p:cNvPicPr preferRelativeResize="0"/>
          <p:nvPr/>
        </p:nvPicPr>
        <p:blipFill rotWithShape="1">
          <a:blip r:embed="rId16">
            <a:alphaModFix/>
          </a:blip>
          <a:srcRect b="0" l="0" r="0" t="0"/>
          <a:stretch/>
        </p:blipFill>
        <p:spPr>
          <a:xfrm>
            <a:off x="3369143" y="6359537"/>
            <a:ext cx="8044030" cy="2268525"/>
          </a:xfrm>
          <a:prstGeom prst="rect">
            <a:avLst/>
          </a:prstGeom>
          <a:noFill/>
          <a:ln>
            <a:noFill/>
          </a:ln>
        </p:spPr>
      </p:pic>
      <p:pic>
        <p:nvPicPr>
          <p:cNvPr descr=" " id="318" name="Google Shape;318;g2da197b7dbc_0_25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19" name="Google Shape;319;g2da197b7dbc_0_25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20" name="Google Shape;320;g2da197b7dbc_0_25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21" name="Google Shape;321;g2da197b7dbc_0_25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22" name="Google Shape;322;g2da197b7dbc_0_255"/>
          <p:cNvPicPr preferRelativeResize="0"/>
          <p:nvPr/>
        </p:nvPicPr>
        <p:blipFill rotWithShape="1">
          <a:blip r:embed="rId21">
            <a:alphaModFix/>
          </a:blip>
          <a:srcRect b="0" l="0" r="0" t="0"/>
          <a:stretch/>
        </p:blipFill>
        <p:spPr>
          <a:xfrm>
            <a:off x="6718783" y="7732799"/>
            <a:ext cx="153591" cy="153566"/>
          </a:xfrm>
          <a:prstGeom prst="rect">
            <a:avLst/>
          </a:prstGeom>
          <a:noFill/>
          <a:ln>
            <a:noFill/>
          </a:ln>
        </p:spPr>
      </p:pic>
      <p:pic>
        <p:nvPicPr>
          <p:cNvPr descr=" " id="323" name="Google Shape;323;g2da197b7dbc_0_255"/>
          <p:cNvPicPr preferRelativeResize="0"/>
          <p:nvPr/>
        </p:nvPicPr>
        <p:blipFill rotWithShape="1">
          <a:blip r:embed="rId22">
            <a:alphaModFix/>
          </a:blip>
          <a:srcRect b="0" l="0" r="0" t="0"/>
          <a:stretch/>
        </p:blipFill>
        <p:spPr>
          <a:xfrm>
            <a:off x="6718783" y="6311838"/>
            <a:ext cx="153591" cy="153566"/>
          </a:xfrm>
          <a:prstGeom prst="rect">
            <a:avLst/>
          </a:prstGeom>
          <a:noFill/>
          <a:ln>
            <a:noFill/>
          </a:ln>
        </p:spPr>
      </p:pic>
      <p:pic>
        <p:nvPicPr>
          <p:cNvPr descr=" " id="324" name="Google Shape;324;g2da197b7dbc_0_255"/>
          <p:cNvPicPr preferRelativeResize="0"/>
          <p:nvPr/>
        </p:nvPicPr>
        <p:blipFill rotWithShape="1">
          <a:blip r:embed="rId23">
            <a:alphaModFix/>
          </a:blip>
          <a:srcRect b="0" l="0" r="0" t="0"/>
          <a:stretch/>
        </p:blipFill>
        <p:spPr>
          <a:xfrm>
            <a:off x="7861923" y="6733220"/>
            <a:ext cx="153591" cy="153566"/>
          </a:xfrm>
          <a:prstGeom prst="rect">
            <a:avLst/>
          </a:prstGeom>
          <a:noFill/>
          <a:ln>
            <a:noFill/>
          </a:ln>
        </p:spPr>
      </p:pic>
      <p:pic>
        <p:nvPicPr>
          <p:cNvPr descr=" " id="325" name="Google Shape;325;g2da197b7dbc_0_255"/>
          <p:cNvPicPr preferRelativeResize="0"/>
          <p:nvPr/>
        </p:nvPicPr>
        <p:blipFill rotWithShape="1">
          <a:blip r:embed="rId24">
            <a:alphaModFix/>
          </a:blip>
          <a:srcRect b="0" l="0" r="0" t="0"/>
          <a:stretch/>
        </p:blipFill>
        <p:spPr>
          <a:xfrm>
            <a:off x="7861923" y="6420631"/>
            <a:ext cx="153591" cy="153566"/>
          </a:xfrm>
          <a:prstGeom prst="rect">
            <a:avLst/>
          </a:prstGeom>
          <a:noFill/>
          <a:ln>
            <a:noFill/>
          </a:ln>
        </p:spPr>
      </p:pic>
      <p:pic>
        <p:nvPicPr>
          <p:cNvPr descr=" " id="326" name="Google Shape;326;g2da197b7dbc_0_255"/>
          <p:cNvPicPr preferRelativeResize="0"/>
          <p:nvPr/>
        </p:nvPicPr>
        <p:blipFill rotWithShape="1">
          <a:blip r:embed="rId25">
            <a:alphaModFix/>
          </a:blip>
          <a:srcRect b="0" l="0" r="0" t="0"/>
          <a:stretch/>
        </p:blipFill>
        <p:spPr>
          <a:xfrm>
            <a:off x="8995813" y="7667588"/>
            <a:ext cx="153591" cy="153566"/>
          </a:xfrm>
          <a:prstGeom prst="rect">
            <a:avLst/>
          </a:prstGeom>
          <a:noFill/>
          <a:ln>
            <a:noFill/>
          </a:ln>
        </p:spPr>
      </p:pic>
      <p:pic>
        <p:nvPicPr>
          <p:cNvPr descr=" " id="327" name="Google Shape;327;g2da197b7dbc_0_255"/>
          <p:cNvPicPr preferRelativeResize="0"/>
          <p:nvPr/>
        </p:nvPicPr>
        <p:blipFill rotWithShape="1">
          <a:blip r:embed="rId26">
            <a:alphaModFix/>
          </a:blip>
          <a:srcRect b="0" l="0" r="0" t="0"/>
          <a:stretch/>
        </p:blipFill>
        <p:spPr>
          <a:xfrm>
            <a:off x="8995813" y="7076889"/>
            <a:ext cx="153591" cy="153566"/>
          </a:xfrm>
          <a:prstGeom prst="rect">
            <a:avLst/>
          </a:prstGeom>
          <a:noFill/>
          <a:ln>
            <a:noFill/>
          </a:ln>
        </p:spPr>
      </p:pic>
      <p:pic>
        <p:nvPicPr>
          <p:cNvPr descr=" " id="328" name="Google Shape;328;g2da197b7dbc_0_25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29" name="Google Shape;329;g2da197b7dbc_0_255"/>
          <p:cNvPicPr preferRelativeResize="0"/>
          <p:nvPr/>
        </p:nvPicPr>
        <p:blipFill rotWithShape="1">
          <a:blip r:embed="rId28">
            <a:alphaModFix/>
          </a:blip>
          <a:srcRect b="0" l="0" r="0" t="0"/>
          <a:stretch/>
        </p:blipFill>
        <p:spPr>
          <a:xfrm>
            <a:off x="10138955" y="6572783"/>
            <a:ext cx="153591" cy="153566"/>
          </a:xfrm>
          <a:prstGeom prst="rect">
            <a:avLst/>
          </a:prstGeom>
          <a:noFill/>
          <a:ln>
            <a:noFill/>
          </a:ln>
        </p:spPr>
      </p:pic>
      <p:sp>
        <p:nvSpPr>
          <p:cNvPr id="330" name="Google Shape;330;g2da197b7dbc_0_25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da197b7dbc_0_25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2" name="Google Shape;332;g2da197b7dbc_0_25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33" name="Google Shape;333;g2da197b7dbc_0_25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34" name="Google Shape;334;g2da197b7dbc_0_255"/>
          <p:cNvSpPr/>
          <p:nvPr/>
        </p:nvSpPr>
        <p:spPr>
          <a:xfrm>
            <a:off x="16219927" y="6365367"/>
            <a:ext cx="1956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da197b7dbc_0_255"/>
          <p:cNvSpPr/>
          <p:nvPr/>
        </p:nvSpPr>
        <p:spPr>
          <a:xfrm>
            <a:off x="16219927" y="6470650"/>
            <a:ext cx="2159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34.574</a:t>
            </a:r>
            <a:endParaRPr b="0" i="0" sz="4800" u="none" cap="none" strike="noStrike">
              <a:solidFill>
                <a:schemeClr val="dk1"/>
              </a:solidFill>
              <a:latin typeface="Calibri"/>
              <a:ea typeface="Calibri"/>
              <a:cs typeface="Calibri"/>
              <a:sym typeface="Calibri"/>
            </a:endParaRPr>
          </a:p>
        </p:txBody>
      </p:sp>
      <p:sp>
        <p:nvSpPr>
          <p:cNvPr id="336" name="Google Shape;336;g2da197b7dbc_0_255"/>
          <p:cNvSpPr/>
          <p:nvPr/>
        </p:nvSpPr>
        <p:spPr>
          <a:xfrm>
            <a:off x="16632729" y="7080250"/>
            <a:ext cx="12660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Total</a:t>
            </a:r>
            <a:endParaRPr b="0" i="0" sz="3200" u="none" cap="none" strike="noStrike">
              <a:solidFill>
                <a:schemeClr val="dk1"/>
              </a:solidFill>
              <a:latin typeface="Calibri"/>
              <a:ea typeface="Calibri"/>
              <a:cs typeface="Calibri"/>
              <a:sym typeface="Calibri"/>
            </a:endParaRPr>
          </a:p>
        </p:txBody>
      </p:sp>
      <p:sp>
        <p:nvSpPr>
          <p:cNvPr id="337" name="Google Shape;337;g2da197b7dbc_0_255"/>
          <p:cNvSpPr/>
          <p:nvPr/>
        </p:nvSpPr>
        <p:spPr>
          <a:xfrm>
            <a:off x="13260457" y="10515600"/>
            <a:ext cx="7875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da197b7dbc_0_255"/>
          <p:cNvSpPr/>
          <p:nvPr/>
        </p:nvSpPr>
        <p:spPr>
          <a:xfrm>
            <a:off x="13260457" y="10515600"/>
            <a:ext cx="7875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da197b7dbc_0_255"/>
          <p:cNvSpPr/>
          <p:nvPr/>
        </p:nvSpPr>
        <p:spPr>
          <a:xfrm>
            <a:off x="13158845"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Treasure Found</a:t>
            </a:r>
            <a:endParaRPr b="0" i="0" sz="4800" u="none" cap="none" strike="noStrike">
              <a:solidFill>
                <a:schemeClr val="dk1"/>
              </a:solidFill>
              <a:latin typeface="Calibri"/>
              <a:ea typeface="Calibri"/>
              <a:cs typeface="Calibri"/>
              <a:sym typeface="Calibri"/>
            </a:endParaRPr>
          </a:p>
        </p:txBody>
      </p:sp>
      <p:sp>
        <p:nvSpPr>
          <p:cNvPr id="340" name="Google Shape;340;g2da197b7dbc_0_255"/>
          <p:cNvSpPr/>
          <p:nvPr/>
        </p:nvSpPr>
        <p:spPr>
          <a:xfrm>
            <a:off x="13192716" y="11226800"/>
            <a:ext cx="80106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41" name="Google Shape;341;g2da197b7dbc_0_255"/>
          <p:cNvSpPr/>
          <p:nvPr/>
        </p:nvSpPr>
        <p:spPr>
          <a:xfrm>
            <a:off x="3251606" y="10515600"/>
            <a:ext cx="7875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da197b7dbc_0_255"/>
          <p:cNvSpPr/>
          <p:nvPr/>
        </p:nvSpPr>
        <p:spPr>
          <a:xfrm>
            <a:off x="3251606" y="10515600"/>
            <a:ext cx="7875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da197b7dbc_0_255"/>
          <p:cNvSpPr/>
          <p:nvPr/>
        </p:nvSpPr>
        <p:spPr>
          <a:xfrm>
            <a:off x="3149994"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Spellcasting Progress</a:t>
            </a:r>
            <a:endParaRPr b="0" i="0" sz="4800" u="none" cap="none" strike="noStrike">
              <a:solidFill>
                <a:schemeClr val="dk1"/>
              </a:solidFill>
              <a:latin typeface="Calibri"/>
              <a:ea typeface="Calibri"/>
              <a:cs typeface="Calibri"/>
              <a:sym typeface="Calibri"/>
            </a:endParaRPr>
          </a:p>
        </p:txBody>
      </p:sp>
      <p:sp>
        <p:nvSpPr>
          <p:cNvPr id="344" name="Google Shape;344;g2da197b7dbc_0_255"/>
          <p:cNvSpPr/>
          <p:nvPr/>
        </p:nvSpPr>
        <p:spPr>
          <a:xfrm>
            <a:off x="3183865" y="11226800"/>
            <a:ext cx="80106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49" name="Shape 349"/>
        <p:cNvGrpSpPr/>
        <p:nvPr/>
      </p:nvGrpSpPr>
      <p:grpSpPr>
        <a:xfrm>
          <a:off x="0" y="0"/>
          <a:ext cx="0" cy="0"/>
          <a:chOff x="0" y="0"/>
          <a:chExt cx="0" cy="0"/>
        </a:xfrm>
      </p:grpSpPr>
      <p:pic>
        <p:nvPicPr>
          <p:cNvPr descr=" " id="350" name="Google Shape;350;g2da197b7dbc_0_3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51" name="Google Shape;351;g2da197b7dbc_0_322"/>
          <p:cNvPicPr preferRelativeResize="0"/>
          <p:nvPr/>
        </p:nvPicPr>
        <p:blipFill rotWithShape="1">
          <a:blip r:embed="rId4">
            <a:alphaModFix/>
          </a:blip>
          <a:srcRect b="0" l="0" r="0" t="0"/>
          <a:stretch/>
        </p:blipFill>
        <p:spPr>
          <a:xfrm>
            <a:off x="20589273" y="8737600"/>
            <a:ext cx="3797775" cy="4978400"/>
          </a:xfrm>
          <a:prstGeom prst="rect">
            <a:avLst/>
          </a:prstGeom>
          <a:noFill/>
          <a:ln>
            <a:noFill/>
          </a:ln>
        </p:spPr>
      </p:pic>
      <p:pic>
        <p:nvPicPr>
          <p:cNvPr descr=" " id="352" name="Google Shape;352;g2da197b7dbc_0_322"/>
          <p:cNvPicPr preferRelativeResize="0"/>
          <p:nvPr/>
        </p:nvPicPr>
        <p:blipFill rotWithShape="1">
          <a:blip r:embed="rId5">
            <a:alphaModFix/>
          </a:blip>
          <a:srcRect b="0" l="0" r="0" t="0"/>
          <a:stretch/>
        </p:blipFill>
        <p:spPr>
          <a:xfrm>
            <a:off x="0" y="0"/>
            <a:ext cx="5537892" cy="5575300"/>
          </a:xfrm>
          <a:prstGeom prst="rect">
            <a:avLst/>
          </a:prstGeom>
          <a:noFill/>
          <a:ln>
            <a:noFill/>
          </a:ln>
        </p:spPr>
      </p:pic>
      <p:sp>
        <p:nvSpPr>
          <p:cNvPr id="353" name="Google Shape;353;g2da197b7dbc_0_3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g2da197b7dbc_0_3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5" name="Google Shape;355;g2da197b7dbc_0_322"/>
          <p:cNvSpPr/>
          <p:nvPr/>
        </p:nvSpPr>
        <p:spPr>
          <a:xfrm>
            <a:off x="15470534" y="6680200"/>
            <a:ext cx="47124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da197b7dbc_0_322"/>
          <p:cNvSpPr/>
          <p:nvPr/>
        </p:nvSpPr>
        <p:spPr>
          <a:xfrm>
            <a:off x="15470534" y="6680200"/>
            <a:ext cx="47124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da197b7dbc_0_322"/>
          <p:cNvSpPr/>
          <p:nvPr/>
        </p:nvSpPr>
        <p:spPr>
          <a:xfrm>
            <a:off x="15470534" y="6680200"/>
            <a:ext cx="49155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A web application</a:t>
            </a:r>
            <a:endParaRPr b="0" i="0" sz="4800" u="none" cap="none" strike="noStrike">
              <a:solidFill>
                <a:schemeClr val="dk1"/>
              </a:solidFill>
              <a:latin typeface="Calibri"/>
              <a:ea typeface="Calibri"/>
              <a:cs typeface="Calibri"/>
              <a:sym typeface="Calibri"/>
            </a:endParaRPr>
          </a:p>
        </p:txBody>
      </p:sp>
      <p:sp>
        <p:nvSpPr>
          <p:cNvPr id="358" name="Google Shape;358;g2da197b7dbc_0_322"/>
          <p:cNvSpPr/>
          <p:nvPr/>
        </p:nvSpPr>
        <p:spPr>
          <a:xfrm>
            <a:off x="15470534" y="8102600"/>
            <a:ext cx="48477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59" name="Google Shape;359;g2da197b7dbc_0_322"/>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360" name="Google Shape;360;g2da197b7dbc_0_322"/>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361" name="Google Shape;361;g2da197b7dbc_0_322"/>
          <p:cNvSpPr/>
          <p:nvPr/>
        </p:nvSpPr>
        <p:spPr>
          <a:xfrm>
            <a:off x="3200800" y="1752600"/>
            <a:ext cx="106905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66" name="Shape 366"/>
        <p:cNvGrpSpPr/>
        <p:nvPr/>
      </p:nvGrpSpPr>
      <p:grpSpPr>
        <a:xfrm>
          <a:off x="0" y="0"/>
          <a:ext cx="0" cy="0"/>
          <a:chOff x="0" y="0"/>
          <a:chExt cx="0" cy="0"/>
        </a:xfrm>
      </p:grpSpPr>
      <p:pic>
        <p:nvPicPr>
          <p:cNvPr descr=" " id="367" name="Google Shape;367;g2da197b7dbc_0_33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8" name="Google Shape;368;g2da197b7dbc_0_338"/>
          <p:cNvPicPr preferRelativeResize="0"/>
          <p:nvPr/>
        </p:nvPicPr>
        <p:blipFill rotWithShape="1">
          <a:blip r:embed="rId4">
            <a:alphaModFix/>
          </a:blip>
          <a:srcRect b="0" l="0" r="0" t="0"/>
          <a:stretch/>
        </p:blipFill>
        <p:spPr>
          <a:xfrm>
            <a:off x="228629" y="0"/>
            <a:ext cx="3226203" cy="6311900"/>
          </a:xfrm>
          <a:prstGeom prst="rect">
            <a:avLst/>
          </a:prstGeom>
          <a:noFill/>
          <a:ln>
            <a:noFill/>
          </a:ln>
        </p:spPr>
      </p:pic>
      <p:pic>
        <p:nvPicPr>
          <p:cNvPr descr=" " id="369" name="Google Shape;369;g2da197b7dbc_0_338"/>
          <p:cNvPicPr preferRelativeResize="0"/>
          <p:nvPr/>
        </p:nvPicPr>
        <p:blipFill rotWithShape="1">
          <a:blip r:embed="rId5">
            <a:alphaModFix/>
          </a:blip>
          <a:srcRect b="0" l="0" r="0" t="0"/>
          <a:stretch/>
        </p:blipFill>
        <p:spPr>
          <a:xfrm>
            <a:off x="14581422" y="10325098"/>
            <a:ext cx="9805626" cy="3390902"/>
          </a:xfrm>
          <a:prstGeom prst="rect">
            <a:avLst/>
          </a:prstGeom>
          <a:noFill/>
          <a:ln>
            <a:noFill/>
          </a:ln>
        </p:spPr>
      </p:pic>
      <p:sp>
        <p:nvSpPr>
          <p:cNvPr id="370" name="Google Shape;370;g2da197b7dbc_0_3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2da197b7dbc_0_3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2" name="Google Shape;372;g2da197b7dbc_0_338"/>
          <p:cNvSpPr/>
          <p:nvPr/>
        </p:nvSpPr>
        <p:spPr>
          <a:xfrm>
            <a:off x="11825178" y="3314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da197b7dbc_0_338"/>
          <p:cNvSpPr/>
          <p:nvPr/>
        </p:nvSpPr>
        <p:spPr>
          <a:xfrm>
            <a:off x="11825178" y="3314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da197b7dbc_0_338"/>
          <p:cNvSpPr/>
          <p:nvPr/>
        </p:nvSpPr>
        <p:spPr>
          <a:xfrm>
            <a:off x="11825178" y="3314700"/>
            <a:ext cx="8941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An mobile app</a:t>
            </a:r>
            <a:endParaRPr b="0" i="0" sz="4800" u="none" cap="none" strike="noStrike">
              <a:solidFill>
                <a:schemeClr val="dk1"/>
              </a:solidFill>
              <a:latin typeface="Calibri"/>
              <a:ea typeface="Calibri"/>
              <a:cs typeface="Calibri"/>
              <a:sym typeface="Calibri"/>
            </a:endParaRPr>
          </a:p>
        </p:txBody>
      </p:sp>
      <p:sp>
        <p:nvSpPr>
          <p:cNvPr id="375" name="Google Shape;375;g2da197b7dbc_0_338"/>
          <p:cNvSpPr/>
          <p:nvPr/>
        </p:nvSpPr>
        <p:spPr>
          <a:xfrm>
            <a:off x="11825178" y="41275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76" name="Google Shape;376;g2da197b7dbc_0_338"/>
          <p:cNvSpPr/>
          <p:nvPr/>
        </p:nvSpPr>
        <p:spPr>
          <a:xfrm>
            <a:off x="11825178" y="7861300"/>
            <a:ext cx="9090000" cy="2980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Live your fantasy dreams</a:t>
            </a:r>
            <a:endParaRPr b="0" i="0" sz="3200" u="none" cap="none" strike="noStrike">
              <a:solidFill>
                <a:schemeClr val="dk1"/>
              </a:solidFill>
              <a:latin typeface="Calibri"/>
              <a:ea typeface="Calibri"/>
              <a:cs typeface="Calibri"/>
              <a:sym typeface="Calibri"/>
            </a:endParaRPr>
          </a:p>
        </p:txBody>
      </p:sp>
      <p:sp>
        <p:nvSpPr>
          <p:cNvPr id="377" name="Google Shape;377;g2da197b7dbc_0_338"/>
          <p:cNvSpPr/>
          <p:nvPr/>
        </p:nvSpPr>
        <p:spPr>
          <a:xfrm>
            <a:off x="11825178" y="1511300"/>
            <a:ext cx="12900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The Future of Fantasy</a:t>
            </a:r>
            <a:endParaRPr b="0" i="0" sz="8000" u="none" cap="none" strike="noStrike">
              <a:solidFill>
                <a:schemeClr val="dk1"/>
              </a:solidFill>
              <a:latin typeface="Calibri"/>
              <a:ea typeface="Calibri"/>
              <a:cs typeface="Calibri"/>
              <a:sym typeface="Calibri"/>
            </a:endParaRPr>
          </a:p>
        </p:txBody>
      </p:sp>
      <p:pic>
        <p:nvPicPr>
          <p:cNvPr descr=" " id="378" name="Google Shape;378;g2da197b7dbc_0_338"/>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379" name="Google Shape;379;g2da197b7dbc_0_338"/>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84" name="Shape 384"/>
        <p:cNvGrpSpPr/>
        <p:nvPr/>
      </p:nvGrpSpPr>
      <p:grpSpPr>
        <a:xfrm>
          <a:off x="0" y="0"/>
          <a:ext cx="0" cy="0"/>
          <a:chOff x="0" y="0"/>
          <a:chExt cx="0" cy="0"/>
        </a:xfrm>
      </p:grpSpPr>
      <p:pic>
        <p:nvPicPr>
          <p:cNvPr descr=" " id="385" name="Google Shape;385;g2da197b7dbc_0_35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6" name="Google Shape;386;g2da197b7dbc_0_355"/>
          <p:cNvPicPr preferRelativeResize="0"/>
          <p:nvPr/>
        </p:nvPicPr>
        <p:blipFill rotWithShape="1">
          <a:blip r:embed="rId4">
            <a:alphaModFix/>
          </a:blip>
          <a:srcRect b="0" l="0" r="0" t="0"/>
          <a:stretch/>
        </p:blipFill>
        <p:spPr>
          <a:xfrm>
            <a:off x="16219927" y="0"/>
            <a:ext cx="8167121" cy="4279900"/>
          </a:xfrm>
          <a:prstGeom prst="rect">
            <a:avLst/>
          </a:prstGeom>
          <a:noFill/>
          <a:ln>
            <a:noFill/>
          </a:ln>
        </p:spPr>
      </p:pic>
      <p:pic>
        <p:nvPicPr>
          <p:cNvPr descr=" " id="387" name="Google Shape;387;g2da197b7dbc_0_355"/>
          <p:cNvPicPr preferRelativeResize="0"/>
          <p:nvPr/>
        </p:nvPicPr>
        <p:blipFill rotWithShape="1">
          <a:blip r:embed="rId5">
            <a:alphaModFix/>
          </a:blip>
          <a:srcRect b="0" l="0" r="0" t="0"/>
          <a:stretch/>
        </p:blipFill>
        <p:spPr>
          <a:xfrm>
            <a:off x="0" y="7531100"/>
            <a:ext cx="6274584" cy="6184900"/>
          </a:xfrm>
          <a:prstGeom prst="rect">
            <a:avLst/>
          </a:prstGeom>
          <a:noFill/>
          <a:ln>
            <a:noFill/>
          </a:ln>
        </p:spPr>
      </p:pic>
      <p:sp>
        <p:nvSpPr>
          <p:cNvPr id="388" name="Google Shape;388;g2da197b7dbc_0_355"/>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2da197b7dbc_0_355"/>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390" name="Google Shape;390;g2da197b7dbc_0_355"/>
          <p:cNvSpPr/>
          <p:nvPr/>
        </p:nvSpPr>
        <p:spPr>
          <a:xfrm>
            <a:off x="1727416" y="81026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da197b7dbc_0_355"/>
          <p:cNvSpPr/>
          <p:nvPr/>
        </p:nvSpPr>
        <p:spPr>
          <a:xfrm>
            <a:off x="1727416" y="81026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da197b7dbc_0_355"/>
          <p:cNvSpPr/>
          <p:nvPr/>
        </p:nvSpPr>
        <p:spPr>
          <a:xfrm>
            <a:off x="1727416" y="8102600"/>
            <a:ext cx="5919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A web application</a:t>
            </a:r>
            <a:endParaRPr b="0" i="0" sz="4800" u="none" cap="none" strike="noStrike">
              <a:solidFill>
                <a:schemeClr val="dk1"/>
              </a:solidFill>
              <a:latin typeface="Calibri"/>
              <a:ea typeface="Calibri"/>
              <a:cs typeface="Calibri"/>
              <a:sym typeface="Calibri"/>
            </a:endParaRPr>
          </a:p>
        </p:txBody>
      </p:sp>
      <p:sp>
        <p:nvSpPr>
          <p:cNvPr id="393" name="Google Shape;393;g2da197b7dbc_0_355"/>
          <p:cNvSpPr/>
          <p:nvPr/>
        </p:nvSpPr>
        <p:spPr>
          <a:xfrm>
            <a:off x="1727416" y="8915400"/>
            <a:ext cx="5851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94" name="Google Shape;394;g2da197b7dbc_0_355"/>
          <p:cNvSpPr/>
          <p:nvPr/>
        </p:nvSpPr>
        <p:spPr>
          <a:xfrm>
            <a:off x="1727416" y="1816100"/>
            <a:ext cx="70071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95" name="Google Shape;395;g2da197b7dbc_0_355"/>
          <p:cNvSpPr/>
          <p:nvPr/>
        </p:nvSpPr>
        <p:spPr>
          <a:xfrm>
            <a:off x="16664483" y="4114800"/>
            <a:ext cx="6994200" cy="4402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96" name="Google Shape;396;g2da197b7dbc_0_355"/>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397" name="Google Shape;397;g2da197b7dbc_0_355"/>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02" name="Shape 402"/>
        <p:cNvGrpSpPr/>
        <p:nvPr/>
      </p:nvGrpSpPr>
      <p:grpSpPr>
        <a:xfrm>
          <a:off x="0" y="0"/>
          <a:ext cx="0" cy="0"/>
          <a:chOff x="0" y="0"/>
          <a:chExt cx="0" cy="0"/>
        </a:xfrm>
      </p:grpSpPr>
      <p:pic>
        <p:nvPicPr>
          <p:cNvPr descr=" " id="403" name="Google Shape;403;g2da197b7dbc_0_3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4" name="Google Shape;404;g2da197b7dbc_0_372"/>
          <p:cNvPicPr preferRelativeResize="0"/>
          <p:nvPr/>
        </p:nvPicPr>
        <p:blipFill rotWithShape="1">
          <a:blip r:embed="rId4">
            <a:alphaModFix/>
          </a:blip>
          <a:srcRect b="0" l="0" r="0" t="0"/>
          <a:stretch/>
        </p:blipFill>
        <p:spPr>
          <a:xfrm>
            <a:off x="0" y="50800"/>
            <a:ext cx="24387048" cy="13665200"/>
          </a:xfrm>
          <a:prstGeom prst="rect">
            <a:avLst/>
          </a:prstGeom>
          <a:noFill/>
          <a:ln>
            <a:noFill/>
          </a:ln>
        </p:spPr>
      </p:pic>
      <p:sp>
        <p:nvSpPr>
          <p:cNvPr id="405" name="Google Shape;405;g2da197b7dbc_0_3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da197b7dbc_0_3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7" name="Google Shape;407;g2da197b7dbc_0_372"/>
          <p:cNvSpPr/>
          <p:nvPr/>
        </p:nvSpPr>
        <p:spPr>
          <a:xfrm>
            <a:off x="838305" y="1308100"/>
            <a:ext cx="74643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pecial Elite"/>
              <a:buNone/>
            </a:pPr>
            <a:r>
              <a:rPr b="0" i="0" lang="en-US" sz="8000" u="none" cap="none" strike="noStrike">
                <a:solidFill>
                  <a:srgbClr val="FFFFFF"/>
                </a:solidFill>
                <a:latin typeface="Special Elite"/>
                <a:ea typeface="Special Elite"/>
                <a:cs typeface="Special Elite"/>
                <a:sym typeface="Special Elit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12" name="Shape 412"/>
        <p:cNvGrpSpPr/>
        <p:nvPr/>
      </p:nvGrpSpPr>
      <p:grpSpPr>
        <a:xfrm>
          <a:off x="0" y="0"/>
          <a:ext cx="0" cy="0"/>
          <a:chOff x="0" y="0"/>
          <a:chExt cx="0" cy="0"/>
        </a:xfrm>
      </p:grpSpPr>
      <p:pic>
        <p:nvPicPr>
          <p:cNvPr descr=" " id="413" name="Google Shape;413;g2da197b7dbc_0_3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4" name="Google Shape;414;g2da197b7dbc_0_381"/>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415" name="Google Shape;415;g2da197b7dbc_0_381"/>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416" name="Google Shape;416;g2da197b7dbc_0_3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da197b7dbc_0_38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18" name="Google Shape;418;g2da197b7dbc_0_381"/>
          <p:cNvPicPr preferRelativeResize="0"/>
          <p:nvPr/>
        </p:nvPicPr>
        <p:blipFill rotWithShape="1">
          <a:blip r:embed="rId7">
            <a:alphaModFix/>
          </a:blip>
          <a:srcRect b="0" l="0" r="0" t="0"/>
          <a:stretch/>
        </p:blipFill>
        <p:spPr>
          <a:xfrm>
            <a:off x="1143143" y="3759200"/>
            <a:ext cx="9602400" cy="3644900"/>
          </a:xfrm>
          <a:prstGeom prst="rect">
            <a:avLst/>
          </a:prstGeom>
          <a:noFill/>
          <a:ln>
            <a:noFill/>
          </a:ln>
        </p:spPr>
      </p:pic>
      <p:pic>
        <p:nvPicPr>
          <p:cNvPr descr=" " id="419" name="Google Shape;419;g2da197b7dbc_0_381"/>
          <p:cNvPicPr preferRelativeResize="0"/>
          <p:nvPr/>
        </p:nvPicPr>
        <p:blipFill rotWithShape="1">
          <a:blip r:embed="rId8">
            <a:alphaModFix/>
          </a:blip>
          <a:srcRect b="0" l="0" r="0" t="0"/>
          <a:stretch/>
        </p:blipFill>
        <p:spPr>
          <a:xfrm>
            <a:off x="13641505" y="8521700"/>
            <a:ext cx="9602400" cy="3644900"/>
          </a:xfrm>
          <a:prstGeom prst="rect">
            <a:avLst/>
          </a:prstGeom>
          <a:noFill/>
          <a:ln>
            <a:noFill/>
          </a:ln>
        </p:spPr>
      </p:pic>
      <p:sp>
        <p:nvSpPr>
          <p:cNvPr id="420" name="Google Shape;420;g2da197b7dbc_0_381"/>
          <p:cNvSpPr/>
          <p:nvPr/>
        </p:nvSpPr>
        <p:spPr>
          <a:xfrm>
            <a:off x="11304413" y="4470400"/>
            <a:ext cx="119394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da197b7dbc_0_381"/>
          <p:cNvSpPr/>
          <p:nvPr/>
        </p:nvSpPr>
        <p:spPr>
          <a:xfrm>
            <a:off x="11304413" y="4470400"/>
            <a:ext cx="1227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pecial Elite"/>
              <a:buNone/>
            </a:pPr>
            <a:r>
              <a:rPr b="0" i="0" lang="en-US" sz="8000" u="none" cap="none" strike="noStrike">
                <a:solidFill>
                  <a:srgbClr val="0E0E0E"/>
                </a:solidFill>
                <a:latin typeface="Special Elite"/>
                <a:ea typeface="Special Elite"/>
                <a:cs typeface="Special Elite"/>
                <a:sym typeface="Special Elite"/>
              </a:rPr>
              <a:t>Harvard University</a:t>
            </a:r>
            <a:endParaRPr b="0" i="0" sz="8000" u="none" cap="none" strike="noStrike">
              <a:solidFill>
                <a:schemeClr val="dk1"/>
              </a:solidFill>
              <a:latin typeface="Calibri"/>
              <a:ea typeface="Calibri"/>
              <a:cs typeface="Calibri"/>
              <a:sym typeface="Calibri"/>
            </a:endParaRPr>
          </a:p>
        </p:txBody>
      </p:sp>
      <p:sp>
        <p:nvSpPr>
          <p:cNvPr id="422" name="Google Shape;422;g2da197b7dbc_0_381"/>
          <p:cNvSpPr/>
          <p:nvPr/>
        </p:nvSpPr>
        <p:spPr>
          <a:xfrm>
            <a:off x="11304413" y="5588000"/>
            <a:ext cx="12142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2004-2008</a:t>
            </a:r>
            <a:endParaRPr b="0" i="0" sz="4800" u="none" cap="none" strike="noStrike">
              <a:solidFill>
                <a:schemeClr val="dk1"/>
              </a:solidFill>
              <a:latin typeface="Calibri"/>
              <a:ea typeface="Calibri"/>
              <a:cs typeface="Calibri"/>
              <a:sym typeface="Calibri"/>
            </a:endParaRPr>
          </a:p>
        </p:txBody>
      </p:sp>
      <p:sp>
        <p:nvSpPr>
          <p:cNvPr id="423" name="Google Shape;423;g2da197b7dbc_0_381"/>
          <p:cNvSpPr/>
          <p:nvPr/>
        </p:nvSpPr>
        <p:spPr>
          <a:xfrm>
            <a:off x="11304413" y="6299200"/>
            <a:ext cx="120750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Computer Scienece</a:t>
            </a:r>
            <a:endParaRPr b="0" i="0" sz="3200" u="none" cap="none" strike="noStrike">
              <a:solidFill>
                <a:schemeClr val="dk1"/>
              </a:solidFill>
              <a:latin typeface="Calibri"/>
              <a:ea typeface="Calibri"/>
              <a:cs typeface="Calibri"/>
              <a:sym typeface="Calibri"/>
            </a:endParaRPr>
          </a:p>
        </p:txBody>
      </p:sp>
      <p:sp>
        <p:nvSpPr>
          <p:cNvPr id="424" name="Google Shape;424;g2da197b7dbc_0_381"/>
          <p:cNvSpPr/>
          <p:nvPr/>
        </p:nvSpPr>
        <p:spPr>
          <a:xfrm>
            <a:off x="1143143" y="9232900"/>
            <a:ext cx="119394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da197b7dbc_0_381"/>
          <p:cNvSpPr/>
          <p:nvPr/>
        </p:nvSpPr>
        <p:spPr>
          <a:xfrm>
            <a:off x="804434" y="9232900"/>
            <a:ext cx="122781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8000"/>
              <a:buFont typeface="Special Elite"/>
              <a:buNone/>
            </a:pPr>
            <a:r>
              <a:rPr b="0" i="0" lang="en-US" sz="8000" u="none" cap="none" strike="noStrike">
                <a:solidFill>
                  <a:srgbClr val="0E0E0E"/>
                </a:solidFill>
                <a:latin typeface="Special Elite"/>
                <a:ea typeface="Special Elite"/>
                <a:cs typeface="Special Elite"/>
                <a:sym typeface="Special Elite"/>
              </a:rPr>
              <a:t>Stanford University</a:t>
            </a:r>
            <a:endParaRPr b="0" i="0" sz="8000" u="none" cap="none" strike="noStrike">
              <a:solidFill>
                <a:schemeClr val="dk1"/>
              </a:solidFill>
              <a:latin typeface="Calibri"/>
              <a:ea typeface="Calibri"/>
              <a:cs typeface="Calibri"/>
              <a:sym typeface="Calibri"/>
            </a:endParaRPr>
          </a:p>
        </p:txBody>
      </p:sp>
      <p:sp>
        <p:nvSpPr>
          <p:cNvPr id="426" name="Google Shape;426;g2da197b7dbc_0_381"/>
          <p:cNvSpPr/>
          <p:nvPr/>
        </p:nvSpPr>
        <p:spPr>
          <a:xfrm>
            <a:off x="939917" y="10350500"/>
            <a:ext cx="12142800" cy="81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2008-2012</a:t>
            </a:r>
            <a:endParaRPr b="0" i="0" sz="4800" u="none" cap="none" strike="noStrike">
              <a:solidFill>
                <a:schemeClr val="dk1"/>
              </a:solidFill>
              <a:latin typeface="Calibri"/>
              <a:ea typeface="Calibri"/>
              <a:cs typeface="Calibri"/>
              <a:sym typeface="Calibri"/>
            </a:endParaRPr>
          </a:p>
        </p:txBody>
      </p:sp>
      <p:sp>
        <p:nvSpPr>
          <p:cNvPr id="427" name="Google Shape;427;g2da197b7dbc_0_381"/>
          <p:cNvSpPr/>
          <p:nvPr/>
        </p:nvSpPr>
        <p:spPr>
          <a:xfrm>
            <a:off x="1007659" y="11061700"/>
            <a:ext cx="12075000" cy="54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Master of Business Administration</a:t>
            </a:r>
            <a:endParaRPr b="0" i="0" sz="3200" u="none" cap="none" strike="noStrike">
              <a:solidFill>
                <a:schemeClr val="dk1"/>
              </a:solidFill>
              <a:latin typeface="Calibri"/>
              <a:ea typeface="Calibri"/>
              <a:cs typeface="Calibri"/>
              <a:sym typeface="Calibri"/>
            </a:endParaRPr>
          </a:p>
        </p:txBody>
      </p:sp>
      <p:sp>
        <p:nvSpPr>
          <p:cNvPr id="428" name="Google Shape;428;g2da197b7dbc_0_381"/>
          <p:cNvSpPr/>
          <p:nvPr/>
        </p:nvSpPr>
        <p:spPr>
          <a:xfrm>
            <a:off x="9331433" y="1130300"/>
            <a:ext cx="572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Special Elite"/>
              <a:buNone/>
            </a:pPr>
            <a:r>
              <a:rPr b="0" i="0" lang="en-US" sz="8000" u="none" cap="none" strike="noStrike">
                <a:solidFill>
                  <a:srgbClr val="000000"/>
                </a:solidFill>
                <a:latin typeface="Special Elite"/>
                <a:ea typeface="Special Elite"/>
                <a:cs typeface="Special Elite"/>
                <a:sym typeface="Special Elite"/>
              </a:rPr>
              <a:t>Education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33" name="Shape 433"/>
        <p:cNvGrpSpPr/>
        <p:nvPr/>
      </p:nvGrpSpPr>
      <p:grpSpPr>
        <a:xfrm>
          <a:off x="0" y="0"/>
          <a:ext cx="0" cy="0"/>
          <a:chOff x="0" y="0"/>
          <a:chExt cx="0" cy="0"/>
        </a:xfrm>
      </p:grpSpPr>
      <p:pic>
        <p:nvPicPr>
          <p:cNvPr descr=" " id="434" name="Google Shape;434;g2da197b7dbc_0_40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5" name="Google Shape;435;g2da197b7dbc_0_401"/>
          <p:cNvPicPr preferRelativeResize="0"/>
          <p:nvPr/>
        </p:nvPicPr>
        <p:blipFill rotWithShape="1">
          <a:blip r:embed="rId4">
            <a:alphaModFix/>
          </a:blip>
          <a:srcRect b="0" l="0" r="0" t="0"/>
          <a:stretch/>
        </p:blipFill>
        <p:spPr>
          <a:xfrm>
            <a:off x="228629" y="0"/>
            <a:ext cx="3226203" cy="6311900"/>
          </a:xfrm>
          <a:prstGeom prst="rect">
            <a:avLst/>
          </a:prstGeom>
          <a:noFill/>
          <a:ln>
            <a:noFill/>
          </a:ln>
        </p:spPr>
      </p:pic>
      <p:pic>
        <p:nvPicPr>
          <p:cNvPr descr=" " id="436" name="Google Shape;436;g2da197b7dbc_0_401"/>
          <p:cNvPicPr preferRelativeResize="0"/>
          <p:nvPr/>
        </p:nvPicPr>
        <p:blipFill rotWithShape="1">
          <a:blip r:embed="rId5">
            <a:alphaModFix/>
          </a:blip>
          <a:srcRect b="0" l="0" r="0" t="0"/>
          <a:stretch/>
        </p:blipFill>
        <p:spPr>
          <a:xfrm>
            <a:off x="14581422" y="10325098"/>
            <a:ext cx="9805626" cy="3390902"/>
          </a:xfrm>
          <a:prstGeom prst="rect">
            <a:avLst/>
          </a:prstGeom>
          <a:noFill/>
          <a:ln>
            <a:noFill/>
          </a:ln>
        </p:spPr>
      </p:pic>
      <p:pic>
        <p:nvPicPr>
          <p:cNvPr descr=" " id="437" name="Google Shape;437;g2da197b7dbc_0_401"/>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438" name="Google Shape;438;g2da197b7dbc_0_401"/>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439" name="Google Shape;439;g2da197b7dbc_0_401"/>
          <p:cNvSpPr/>
          <p:nvPr/>
        </p:nvSpPr>
        <p:spPr>
          <a:xfrm>
            <a:off x="5025595" y="1193800"/>
            <a:ext cx="14348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Where I’ve Been</a:t>
            </a:r>
            <a:endParaRPr b="0" i="0" sz="8000" u="none" cap="none" strike="noStrike">
              <a:solidFill>
                <a:schemeClr val="dk1"/>
              </a:solidFill>
              <a:latin typeface="Calibri"/>
              <a:ea typeface="Calibri"/>
              <a:cs typeface="Calibri"/>
              <a:sym typeface="Calibri"/>
            </a:endParaRPr>
          </a:p>
        </p:txBody>
      </p:sp>
      <p:sp>
        <p:nvSpPr>
          <p:cNvPr id="440" name="Google Shape;440;g2da197b7dbc_0_401"/>
          <p:cNvSpPr/>
          <p:nvPr/>
        </p:nvSpPr>
        <p:spPr>
          <a:xfrm>
            <a:off x="1956044" y="45339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da197b7dbc_0_401"/>
          <p:cNvSpPr/>
          <p:nvPr/>
        </p:nvSpPr>
        <p:spPr>
          <a:xfrm>
            <a:off x="1956044" y="45339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da197b7dbc_0_401"/>
          <p:cNvSpPr/>
          <p:nvPr/>
        </p:nvSpPr>
        <p:spPr>
          <a:xfrm>
            <a:off x="1956044" y="4533900"/>
            <a:ext cx="5982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The Forest</a:t>
            </a:r>
            <a:endParaRPr b="0" i="0" sz="4800" u="none" cap="none" strike="noStrike">
              <a:solidFill>
                <a:schemeClr val="dk1"/>
              </a:solidFill>
              <a:latin typeface="Calibri"/>
              <a:ea typeface="Calibri"/>
              <a:cs typeface="Calibri"/>
              <a:sym typeface="Calibri"/>
            </a:endParaRPr>
          </a:p>
        </p:txBody>
      </p:sp>
      <p:sp>
        <p:nvSpPr>
          <p:cNvPr id="443" name="Google Shape;443;g2da197b7dbc_0_401"/>
          <p:cNvSpPr/>
          <p:nvPr/>
        </p:nvSpPr>
        <p:spPr>
          <a:xfrm>
            <a:off x="1956044" y="5245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44" name="Google Shape;444;g2da197b7dbc_0_401"/>
          <p:cNvSpPr/>
          <p:nvPr/>
        </p:nvSpPr>
        <p:spPr>
          <a:xfrm>
            <a:off x="1956044" y="7429500"/>
            <a:ext cx="5779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da197b7dbc_0_401"/>
          <p:cNvSpPr/>
          <p:nvPr/>
        </p:nvSpPr>
        <p:spPr>
          <a:xfrm>
            <a:off x="1956044" y="7429500"/>
            <a:ext cx="5779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da197b7dbc_0_401"/>
          <p:cNvSpPr/>
          <p:nvPr/>
        </p:nvSpPr>
        <p:spPr>
          <a:xfrm>
            <a:off x="1956044" y="7429500"/>
            <a:ext cx="5982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The Caves</a:t>
            </a:r>
            <a:endParaRPr b="0" i="0" sz="4800" u="none" cap="none" strike="noStrike">
              <a:solidFill>
                <a:schemeClr val="dk1"/>
              </a:solidFill>
              <a:latin typeface="Calibri"/>
              <a:ea typeface="Calibri"/>
              <a:cs typeface="Calibri"/>
              <a:sym typeface="Calibri"/>
            </a:endParaRPr>
          </a:p>
        </p:txBody>
      </p:sp>
      <p:sp>
        <p:nvSpPr>
          <p:cNvPr id="447" name="Google Shape;447;g2da197b7dbc_0_401"/>
          <p:cNvSpPr/>
          <p:nvPr/>
        </p:nvSpPr>
        <p:spPr>
          <a:xfrm>
            <a:off x="1956044" y="8140700"/>
            <a:ext cx="59148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48" name="Google Shape;448;g2da197b7dbc_0_401"/>
          <p:cNvSpPr/>
          <p:nvPr/>
        </p:nvSpPr>
        <p:spPr>
          <a:xfrm>
            <a:off x="1956044" y="10121900"/>
            <a:ext cx="5779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da197b7dbc_0_401"/>
          <p:cNvSpPr/>
          <p:nvPr/>
        </p:nvSpPr>
        <p:spPr>
          <a:xfrm>
            <a:off x="1956044" y="10121900"/>
            <a:ext cx="57792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da197b7dbc_0_401"/>
          <p:cNvSpPr/>
          <p:nvPr/>
        </p:nvSpPr>
        <p:spPr>
          <a:xfrm>
            <a:off x="1956044" y="10121900"/>
            <a:ext cx="5982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The Lair</a:t>
            </a:r>
            <a:endParaRPr b="0" i="0" sz="4800" u="none" cap="none" strike="noStrike">
              <a:solidFill>
                <a:schemeClr val="dk1"/>
              </a:solidFill>
              <a:latin typeface="Calibri"/>
              <a:ea typeface="Calibri"/>
              <a:cs typeface="Calibri"/>
              <a:sym typeface="Calibri"/>
            </a:endParaRPr>
          </a:p>
        </p:txBody>
      </p:sp>
      <p:sp>
        <p:nvSpPr>
          <p:cNvPr id="451" name="Google Shape;451;g2da197b7dbc_0_401"/>
          <p:cNvSpPr/>
          <p:nvPr/>
        </p:nvSpPr>
        <p:spPr>
          <a:xfrm>
            <a:off x="1956044" y="10833100"/>
            <a:ext cx="59148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dangerous place where dragons reside.</a:t>
            </a:r>
            <a:endParaRPr b="0" i="0" sz="3200" u="none" cap="none" strike="noStrike">
              <a:solidFill>
                <a:schemeClr val="dk1"/>
              </a:solidFill>
              <a:latin typeface="Calibri"/>
              <a:ea typeface="Calibri"/>
              <a:cs typeface="Calibri"/>
              <a:sym typeface="Calibri"/>
            </a:endParaRPr>
          </a:p>
        </p:txBody>
      </p:sp>
      <p:pic>
        <p:nvPicPr>
          <p:cNvPr descr=" " id="452" name="Google Shape;452;g2da197b7dbc_0_401"/>
          <p:cNvPicPr preferRelativeResize="0"/>
          <p:nvPr/>
        </p:nvPicPr>
        <p:blipFill rotWithShape="1">
          <a:blip r:embed="rId8">
            <a:alphaModFix/>
          </a:blip>
          <a:srcRect b="0" l="0" r="0" t="0"/>
          <a:stretch/>
        </p:blipFill>
        <p:spPr>
          <a:xfrm>
            <a:off x="10491511" y="5499100"/>
            <a:ext cx="655248" cy="1098203"/>
          </a:xfrm>
          <a:prstGeom prst="rect">
            <a:avLst/>
          </a:prstGeom>
          <a:noFill/>
          <a:ln>
            <a:noFill/>
          </a:ln>
        </p:spPr>
      </p:pic>
      <p:pic>
        <p:nvPicPr>
          <p:cNvPr descr=" " id="453" name="Google Shape;453;g2da197b7dbc_0_401"/>
          <p:cNvPicPr preferRelativeResize="0"/>
          <p:nvPr/>
        </p:nvPicPr>
        <p:blipFill rotWithShape="1">
          <a:blip r:embed="rId8">
            <a:alphaModFix/>
          </a:blip>
          <a:srcRect b="0" l="0" r="0" t="0"/>
          <a:stretch/>
        </p:blipFill>
        <p:spPr>
          <a:xfrm>
            <a:off x="16080210" y="4953000"/>
            <a:ext cx="655248" cy="1098203"/>
          </a:xfrm>
          <a:prstGeom prst="rect">
            <a:avLst/>
          </a:prstGeom>
          <a:noFill/>
          <a:ln>
            <a:noFill/>
          </a:ln>
        </p:spPr>
      </p:pic>
      <p:pic>
        <p:nvPicPr>
          <p:cNvPr descr=" " id="454" name="Google Shape;454;g2da197b7dbc_0_401"/>
          <p:cNvPicPr preferRelativeResize="0"/>
          <p:nvPr/>
        </p:nvPicPr>
        <p:blipFill rotWithShape="1">
          <a:blip r:embed="rId8">
            <a:alphaModFix/>
          </a:blip>
          <a:srcRect b="0" l="0" r="0" t="0"/>
          <a:stretch/>
        </p:blipFill>
        <p:spPr>
          <a:xfrm>
            <a:off x="20309838" y="8839200"/>
            <a:ext cx="655248" cy="1098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59" name="Shape 459"/>
        <p:cNvGrpSpPr/>
        <p:nvPr/>
      </p:nvGrpSpPr>
      <p:grpSpPr>
        <a:xfrm>
          <a:off x="0" y="0"/>
          <a:ext cx="0" cy="0"/>
          <a:chOff x="0" y="0"/>
          <a:chExt cx="0" cy="0"/>
        </a:xfrm>
      </p:grpSpPr>
      <p:pic>
        <p:nvPicPr>
          <p:cNvPr descr=" " id="460" name="Google Shape;460;g2da197b7dbc_0_4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1" name="Google Shape;461;g2da197b7dbc_0_426"/>
          <p:cNvPicPr preferRelativeResize="0"/>
          <p:nvPr/>
        </p:nvPicPr>
        <p:blipFill rotWithShape="1">
          <a:blip r:embed="rId4">
            <a:alphaModFix/>
          </a:blip>
          <a:srcRect b="0" l="0" r="0" t="0"/>
          <a:stretch/>
        </p:blipFill>
        <p:spPr>
          <a:xfrm>
            <a:off x="16219927" y="0"/>
            <a:ext cx="8167121" cy="4279900"/>
          </a:xfrm>
          <a:prstGeom prst="rect">
            <a:avLst/>
          </a:prstGeom>
          <a:noFill/>
          <a:ln>
            <a:noFill/>
          </a:ln>
        </p:spPr>
      </p:pic>
      <p:pic>
        <p:nvPicPr>
          <p:cNvPr descr=" " id="462" name="Google Shape;462;g2da197b7dbc_0_426"/>
          <p:cNvPicPr preferRelativeResize="0"/>
          <p:nvPr/>
        </p:nvPicPr>
        <p:blipFill rotWithShape="1">
          <a:blip r:embed="rId5">
            <a:alphaModFix/>
          </a:blip>
          <a:srcRect b="0" l="0" r="0" t="0"/>
          <a:stretch/>
        </p:blipFill>
        <p:spPr>
          <a:xfrm>
            <a:off x="0" y="7531100"/>
            <a:ext cx="6274584" cy="6184900"/>
          </a:xfrm>
          <a:prstGeom prst="rect">
            <a:avLst/>
          </a:prstGeom>
          <a:noFill/>
          <a:ln>
            <a:noFill/>
          </a:ln>
        </p:spPr>
      </p:pic>
      <p:sp>
        <p:nvSpPr>
          <p:cNvPr id="463" name="Google Shape;463;g2da197b7dbc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g2da197b7dbc_0_4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65" name="Google Shape;465;g2da197b7dbc_0_426"/>
          <p:cNvPicPr preferRelativeResize="0"/>
          <p:nvPr/>
        </p:nvPicPr>
        <p:blipFill rotWithShape="1">
          <a:blip r:embed="rId7">
            <a:alphaModFix/>
          </a:blip>
          <a:srcRect b="0" l="0" r="0" t="0"/>
          <a:stretch/>
        </p:blipFill>
        <p:spPr>
          <a:xfrm>
            <a:off x="2006851" y="0"/>
            <a:ext cx="20386048" cy="13716000"/>
          </a:xfrm>
          <a:prstGeom prst="rect">
            <a:avLst/>
          </a:prstGeom>
          <a:noFill/>
          <a:ln>
            <a:noFill/>
          </a:ln>
        </p:spPr>
      </p:pic>
      <p:sp>
        <p:nvSpPr>
          <p:cNvPr id="466" name="Google Shape;466;g2da197b7dbc_0_426"/>
          <p:cNvSpPr/>
          <p:nvPr/>
        </p:nvSpPr>
        <p:spPr>
          <a:xfrm>
            <a:off x="11215502" y="-13970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da197b7dbc_0_426"/>
          <p:cNvPicPr preferRelativeResize="0"/>
          <p:nvPr/>
        </p:nvPicPr>
        <p:blipFill rotWithShape="1">
          <a:blip r:embed="rId8">
            <a:alphaModFix/>
          </a:blip>
          <a:srcRect b="0" l="0" r="0" t="0"/>
          <a:stretch/>
        </p:blipFill>
        <p:spPr>
          <a:xfrm>
            <a:off x="12447556" y="0"/>
            <a:ext cx="38105" cy="1739900"/>
          </a:xfrm>
          <a:prstGeom prst="rect">
            <a:avLst/>
          </a:prstGeom>
          <a:noFill/>
          <a:ln>
            <a:noFill/>
          </a:ln>
        </p:spPr>
      </p:pic>
      <p:sp>
        <p:nvSpPr>
          <p:cNvPr id="468" name="Google Shape;468;g2da197b7dbc_0_426"/>
          <p:cNvSpPr/>
          <p:nvPr/>
        </p:nvSpPr>
        <p:spPr>
          <a:xfrm>
            <a:off x="11215502" y="1739900"/>
            <a:ext cx="2540400" cy="1016100"/>
          </a:xfrm>
          <a:prstGeom prst="roundRect">
            <a:avLst>
              <a:gd fmla="val 153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da197b7dbc_0_426"/>
          <p:cNvSpPr/>
          <p:nvPr/>
        </p:nvSpPr>
        <p:spPr>
          <a:xfrm>
            <a:off x="11768021" y="1943100"/>
            <a:ext cx="1638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2022</a:t>
            </a:r>
            <a:endParaRPr b="0" i="0" sz="4800" u="none" cap="none" strike="noStrike">
              <a:solidFill>
                <a:schemeClr val="dk1"/>
              </a:solidFill>
              <a:latin typeface="Calibri"/>
              <a:ea typeface="Calibri"/>
              <a:cs typeface="Calibri"/>
              <a:sym typeface="Calibri"/>
            </a:endParaRPr>
          </a:p>
        </p:txBody>
      </p:sp>
      <p:pic>
        <p:nvPicPr>
          <p:cNvPr descr=" " id="470" name="Google Shape;470;g2da197b7dbc_0_426"/>
          <p:cNvPicPr preferRelativeResize="0"/>
          <p:nvPr/>
        </p:nvPicPr>
        <p:blipFill rotWithShape="1">
          <a:blip r:embed="rId9">
            <a:alphaModFix/>
          </a:blip>
          <a:srcRect b="0" l="0" r="0" t="0"/>
          <a:stretch/>
        </p:blipFill>
        <p:spPr>
          <a:xfrm>
            <a:off x="12447556" y="2755900"/>
            <a:ext cx="38105" cy="1879600"/>
          </a:xfrm>
          <a:prstGeom prst="rect">
            <a:avLst/>
          </a:prstGeom>
          <a:noFill/>
          <a:ln>
            <a:noFill/>
          </a:ln>
        </p:spPr>
      </p:pic>
      <p:sp>
        <p:nvSpPr>
          <p:cNvPr id="471" name="Google Shape;471;g2da197b7dbc_0_426"/>
          <p:cNvSpPr/>
          <p:nvPr/>
        </p:nvSpPr>
        <p:spPr>
          <a:xfrm>
            <a:off x="11215502" y="4635500"/>
            <a:ext cx="2540400" cy="1016100"/>
          </a:xfrm>
          <a:prstGeom prst="roundRect">
            <a:avLst>
              <a:gd fmla="val 153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da197b7dbc_0_426"/>
          <p:cNvSpPr/>
          <p:nvPr/>
        </p:nvSpPr>
        <p:spPr>
          <a:xfrm>
            <a:off x="11761670" y="4838700"/>
            <a:ext cx="1651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2024</a:t>
            </a:r>
            <a:endParaRPr b="0" i="0" sz="4800" u="none" cap="none" strike="noStrike">
              <a:solidFill>
                <a:schemeClr val="dk1"/>
              </a:solidFill>
              <a:latin typeface="Calibri"/>
              <a:ea typeface="Calibri"/>
              <a:cs typeface="Calibri"/>
              <a:sym typeface="Calibri"/>
            </a:endParaRPr>
          </a:p>
        </p:txBody>
      </p:sp>
      <p:pic>
        <p:nvPicPr>
          <p:cNvPr descr=" " id="473" name="Google Shape;473;g2da197b7dbc_0_426"/>
          <p:cNvPicPr preferRelativeResize="0"/>
          <p:nvPr/>
        </p:nvPicPr>
        <p:blipFill rotWithShape="1">
          <a:blip r:embed="rId9">
            <a:alphaModFix/>
          </a:blip>
          <a:srcRect b="0" l="0" r="0" t="0"/>
          <a:stretch/>
        </p:blipFill>
        <p:spPr>
          <a:xfrm>
            <a:off x="12447556" y="5651500"/>
            <a:ext cx="38105" cy="1879600"/>
          </a:xfrm>
          <a:prstGeom prst="rect">
            <a:avLst/>
          </a:prstGeom>
          <a:noFill/>
          <a:ln>
            <a:noFill/>
          </a:ln>
        </p:spPr>
      </p:pic>
      <p:sp>
        <p:nvSpPr>
          <p:cNvPr id="474" name="Google Shape;474;g2da197b7dbc_0_426"/>
          <p:cNvSpPr/>
          <p:nvPr/>
        </p:nvSpPr>
        <p:spPr>
          <a:xfrm>
            <a:off x="11215502" y="7531100"/>
            <a:ext cx="2540400" cy="1016100"/>
          </a:xfrm>
          <a:prstGeom prst="roundRect">
            <a:avLst>
              <a:gd fmla="val 153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da197b7dbc_0_426"/>
          <p:cNvSpPr/>
          <p:nvPr/>
        </p:nvSpPr>
        <p:spPr>
          <a:xfrm>
            <a:off x="11768021" y="7734300"/>
            <a:ext cx="1638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2026</a:t>
            </a:r>
            <a:endParaRPr b="0" i="0" sz="4800" u="none" cap="none" strike="noStrike">
              <a:solidFill>
                <a:schemeClr val="dk1"/>
              </a:solidFill>
              <a:latin typeface="Calibri"/>
              <a:ea typeface="Calibri"/>
              <a:cs typeface="Calibri"/>
              <a:sym typeface="Calibri"/>
            </a:endParaRPr>
          </a:p>
        </p:txBody>
      </p:sp>
      <p:pic>
        <p:nvPicPr>
          <p:cNvPr descr=" " id="476" name="Google Shape;476;g2da197b7dbc_0_426"/>
          <p:cNvPicPr preferRelativeResize="0"/>
          <p:nvPr/>
        </p:nvPicPr>
        <p:blipFill rotWithShape="1">
          <a:blip r:embed="rId9">
            <a:alphaModFix/>
          </a:blip>
          <a:srcRect b="0" l="0" r="0" t="0"/>
          <a:stretch/>
        </p:blipFill>
        <p:spPr>
          <a:xfrm>
            <a:off x="12447556" y="8547100"/>
            <a:ext cx="38105" cy="1879600"/>
          </a:xfrm>
          <a:prstGeom prst="rect">
            <a:avLst/>
          </a:prstGeom>
          <a:noFill/>
          <a:ln>
            <a:noFill/>
          </a:ln>
        </p:spPr>
      </p:pic>
      <p:sp>
        <p:nvSpPr>
          <p:cNvPr id="477" name="Google Shape;477;g2da197b7dbc_0_426"/>
          <p:cNvSpPr/>
          <p:nvPr/>
        </p:nvSpPr>
        <p:spPr>
          <a:xfrm>
            <a:off x="11215502" y="10426700"/>
            <a:ext cx="2540400" cy="1016100"/>
          </a:xfrm>
          <a:prstGeom prst="roundRect">
            <a:avLst>
              <a:gd fmla="val 153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da197b7dbc_0_426"/>
          <p:cNvSpPr/>
          <p:nvPr/>
        </p:nvSpPr>
        <p:spPr>
          <a:xfrm>
            <a:off x="11761670" y="10629900"/>
            <a:ext cx="1651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2028</a:t>
            </a:r>
            <a:endParaRPr b="0" i="0" sz="4800" u="none" cap="none" strike="noStrike">
              <a:solidFill>
                <a:schemeClr val="dk1"/>
              </a:solidFill>
              <a:latin typeface="Calibri"/>
              <a:ea typeface="Calibri"/>
              <a:cs typeface="Calibri"/>
              <a:sym typeface="Calibri"/>
            </a:endParaRPr>
          </a:p>
        </p:txBody>
      </p:sp>
      <p:pic>
        <p:nvPicPr>
          <p:cNvPr descr=" " id="479" name="Google Shape;479;g2da197b7dbc_0_426"/>
          <p:cNvPicPr preferRelativeResize="0"/>
          <p:nvPr/>
        </p:nvPicPr>
        <p:blipFill rotWithShape="1">
          <a:blip r:embed="rId9">
            <a:alphaModFix/>
          </a:blip>
          <a:srcRect b="0" l="0" r="0" t="0"/>
          <a:stretch/>
        </p:blipFill>
        <p:spPr>
          <a:xfrm>
            <a:off x="12447556" y="11442700"/>
            <a:ext cx="38105" cy="1879600"/>
          </a:xfrm>
          <a:prstGeom prst="rect">
            <a:avLst/>
          </a:prstGeom>
          <a:noFill/>
          <a:ln>
            <a:noFill/>
          </a:ln>
        </p:spPr>
      </p:pic>
      <p:sp>
        <p:nvSpPr>
          <p:cNvPr id="480" name="Google Shape;480;g2da197b7dbc_0_426"/>
          <p:cNvSpPr/>
          <p:nvPr/>
        </p:nvSpPr>
        <p:spPr>
          <a:xfrm>
            <a:off x="2006851" y="831850"/>
            <a:ext cx="8713200" cy="29463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da197b7dbc_0_426"/>
          <p:cNvSpPr/>
          <p:nvPr/>
        </p:nvSpPr>
        <p:spPr>
          <a:xfrm>
            <a:off x="5957045" y="11366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da197b7dbc_0_426"/>
          <p:cNvPicPr preferRelativeResize="0"/>
          <p:nvPr/>
        </p:nvPicPr>
        <p:blipFill rotWithShape="1">
          <a:blip r:embed="rId10">
            <a:alphaModFix/>
          </a:blip>
          <a:srcRect b="0" l="0" r="0" t="0"/>
          <a:stretch/>
        </p:blipFill>
        <p:spPr>
          <a:xfrm>
            <a:off x="5957045" y="1136650"/>
            <a:ext cx="812902" cy="812800"/>
          </a:xfrm>
          <a:prstGeom prst="rect">
            <a:avLst/>
          </a:prstGeom>
          <a:noFill/>
          <a:ln>
            <a:noFill/>
          </a:ln>
        </p:spPr>
      </p:pic>
      <p:pic>
        <p:nvPicPr>
          <p:cNvPr descr=" " id="483" name="Google Shape;483;g2da197b7dbc_0_426"/>
          <p:cNvPicPr preferRelativeResize="0"/>
          <p:nvPr/>
        </p:nvPicPr>
        <p:blipFill rotWithShape="1">
          <a:blip r:embed="rId11">
            <a:alphaModFix/>
          </a:blip>
          <a:srcRect b="0" l="0" r="0" t="0"/>
          <a:stretch/>
        </p:blipFill>
        <p:spPr>
          <a:xfrm>
            <a:off x="6017377" y="1303338"/>
            <a:ext cx="692237" cy="479425"/>
          </a:xfrm>
          <a:prstGeom prst="rect">
            <a:avLst/>
          </a:prstGeom>
          <a:noFill/>
          <a:ln>
            <a:noFill/>
          </a:ln>
        </p:spPr>
      </p:pic>
      <p:sp>
        <p:nvSpPr>
          <p:cNvPr id="484" name="Google Shape;484;g2da197b7dbc_0_426"/>
          <p:cNvSpPr/>
          <p:nvPr/>
        </p:nvSpPr>
        <p:spPr>
          <a:xfrm>
            <a:off x="2413302" y="22542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da197b7dbc_0_426"/>
          <p:cNvSpPr/>
          <p:nvPr/>
        </p:nvSpPr>
        <p:spPr>
          <a:xfrm>
            <a:off x="2345560" y="22542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486" name="Google Shape;486;g2da197b7dbc_0_426"/>
          <p:cNvSpPr/>
          <p:nvPr/>
        </p:nvSpPr>
        <p:spPr>
          <a:xfrm>
            <a:off x="2006851" y="6915150"/>
            <a:ext cx="8713200" cy="29463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da197b7dbc_0_426"/>
          <p:cNvSpPr/>
          <p:nvPr/>
        </p:nvSpPr>
        <p:spPr>
          <a:xfrm>
            <a:off x="5957045" y="72199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da197b7dbc_0_426"/>
          <p:cNvPicPr preferRelativeResize="0"/>
          <p:nvPr/>
        </p:nvPicPr>
        <p:blipFill rotWithShape="1">
          <a:blip r:embed="rId10">
            <a:alphaModFix/>
          </a:blip>
          <a:srcRect b="0" l="0" r="0" t="0"/>
          <a:stretch/>
        </p:blipFill>
        <p:spPr>
          <a:xfrm>
            <a:off x="5957045" y="7219950"/>
            <a:ext cx="812902" cy="812800"/>
          </a:xfrm>
          <a:prstGeom prst="rect">
            <a:avLst/>
          </a:prstGeom>
          <a:noFill/>
          <a:ln>
            <a:noFill/>
          </a:ln>
        </p:spPr>
      </p:pic>
      <p:pic>
        <p:nvPicPr>
          <p:cNvPr descr=" " id="489" name="Google Shape;489;g2da197b7dbc_0_426"/>
          <p:cNvPicPr preferRelativeResize="0"/>
          <p:nvPr/>
        </p:nvPicPr>
        <p:blipFill rotWithShape="1">
          <a:blip r:embed="rId12">
            <a:alphaModFix/>
          </a:blip>
          <a:srcRect b="0" l="0" r="0" t="0"/>
          <a:stretch/>
        </p:blipFill>
        <p:spPr>
          <a:xfrm>
            <a:off x="6045956" y="7308850"/>
            <a:ext cx="635079" cy="635000"/>
          </a:xfrm>
          <a:prstGeom prst="rect">
            <a:avLst/>
          </a:prstGeom>
          <a:noFill/>
          <a:ln>
            <a:noFill/>
          </a:ln>
        </p:spPr>
      </p:pic>
      <p:sp>
        <p:nvSpPr>
          <p:cNvPr id="490" name="Google Shape;490;g2da197b7dbc_0_426"/>
          <p:cNvSpPr/>
          <p:nvPr/>
        </p:nvSpPr>
        <p:spPr>
          <a:xfrm>
            <a:off x="2413302" y="83375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da197b7dbc_0_426"/>
          <p:cNvSpPr/>
          <p:nvPr/>
        </p:nvSpPr>
        <p:spPr>
          <a:xfrm>
            <a:off x="2345560" y="83375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492" name="Google Shape;492;g2da197b7dbc_0_426"/>
          <p:cNvSpPr/>
          <p:nvPr/>
        </p:nvSpPr>
        <p:spPr>
          <a:xfrm>
            <a:off x="14251181" y="4064000"/>
            <a:ext cx="8141700" cy="25401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da197b7dbc_0_426"/>
          <p:cNvSpPr/>
          <p:nvPr/>
        </p:nvSpPr>
        <p:spPr>
          <a:xfrm>
            <a:off x="17915589" y="436880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da197b7dbc_0_426"/>
          <p:cNvPicPr preferRelativeResize="0"/>
          <p:nvPr/>
        </p:nvPicPr>
        <p:blipFill rotWithShape="1">
          <a:blip r:embed="rId13">
            <a:alphaModFix/>
          </a:blip>
          <a:srcRect b="0" l="0" r="0" t="0"/>
          <a:stretch/>
        </p:blipFill>
        <p:spPr>
          <a:xfrm>
            <a:off x="17915589" y="4368800"/>
            <a:ext cx="812902" cy="812800"/>
          </a:xfrm>
          <a:prstGeom prst="rect">
            <a:avLst/>
          </a:prstGeom>
          <a:noFill/>
          <a:ln>
            <a:noFill/>
          </a:ln>
        </p:spPr>
      </p:pic>
      <p:pic>
        <p:nvPicPr>
          <p:cNvPr descr=" " id="495" name="Google Shape;495;g2da197b7dbc_0_426"/>
          <p:cNvPicPr preferRelativeResize="0"/>
          <p:nvPr/>
        </p:nvPicPr>
        <p:blipFill rotWithShape="1">
          <a:blip r:embed="rId14">
            <a:alphaModFix/>
          </a:blip>
          <a:srcRect b="0" l="0" r="0" t="0"/>
          <a:stretch/>
        </p:blipFill>
        <p:spPr>
          <a:xfrm>
            <a:off x="18061657" y="4419600"/>
            <a:ext cx="520765" cy="711200"/>
          </a:xfrm>
          <a:prstGeom prst="rect">
            <a:avLst/>
          </a:prstGeom>
          <a:noFill/>
          <a:ln>
            <a:noFill/>
          </a:ln>
        </p:spPr>
      </p:pic>
      <p:sp>
        <p:nvSpPr>
          <p:cNvPr id="496" name="Google Shape;496;g2da197b7dbc_0_426"/>
          <p:cNvSpPr/>
          <p:nvPr/>
        </p:nvSpPr>
        <p:spPr>
          <a:xfrm>
            <a:off x="14657632" y="5486400"/>
            <a:ext cx="73287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da197b7dbc_0_426"/>
          <p:cNvSpPr/>
          <p:nvPr/>
        </p:nvSpPr>
        <p:spPr>
          <a:xfrm>
            <a:off x="14589890" y="5486400"/>
            <a:ext cx="74643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498" name="Google Shape;498;g2da197b7dbc_0_426"/>
          <p:cNvSpPr/>
          <p:nvPr/>
        </p:nvSpPr>
        <p:spPr>
          <a:xfrm>
            <a:off x="14251181" y="9899650"/>
            <a:ext cx="8141700" cy="29463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da197b7dbc_0_426"/>
          <p:cNvSpPr/>
          <p:nvPr/>
        </p:nvSpPr>
        <p:spPr>
          <a:xfrm>
            <a:off x="17915589" y="102044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da197b7dbc_0_426"/>
          <p:cNvPicPr preferRelativeResize="0"/>
          <p:nvPr/>
        </p:nvPicPr>
        <p:blipFill rotWithShape="1">
          <a:blip r:embed="rId15">
            <a:alphaModFix/>
          </a:blip>
          <a:srcRect b="0" l="0" r="0" t="0"/>
          <a:stretch/>
        </p:blipFill>
        <p:spPr>
          <a:xfrm>
            <a:off x="17915589" y="10204450"/>
            <a:ext cx="812902" cy="812800"/>
          </a:xfrm>
          <a:prstGeom prst="rect">
            <a:avLst/>
          </a:prstGeom>
          <a:noFill/>
          <a:ln>
            <a:noFill/>
          </a:ln>
        </p:spPr>
      </p:pic>
      <p:pic>
        <p:nvPicPr>
          <p:cNvPr descr=" " id="501" name="Google Shape;501;g2da197b7dbc_0_426"/>
          <p:cNvPicPr preferRelativeResize="0"/>
          <p:nvPr/>
        </p:nvPicPr>
        <p:blipFill rotWithShape="1">
          <a:blip r:embed="rId16">
            <a:alphaModFix/>
          </a:blip>
          <a:srcRect b="0" l="0" r="0" t="0"/>
          <a:stretch/>
        </p:blipFill>
        <p:spPr>
          <a:xfrm>
            <a:off x="18004500" y="10293350"/>
            <a:ext cx="635079" cy="635000"/>
          </a:xfrm>
          <a:prstGeom prst="rect">
            <a:avLst/>
          </a:prstGeom>
          <a:noFill/>
          <a:ln>
            <a:noFill/>
          </a:ln>
        </p:spPr>
      </p:pic>
      <p:sp>
        <p:nvSpPr>
          <p:cNvPr id="502" name="Google Shape;502;g2da197b7dbc_0_426"/>
          <p:cNvSpPr/>
          <p:nvPr/>
        </p:nvSpPr>
        <p:spPr>
          <a:xfrm>
            <a:off x="14657632" y="1132205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da197b7dbc_0_426"/>
          <p:cNvSpPr/>
          <p:nvPr/>
        </p:nvSpPr>
        <p:spPr>
          <a:xfrm>
            <a:off x="14589890" y="11322050"/>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
        <p:nvSpPr>
          <p:cNvPr id="504" name="Google Shape;504;g2da197b7dbc_0_426"/>
          <p:cNvSpPr/>
          <p:nvPr/>
        </p:nvSpPr>
        <p:spPr>
          <a:xfrm>
            <a:off x="10114698" y="914400"/>
            <a:ext cx="122781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Milestones</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8" name="Shape 28"/>
        <p:cNvGrpSpPr/>
        <p:nvPr/>
      </p:nvGrpSpPr>
      <p:grpSpPr>
        <a:xfrm>
          <a:off x="0" y="0"/>
          <a:ext cx="0" cy="0"/>
          <a:chOff x="0" y="0"/>
          <a:chExt cx="0" cy="0"/>
        </a:xfrm>
      </p:grpSpPr>
      <p:pic>
        <p:nvPicPr>
          <p:cNvPr descr=" " id="29" name="Google Shape;29;g2da197b7dbc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g2da197b7dbc_0_12"/>
          <p:cNvPicPr preferRelativeResize="0"/>
          <p:nvPr/>
        </p:nvPicPr>
        <p:blipFill rotWithShape="1">
          <a:blip r:embed="rId4">
            <a:alphaModFix/>
          </a:blip>
          <a:srcRect b="0" l="0" r="0" t="0"/>
          <a:stretch/>
        </p:blipFill>
        <p:spPr>
          <a:xfrm>
            <a:off x="20589273" y="8737600"/>
            <a:ext cx="3797775" cy="4978400"/>
          </a:xfrm>
          <a:prstGeom prst="rect">
            <a:avLst/>
          </a:prstGeom>
          <a:noFill/>
          <a:ln>
            <a:noFill/>
          </a:ln>
        </p:spPr>
      </p:pic>
      <p:pic>
        <p:nvPicPr>
          <p:cNvPr descr=" " id="31" name="Google Shape;31;g2da197b7dbc_0_12"/>
          <p:cNvPicPr preferRelativeResize="0"/>
          <p:nvPr/>
        </p:nvPicPr>
        <p:blipFill rotWithShape="1">
          <a:blip r:embed="rId5">
            <a:alphaModFix/>
          </a:blip>
          <a:srcRect b="0" l="0" r="0" t="0"/>
          <a:stretch/>
        </p:blipFill>
        <p:spPr>
          <a:xfrm>
            <a:off x="0" y="0"/>
            <a:ext cx="5537892" cy="5575300"/>
          </a:xfrm>
          <a:prstGeom prst="rect">
            <a:avLst/>
          </a:prstGeom>
          <a:noFill/>
          <a:ln>
            <a:noFill/>
          </a:ln>
        </p:spPr>
      </p:pic>
      <p:sp>
        <p:nvSpPr>
          <p:cNvPr id="32" name="Google Shape;32;g2da197b7dbc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da197b7dbc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da197b7dbc_0_12"/>
          <p:cNvSpPr/>
          <p:nvPr/>
        </p:nvSpPr>
        <p:spPr>
          <a:xfrm>
            <a:off x="12913281" y="8737600"/>
            <a:ext cx="71595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Welcome</a:t>
            </a:r>
            <a:endParaRPr b="0" i="0" sz="12800" u="none" cap="none" strike="noStrike">
              <a:solidFill>
                <a:schemeClr val="dk1"/>
              </a:solidFill>
              <a:latin typeface="Calibri"/>
              <a:ea typeface="Calibri"/>
              <a:cs typeface="Calibri"/>
              <a:sym typeface="Calibri"/>
            </a:endParaRPr>
          </a:p>
        </p:txBody>
      </p:sp>
      <p:sp>
        <p:nvSpPr>
          <p:cNvPr id="35" name="Google Shape;35;g2da197b7dbc_0_12"/>
          <p:cNvSpPr/>
          <p:nvPr/>
        </p:nvSpPr>
        <p:spPr>
          <a:xfrm>
            <a:off x="13184248" y="11023600"/>
            <a:ext cx="8899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da197b7dbc_0_12"/>
          <p:cNvPicPr preferRelativeResize="0"/>
          <p:nvPr/>
        </p:nvPicPr>
        <p:blipFill rotWithShape="1">
          <a:blip r:embed="rId7">
            <a:alphaModFix/>
          </a:blip>
          <a:srcRect b="0" l="0" r="0" t="0"/>
          <a:stretch/>
        </p:blipFill>
        <p:spPr>
          <a:xfrm>
            <a:off x="0" y="0"/>
            <a:ext cx="11761670" cy="1078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09" name="Shape 509"/>
        <p:cNvGrpSpPr/>
        <p:nvPr/>
      </p:nvGrpSpPr>
      <p:grpSpPr>
        <a:xfrm>
          <a:off x="0" y="0"/>
          <a:ext cx="0" cy="0"/>
          <a:chOff x="0" y="0"/>
          <a:chExt cx="0" cy="0"/>
        </a:xfrm>
      </p:grpSpPr>
      <p:pic>
        <p:nvPicPr>
          <p:cNvPr descr=" " id="510" name="Google Shape;510;g2da197b7dbc_0_47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1" name="Google Shape;511;g2da197b7dbc_0_475"/>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512" name="Google Shape;512;g2da197b7dbc_0_475"/>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513" name="Google Shape;513;g2da197b7dbc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da197b7dbc_0_4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15" name="Google Shape;515;g2da197b7dbc_0_475"/>
          <p:cNvSpPr/>
          <p:nvPr/>
        </p:nvSpPr>
        <p:spPr>
          <a:xfrm>
            <a:off x="9644739" y="2374900"/>
            <a:ext cx="122781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Interests</a:t>
            </a:r>
            <a:endParaRPr b="0" i="0" sz="8000" u="none" cap="none" strike="noStrike">
              <a:solidFill>
                <a:schemeClr val="dk1"/>
              </a:solidFill>
              <a:latin typeface="Calibri"/>
              <a:ea typeface="Calibri"/>
              <a:cs typeface="Calibri"/>
              <a:sym typeface="Calibri"/>
            </a:endParaRPr>
          </a:p>
        </p:txBody>
      </p:sp>
      <p:sp>
        <p:nvSpPr>
          <p:cNvPr id="516" name="Google Shape;516;g2da197b7dbc_0_475"/>
          <p:cNvSpPr/>
          <p:nvPr/>
        </p:nvSpPr>
        <p:spPr>
          <a:xfrm>
            <a:off x="1714714" y="2374900"/>
            <a:ext cx="6122100" cy="62991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da197b7dbc_0_475"/>
          <p:cNvSpPr/>
          <p:nvPr/>
        </p:nvSpPr>
        <p:spPr>
          <a:xfrm>
            <a:off x="3962895" y="2679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da197b7dbc_0_475"/>
          <p:cNvPicPr preferRelativeResize="0"/>
          <p:nvPr/>
        </p:nvPicPr>
        <p:blipFill rotWithShape="1">
          <a:blip r:embed="rId7">
            <a:alphaModFix/>
          </a:blip>
          <a:srcRect b="0" l="0" r="0" t="0"/>
          <a:stretch/>
        </p:blipFill>
        <p:spPr>
          <a:xfrm>
            <a:off x="3962895" y="2679700"/>
            <a:ext cx="1625803" cy="1625600"/>
          </a:xfrm>
          <a:prstGeom prst="rect">
            <a:avLst/>
          </a:prstGeom>
          <a:noFill/>
          <a:ln>
            <a:noFill/>
          </a:ln>
        </p:spPr>
      </p:pic>
      <p:pic>
        <p:nvPicPr>
          <p:cNvPr descr=" " id="519" name="Google Shape;519;g2da197b7dbc_0_475"/>
          <p:cNvPicPr preferRelativeResize="0"/>
          <p:nvPr/>
        </p:nvPicPr>
        <p:blipFill rotWithShape="1">
          <a:blip r:embed="rId8">
            <a:alphaModFix/>
          </a:blip>
          <a:srcRect b="0" l="0" r="0" t="0"/>
          <a:stretch/>
        </p:blipFill>
        <p:spPr>
          <a:xfrm>
            <a:off x="4242330" y="2794000"/>
            <a:ext cx="1066933" cy="1397000"/>
          </a:xfrm>
          <a:prstGeom prst="rect">
            <a:avLst/>
          </a:prstGeom>
          <a:noFill/>
          <a:ln>
            <a:noFill/>
          </a:ln>
        </p:spPr>
      </p:pic>
      <p:sp>
        <p:nvSpPr>
          <p:cNvPr id="520" name="Google Shape;520;g2da197b7dbc_0_475"/>
          <p:cNvSpPr/>
          <p:nvPr/>
        </p:nvSpPr>
        <p:spPr>
          <a:xfrm>
            <a:off x="2121165" y="4610100"/>
            <a:ext cx="53094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da197b7dbc_0_475"/>
          <p:cNvSpPr/>
          <p:nvPr/>
        </p:nvSpPr>
        <p:spPr>
          <a:xfrm>
            <a:off x="2019552" y="4610100"/>
            <a:ext cx="55125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Spellcasting</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Competition</a:t>
            </a:r>
            <a:endParaRPr b="0" i="0" sz="4800" u="none" cap="none" strike="noStrike">
              <a:solidFill>
                <a:schemeClr val="dk1"/>
              </a:solidFill>
              <a:latin typeface="Calibri"/>
              <a:ea typeface="Calibri"/>
              <a:cs typeface="Calibri"/>
              <a:sym typeface="Calibri"/>
            </a:endParaRPr>
          </a:p>
        </p:txBody>
      </p:sp>
      <p:sp>
        <p:nvSpPr>
          <p:cNvPr id="522" name="Google Shape;522;g2da197b7dbc_0_475"/>
          <p:cNvSpPr/>
          <p:nvPr/>
        </p:nvSpPr>
        <p:spPr>
          <a:xfrm>
            <a:off x="2121165" y="5930900"/>
            <a:ext cx="544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23" name="Google Shape;523;g2da197b7dbc_0_475"/>
          <p:cNvSpPr/>
          <p:nvPr/>
        </p:nvSpPr>
        <p:spPr>
          <a:xfrm>
            <a:off x="8751394" y="4203700"/>
            <a:ext cx="6122100" cy="62991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da197b7dbc_0_475"/>
          <p:cNvSpPr/>
          <p:nvPr/>
        </p:nvSpPr>
        <p:spPr>
          <a:xfrm>
            <a:off x="10999575"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da197b7dbc_0_475"/>
          <p:cNvPicPr preferRelativeResize="0"/>
          <p:nvPr/>
        </p:nvPicPr>
        <p:blipFill rotWithShape="1">
          <a:blip r:embed="rId7">
            <a:alphaModFix/>
          </a:blip>
          <a:srcRect b="0" l="0" r="0" t="0"/>
          <a:stretch/>
        </p:blipFill>
        <p:spPr>
          <a:xfrm>
            <a:off x="10999575" y="4508500"/>
            <a:ext cx="1625803" cy="1625600"/>
          </a:xfrm>
          <a:prstGeom prst="rect">
            <a:avLst/>
          </a:prstGeom>
          <a:noFill/>
          <a:ln>
            <a:noFill/>
          </a:ln>
        </p:spPr>
      </p:pic>
      <p:pic>
        <p:nvPicPr>
          <p:cNvPr descr=" " id="526" name="Google Shape;526;g2da197b7dbc_0_475"/>
          <p:cNvPicPr preferRelativeResize="0"/>
          <p:nvPr/>
        </p:nvPicPr>
        <p:blipFill rotWithShape="1">
          <a:blip r:embed="rId9">
            <a:alphaModFix/>
          </a:blip>
          <a:srcRect b="0" l="0" r="0" t="0"/>
          <a:stretch/>
        </p:blipFill>
        <p:spPr>
          <a:xfrm>
            <a:off x="11177397" y="4635624"/>
            <a:ext cx="1270159" cy="1320676"/>
          </a:xfrm>
          <a:prstGeom prst="rect">
            <a:avLst/>
          </a:prstGeom>
          <a:noFill/>
          <a:ln>
            <a:noFill/>
          </a:ln>
        </p:spPr>
      </p:pic>
      <p:sp>
        <p:nvSpPr>
          <p:cNvPr id="527" name="Google Shape;527;g2da197b7dbc_0_475"/>
          <p:cNvSpPr/>
          <p:nvPr/>
        </p:nvSpPr>
        <p:spPr>
          <a:xfrm>
            <a:off x="9157845" y="6438900"/>
            <a:ext cx="53094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da197b7dbc_0_475"/>
          <p:cNvSpPr/>
          <p:nvPr/>
        </p:nvSpPr>
        <p:spPr>
          <a:xfrm>
            <a:off x="9056232" y="6438900"/>
            <a:ext cx="55125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Hunt</a:t>
            </a:r>
            <a:endParaRPr b="0" i="0" sz="4800" u="none" cap="none" strike="noStrike">
              <a:solidFill>
                <a:schemeClr val="dk1"/>
              </a:solidFill>
              <a:latin typeface="Calibri"/>
              <a:ea typeface="Calibri"/>
              <a:cs typeface="Calibri"/>
              <a:sym typeface="Calibri"/>
            </a:endParaRPr>
          </a:p>
        </p:txBody>
      </p:sp>
      <p:sp>
        <p:nvSpPr>
          <p:cNvPr id="529" name="Google Shape;529;g2da197b7dbc_0_475"/>
          <p:cNvSpPr/>
          <p:nvPr/>
        </p:nvSpPr>
        <p:spPr>
          <a:xfrm>
            <a:off x="9157845" y="7759700"/>
            <a:ext cx="544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30" name="Google Shape;530;g2da197b7dbc_0_475"/>
          <p:cNvSpPr/>
          <p:nvPr/>
        </p:nvSpPr>
        <p:spPr>
          <a:xfrm>
            <a:off x="15788073" y="5651500"/>
            <a:ext cx="6122100" cy="5892900"/>
          </a:xfrm>
          <a:prstGeom prst="roundRect">
            <a:avLst>
              <a:gd fmla="val 341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da197b7dbc_0_475"/>
          <p:cNvSpPr/>
          <p:nvPr/>
        </p:nvSpPr>
        <p:spPr>
          <a:xfrm>
            <a:off x="18036254" y="5956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da197b7dbc_0_475"/>
          <p:cNvPicPr preferRelativeResize="0"/>
          <p:nvPr/>
        </p:nvPicPr>
        <p:blipFill rotWithShape="1">
          <a:blip r:embed="rId7">
            <a:alphaModFix/>
          </a:blip>
          <a:srcRect b="0" l="0" r="0" t="0"/>
          <a:stretch/>
        </p:blipFill>
        <p:spPr>
          <a:xfrm>
            <a:off x="18036254" y="5956300"/>
            <a:ext cx="1625803" cy="1625600"/>
          </a:xfrm>
          <a:prstGeom prst="rect">
            <a:avLst/>
          </a:prstGeom>
          <a:noFill/>
          <a:ln>
            <a:noFill/>
          </a:ln>
        </p:spPr>
      </p:pic>
      <p:pic>
        <p:nvPicPr>
          <p:cNvPr descr=" " id="533" name="Google Shape;533;g2da197b7dbc_0_475"/>
          <p:cNvPicPr preferRelativeResize="0"/>
          <p:nvPr/>
        </p:nvPicPr>
        <p:blipFill rotWithShape="1">
          <a:blip r:embed="rId10">
            <a:alphaModFix/>
          </a:blip>
          <a:srcRect b="0" l="0" r="0" t="0"/>
          <a:stretch/>
        </p:blipFill>
        <p:spPr>
          <a:xfrm>
            <a:off x="18277584" y="6197600"/>
            <a:ext cx="1143143" cy="1143000"/>
          </a:xfrm>
          <a:prstGeom prst="rect">
            <a:avLst/>
          </a:prstGeom>
          <a:noFill/>
          <a:ln>
            <a:noFill/>
          </a:ln>
        </p:spPr>
      </p:pic>
      <p:sp>
        <p:nvSpPr>
          <p:cNvPr id="534" name="Google Shape;534;g2da197b7dbc_0_475"/>
          <p:cNvSpPr/>
          <p:nvPr/>
        </p:nvSpPr>
        <p:spPr>
          <a:xfrm>
            <a:off x="16194524" y="7886700"/>
            <a:ext cx="53094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da197b7dbc_0_475"/>
          <p:cNvSpPr/>
          <p:nvPr/>
        </p:nvSpPr>
        <p:spPr>
          <a:xfrm>
            <a:off x="16092911" y="7886700"/>
            <a:ext cx="55125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Adventure</a:t>
            </a:r>
            <a:endParaRPr b="0" i="0" sz="4800" u="none" cap="none" strike="noStrike">
              <a:solidFill>
                <a:schemeClr val="dk1"/>
              </a:solidFill>
              <a:latin typeface="Calibri"/>
              <a:ea typeface="Calibri"/>
              <a:cs typeface="Calibri"/>
              <a:sym typeface="Calibri"/>
            </a:endParaRPr>
          </a:p>
        </p:txBody>
      </p:sp>
      <p:sp>
        <p:nvSpPr>
          <p:cNvPr id="536" name="Google Shape;536;g2da197b7dbc_0_475"/>
          <p:cNvSpPr/>
          <p:nvPr/>
        </p:nvSpPr>
        <p:spPr>
          <a:xfrm>
            <a:off x="16194524" y="9207500"/>
            <a:ext cx="54447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41" name="Shape 541"/>
        <p:cNvGrpSpPr/>
        <p:nvPr/>
      </p:nvGrpSpPr>
      <p:grpSpPr>
        <a:xfrm>
          <a:off x="0" y="0"/>
          <a:ext cx="0" cy="0"/>
          <a:chOff x="0" y="0"/>
          <a:chExt cx="0" cy="0"/>
        </a:xfrm>
      </p:grpSpPr>
      <p:pic>
        <p:nvPicPr>
          <p:cNvPr descr=" " id="542" name="Google Shape;542;g2da197b7dbc_0_50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3" name="Google Shape;543;g2da197b7dbc_0_506"/>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544" name="Google Shape;544;g2da197b7dbc_0_506"/>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545" name="Google Shape;545;g2da197b7dbc_0_5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da197b7dbc_0_5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47" name="Google Shape;547;g2da197b7dbc_0_506"/>
          <p:cNvSpPr/>
          <p:nvPr/>
        </p:nvSpPr>
        <p:spPr>
          <a:xfrm>
            <a:off x="9267925" y="1955800"/>
            <a:ext cx="5851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Family</a:t>
            </a:r>
            <a:endParaRPr b="0" i="0" sz="8000" u="none" cap="none" strike="noStrike">
              <a:solidFill>
                <a:schemeClr val="dk1"/>
              </a:solidFill>
              <a:latin typeface="Calibri"/>
              <a:ea typeface="Calibri"/>
              <a:cs typeface="Calibri"/>
              <a:sym typeface="Calibri"/>
            </a:endParaRPr>
          </a:p>
        </p:txBody>
      </p:sp>
      <p:sp>
        <p:nvSpPr>
          <p:cNvPr id="548" name="Google Shape;548;g2da197b7dbc_0_50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da197b7dbc_0_506"/>
          <p:cNvPicPr preferRelativeResize="0"/>
          <p:nvPr/>
        </p:nvPicPr>
        <p:blipFill rotWithShape="1">
          <a:blip r:embed="rId7">
            <a:alphaModFix/>
          </a:blip>
          <a:srcRect b="0" l="0" r="0" t="0"/>
          <a:stretch/>
        </p:blipFill>
        <p:spPr>
          <a:xfrm>
            <a:off x="2718140" y="3790950"/>
            <a:ext cx="3035679" cy="3035300"/>
          </a:xfrm>
          <a:prstGeom prst="rect">
            <a:avLst/>
          </a:prstGeom>
          <a:noFill/>
          <a:ln>
            <a:noFill/>
          </a:ln>
        </p:spPr>
      </p:pic>
      <p:sp>
        <p:nvSpPr>
          <p:cNvPr id="550" name="Google Shape;550;g2da197b7dbc_0_506"/>
          <p:cNvSpPr/>
          <p:nvPr/>
        </p:nvSpPr>
        <p:spPr>
          <a:xfrm>
            <a:off x="6058657"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da197b7dbc_0_506"/>
          <p:cNvSpPr/>
          <p:nvPr/>
        </p:nvSpPr>
        <p:spPr>
          <a:xfrm>
            <a:off x="6058657"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da197b7dbc_0_506"/>
          <p:cNvSpPr/>
          <p:nvPr/>
        </p:nvSpPr>
        <p:spPr>
          <a:xfrm>
            <a:off x="6058657"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da197b7dbc_0_506"/>
          <p:cNvSpPr/>
          <p:nvPr/>
        </p:nvSpPr>
        <p:spPr>
          <a:xfrm>
            <a:off x="6058657" y="4724400"/>
            <a:ext cx="2769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Eldruin</a:t>
            </a:r>
            <a:endParaRPr b="0" i="0" sz="4800" u="none" cap="none" strike="noStrike">
              <a:solidFill>
                <a:schemeClr val="dk1"/>
              </a:solidFill>
              <a:latin typeface="Calibri"/>
              <a:ea typeface="Calibri"/>
              <a:cs typeface="Calibri"/>
              <a:sym typeface="Calibri"/>
            </a:endParaRPr>
          </a:p>
        </p:txBody>
      </p:sp>
      <p:sp>
        <p:nvSpPr>
          <p:cNvPr id="554" name="Google Shape;554;g2da197b7dbc_0_506"/>
          <p:cNvSpPr/>
          <p:nvPr/>
        </p:nvSpPr>
        <p:spPr>
          <a:xfrm>
            <a:off x="6058657" y="5486400"/>
            <a:ext cx="29934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Fire Mage</a:t>
            </a:r>
            <a:endParaRPr b="0" i="0" sz="3200" u="none" cap="none" strike="noStrike">
              <a:solidFill>
                <a:schemeClr val="dk1"/>
              </a:solidFill>
              <a:latin typeface="Calibri"/>
              <a:ea typeface="Calibri"/>
              <a:cs typeface="Calibri"/>
              <a:sym typeface="Calibri"/>
            </a:endParaRPr>
          </a:p>
        </p:txBody>
      </p:sp>
      <p:sp>
        <p:nvSpPr>
          <p:cNvPr id="555" name="Google Shape;555;g2da197b7dbc_0_50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da197b7dbc_0_506"/>
          <p:cNvPicPr preferRelativeResize="0"/>
          <p:nvPr/>
        </p:nvPicPr>
        <p:blipFill rotWithShape="1">
          <a:blip r:embed="rId8">
            <a:alphaModFix/>
          </a:blip>
          <a:srcRect b="0" l="0" r="0" t="0"/>
          <a:stretch/>
        </p:blipFill>
        <p:spPr>
          <a:xfrm>
            <a:off x="12041105" y="8667750"/>
            <a:ext cx="3035679" cy="3035300"/>
          </a:xfrm>
          <a:prstGeom prst="rect">
            <a:avLst/>
          </a:prstGeom>
          <a:noFill/>
          <a:ln>
            <a:noFill/>
          </a:ln>
        </p:spPr>
      </p:pic>
      <p:sp>
        <p:nvSpPr>
          <p:cNvPr id="557" name="Google Shape;557;g2da197b7dbc_0_506"/>
          <p:cNvSpPr/>
          <p:nvPr/>
        </p:nvSpPr>
        <p:spPr>
          <a:xfrm>
            <a:off x="15381622"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da197b7dbc_0_506"/>
          <p:cNvSpPr/>
          <p:nvPr/>
        </p:nvSpPr>
        <p:spPr>
          <a:xfrm>
            <a:off x="15381622"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da197b7dbc_0_506"/>
          <p:cNvSpPr/>
          <p:nvPr/>
        </p:nvSpPr>
        <p:spPr>
          <a:xfrm>
            <a:off x="15381622"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da197b7dbc_0_506"/>
          <p:cNvSpPr/>
          <p:nvPr/>
        </p:nvSpPr>
        <p:spPr>
          <a:xfrm>
            <a:off x="15381622" y="9601200"/>
            <a:ext cx="2769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Eldruin</a:t>
            </a:r>
            <a:endParaRPr b="0" i="0" sz="4800" u="none" cap="none" strike="noStrike">
              <a:solidFill>
                <a:schemeClr val="dk1"/>
              </a:solidFill>
              <a:latin typeface="Calibri"/>
              <a:ea typeface="Calibri"/>
              <a:cs typeface="Calibri"/>
              <a:sym typeface="Calibri"/>
            </a:endParaRPr>
          </a:p>
        </p:txBody>
      </p:sp>
      <p:sp>
        <p:nvSpPr>
          <p:cNvPr id="561" name="Google Shape;561;g2da197b7dbc_0_506"/>
          <p:cNvSpPr/>
          <p:nvPr/>
        </p:nvSpPr>
        <p:spPr>
          <a:xfrm>
            <a:off x="15381622" y="10363200"/>
            <a:ext cx="29934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Fire Mage</a:t>
            </a:r>
            <a:endParaRPr b="0" i="0" sz="3200" u="none" cap="none" strike="noStrike">
              <a:solidFill>
                <a:schemeClr val="dk1"/>
              </a:solidFill>
              <a:latin typeface="Calibri"/>
              <a:ea typeface="Calibri"/>
              <a:cs typeface="Calibri"/>
              <a:sym typeface="Calibri"/>
            </a:endParaRPr>
          </a:p>
        </p:txBody>
      </p:sp>
      <p:sp>
        <p:nvSpPr>
          <p:cNvPr id="562" name="Google Shape;562;g2da197b7dbc_0_50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da197b7dbc_0_506"/>
          <p:cNvPicPr preferRelativeResize="0"/>
          <p:nvPr/>
        </p:nvPicPr>
        <p:blipFill rotWithShape="1">
          <a:blip r:embed="rId9">
            <a:alphaModFix/>
          </a:blip>
          <a:srcRect b="0" l="0" r="0" t="0"/>
          <a:stretch/>
        </p:blipFill>
        <p:spPr>
          <a:xfrm>
            <a:off x="2718140" y="8667750"/>
            <a:ext cx="3035679" cy="3035300"/>
          </a:xfrm>
          <a:prstGeom prst="rect">
            <a:avLst/>
          </a:prstGeom>
          <a:noFill/>
          <a:ln>
            <a:noFill/>
          </a:ln>
        </p:spPr>
      </p:pic>
      <p:sp>
        <p:nvSpPr>
          <p:cNvPr id="564" name="Google Shape;564;g2da197b7dbc_0_506"/>
          <p:cNvSpPr/>
          <p:nvPr/>
        </p:nvSpPr>
        <p:spPr>
          <a:xfrm>
            <a:off x="6058657"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a197b7dbc_0_506"/>
          <p:cNvSpPr/>
          <p:nvPr/>
        </p:nvSpPr>
        <p:spPr>
          <a:xfrm>
            <a:off x="6058657"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da197b7dbc_0_506"/>
          <p:cNvSpPr/>
          <p:nvPr/>
        </p:nvSpPr>
        <p:spPr>
          <a:xfrm>
            <a:off x="6058657" y="96012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da197b7dbc_0_506"/>
          <p:cNvSpPr/>
          <p:nvPr/>
        </p:nvSpPr>
        <p:spPr>
          <a:xfrm>
            <a:off x="6058657" y="9601200"/>
            <a:ext cx="4089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Elementalen</a:t>
            </a:r>
            <a:endParaRPr b="0" i="0" sz="4800" u="none" cap="none" strike="noStrike">
              <a:solidFill>
                <a:schemeClr val="dk1"/>
              </a:solidFill>
              <a:latin typeface="Calibri"/>
              <a:ea typeface="Calibri"/>
              <a:cs typeface="Calibri"/>
              <a:sym typeface="Calibri"/>
            </a:endParaRPr>
          </a:p>
        </p:txBody>
      </p:sp>
      <p:sp>
        <p:nvSpPr>
          <p:cNvPr id="568" name="Google Shape;568;g2da197b7dbc_0_506"/>
          <p:cNvSpPr/>
          <p:nvPr/>
        </p:nvSpPr>
        <p:spPr>
          <a:xfrm>
            <a:off x="6058657" y="10363200"/>
            <a:ext cx="291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Guardian</a:t>
            </a:r>
            <a:endParaRPr b="0" i="0" sz="3200" u="none" cap="none" strike="noStrike">
              <a:solidFill>
                <a:schemeClr val="dk1"/>
              </a:solidFill>
              <a:latin typeface="Calibri"/>
              <a:ea typeface="Calibri"/>
              <a:cs typeface="Calibri"/>
              <a:sym typeface="Calibri"/>
            </a:endParaRPr>
          </a:p>
        </p:txBody>
      </p:sp>
      <p:sp>
        <p:nvSpPr>
          <p:cNvPr id="569" name="Google Shape;569;g2da197b7dbc_0_50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da197b7dbc_0_506"/>
          <p:cNvPicPr preferRelativeResize="0"/>
          <p:nvPr/>
        </p:nvPicPr>
        <p:blipFill rotWithShape="1">
          <a:blip r:embed="rId10">
            <a:alphaModFix/>
          </a:blip>
          <a:srcRect b="0" l="0" r="0" t="0"/>
          <a:stretch/>
        </p:blipFill>
        <p:spPr>
          <a:xfrm>
            <a:off x="12041105" y="3790950"/>
            <a:ext cx="3035679" cy="3035300"/>
          </a:xfrm>
          <a:prstGeom prst="rect">
            <a:avLst/>
          </a:prstGeom>
          <a:noFill/>
          <a:ln>
            <a:noFill/>
          </a:ln>
        </p:spPr>
      </p:pic>
      <p:sp>
        <p:nvSpPr>
          <p:cNvPr id="571" name="Google Shape;571;g2da197b7dbc_0_506"/>
          <p:cNvSpPr/>
          <p:nvPr/>
        </p:nvSpPr>
        <p:spPr>
          <a:xfrm>
            <a:off x="15381622"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da197b7dbc_0_506"/>
          <p:cNvSpPr/>
          <p:nvPr/>
        </p:nvSpPr>
        <p:spPr>
          <a:xfrm>
            <a:off x="15381622"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da197b7dbc_0_506"/>
          <p:cNvSpPr/>
          <p:nvPr/>
        </p:nvSpPr>
        <p:spPr>
          <a:xfrm>
            <a:off x="15381622" y="4724400"/>
            <a:ext cx="2438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da197b7dbc_0_506"/>
          <p:cNvSpPr/>
          <p:nvPr/>
        </p:nvSpPr>
        <p:spPr>
          <a:xfrm>
            <a:off x="15381622" y="4724400"/>
            <a:ext cx="2743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Lunaria</a:t>
            </a:r>
            <a:endParaRPr b="0" i="0" sz="4800" u="none" cap="none" strike="noStrike">
              <a:solidFill>
                <a:schemeClr val="dk1"/>
              </a:solidFill>
              <a:latin typeface="Calibri"/>
              <a:ea typeface="Calibri"/>
              <a:cs typeface="Calibri"/>
              <a:sym typeface="Calibri"/>
            </a:endParaRPr>
          </a:p>
        </p:txBody>
      </p:sp>
      <p:sp>
        <p:nvSpPr>
          <p:cNvPr id="575" name="Google Shape;575;g2da197b7dbc_0_506"/>
          <p:cNvSpPr/>
          <p:nvPr/>
        </p:nvSpPr>
        <p:spPr>
          <a:xfrm>
            <a:off x="15381622" y="5486400"/>
            <a:ext cx="4085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80" name="Shape 580"/>
        <p:cNvGrpSpPr/>
        <p:nvPr/>
      </p:nvGrpSpPr>
      <p:grpSpPr>
        <a:xfrm>
          <a:off x="0" y="0"/>
          <a:ext cx="0" cy="0"/>
          <a:chOff x="0" y="0"/>
          <a:chExt cx="0" cy="0"/>
        </a:xfrm>
      </p:grpSpPr>
      <p:pic>
        <p:nvPicPr>
          <p:cNvPr descr=" " id="581" name="Google Shape;581;g2da197b7dbc_0_5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2" name="Google Shape;582;g2da197b7dbc_0_544"/>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583" name="Google Shape;583;g2da197b7dbc_0_544"/>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584" name="Google Shape;584;g2da197b7dbc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da197b7dbc_0_5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6" name="Google Shape;586;g2da197b7dbc_0_544"/>
          <p:cNvSpPr/>
          <p:nvPr/>
        </p:nvSpPr>
        <p:spPr>
          <a:xfrm>
            <a:off x="4394749" y="1270000"/>
            <a:ext cx="13992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Challenges and Triumphs</a:t>
            </a:r>
            <a:endParaRPr b="0" i="0" sz="8000" u="none" cap="none" strike="noStrike">
              <a:solidFill>
                <a:schemeClr val="dk1"/>
              </a:solidFill>
              <a:latin typeface="Calibri"/>
              <a:ea typeface="Calibri"/>
              <a:cs typeface="Calibri"/>
              <a:sym typeface="Calibri"/>
            </a:endParaRPr>
          </a:p>
        </p:txBody>
      </p:sp>
      <p:sp>
        <p:nvSpPr>
          <p:cNvPr id="587" name="Google Shape;587;g2da197b7dbc_0_544"/>
          <p:cNvSpPr/>
          <p:nvPr/>
        </p:nvSpPr>
        <p:spPr>
          <a:xfrm>
            <a:off x="4394749" y="3606800"/>
            <a:ext cx="17032800" cy="721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da197b7dbc_0_544"/>
          <p:cNvSpPr/>
          <p:nvPr/>
        </p:nvSpPr>
        <p:spPr>
          <a:xfrm>
            <a:off x="4394749" y="3606800"/>
            <a:ext cx="17032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da197b7dbc_0_544"/>
          <p:cNvSpPr/>
          <p:nvPr/>
        </p:nvSpPr>
        <p:spPr>
          <a:xfrm>
            <a:off x="4394749" y="37846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Dragons</a:t>
            </a:r>
            <a:endParaRPr b="0" i="0" sz="3600" u="none" cap="none" strike="noStrike">
              <a:solidFill>
                <a:schemeClr val="dk1"/>
              </a:solidFill>
              <a:latin typeface="Calibri"/>
              <a:ea typeface="Calibri"/>
              <a:cs typeface="Calibri"/>
              <a:sym typeface="Calibri"/>
            </a:endParaRPr>
          </a:p>
        </p:txBody>
      </p:sp>
      <p:sp>
        <p:nvSpPr>
          <p:cNvPr id="590" name="Google Shape;590;g2da197b7dbc_0_544"/>
          <p:cNvSpPr/>
          <p:nvPr/>
        </p:nvSpPr>
        <p:spPr>
          <a:xfrm>
            <a:off x="10796349" y="3606800"/>
            <a:ext cx="10766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91" name="Google Shape;591;g2da197b7dbc_0_544"/>
          <p:cNvSpPr/>
          <p:nvPr/>
        </p:nvSpPr>
        <p:spPr>
          <a:xfrm>
            <a:off x="4394749" y="5029200"/>
            <a:ext cx="17032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da197b7dbc_0_544"/>
          <p:cNvSpPr/>
          <p:nvPr/>
        </p:nvSpPr>
        <p:spPr>
          <a:xfrm>
            <a:off x="4394749" y="50292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Medieval-like Settings</a:t>
            </a:r>
            <a:endParaRPr b="0" i="0" sz="3600" u="none" cap="none" strike="noStrike">
              <a:solidFill>
                <a:schemeClr val="dk1"/>
              </a:solidFill>
              <a:latin typeface="Calibri"/>
              <a:ea typeface="Calibri"/>
              <a:cs typeface="Calibri"/>
              <a:sym typeface="Calibri"/>
            </a:endParaRPr>
          </a:p>
        </p:txBody>
      </p:sp>
      <p:sp>
        <p:nvSpPr>
          <p:cNvPr id="593" name="Google Shape;593;g2da197b7dbc_0_544"/>
          <p:cNvSpPr/>
          <p:nvPr/>
        </p:nvSpPr>
        <p:spPr>
          <a:xfrm>
            <a:off x="10796349" y="5054600"/>
            <a:ext cx="10766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594" name="Google Shape;594;g2da197b7dbc_0_544"/>
          <p:cNvSpPr/>
          <p:nvPr/>
        </p:nvSpPr>
        <p:spPr>
          <a:xfrm>
            <a:off x="4394749" y="6096000"/>
            <a:ext cx="17032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da197b7dbc_0_544"/>
          <p:cNvSpPr/>
          <p:nvPr/>
        </p:nvSpPr>
        <p:spPr>
          <a:xfrm>
            <a:off x="4394749" y="60960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Chosen One Trope</a:t>
            </a:r>
            <a:endParaRPr b="0" i="0" sz="3600" u="none" cap="none" strike="noStrike">
              <a:solidFill>
                <a:schemeClr val="dk1"/>
              </a:solidFill>
              <a:latin typeface="Calibri"/>
              <a:ea typeface="Calibri"/>
              <a:cs typeface="Calibri"/>
              <a:sym typeface="Calibri"/>
            </a:endParaRPr>
          </a:p>
        </p:txBody>
      </p:sp>
      <p:sp>
        <p:nvSpPr>
          <p:cNvPr id="596" name="Google Shape;596;g2da197b7dbc_0_544"/>
          <p:cNvSpPr/>
          <p:nvPr/>
        </p:nvSpPr>
        <p:spPr>
          <a:xfrm>
            <a:off x="10796349" y="6121400"/>
            <a:ext cx="10766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597" name="Google Shape;597;g2da197b7dbc_0_544"/>
          <p:cNvSpPr/>
          <p:nvPr/>
        </p:nvSpPr>
        <p:spPr>
          <a:xfrm>
            <a:off x="4394749" y="7162800"/>
            <a:ext cx="17032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da197b7dbc_0_544"/>
          <p:cNvSpPr/>
          <p:nvPr/>
        </p:nvSpPr>
        <p:spPr>
          <a:xfrm>
            <a:off x="4394749" y="73406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Magic</a:t>
            </a:r>
            <a:endParaRPr b="0" i="0" sz="3600" u="none" cap="none" strike="noStrike">
              <a:solidFill>
                <a:schemeClr val="dk1"/>
              </a:solidFill>
              <a:latin typeface="Calibri"/>
              <a:ea typeface="Calibri"/>
              <a:cs typeface="Calibri"/>
              <a:sym typeface="Calibri"/>
            </a:endParaRPr>
          </a:p>
        </p:txBody>
      </p:sp>
      <p:sp>
        <p:nvSpPr>
          <p:cNvPr id="599" name="Google Shape;599;g2da197b7dbc_0_544"/>
          <p:cNvSpPr/>
          <p:nvPr/>
        </p:nvSpPr>
        <p:spPr>
          <a:xfrm>
            <a:off x="10796349" y="7162800"/>
            <a:ext cx="10766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00" name="Google Shape;600;g2da197b7dbc_0_544"/>
          <p:cNvSpPr/>
          <p:nvPr/>
        </p:nvSpPr>
        <p:spPr>
          <a:xfrm>
            <a:off x="4394749" y="8585200"/>
            <a:ext cx="17032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da197b7dbc_0_544"/>
          <p:cNvSpPr/>
          <p:nvPr/>
        </p:nvSpPr>
        <p:spPr>
          <a:xfrm>
            <a:off x="4394749" y="87630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The Best Curse</a:t>
            </a:r>
            <a:endParaRPr b="0" i="0" sz="3600" u="none" cap="none" strike="noStrike">
              <a:solidFill>
                <a:schemeClr val="dk1"/>
              </a:solidFill>
              <a:latin typeface="Calibri"/>
              <a:ea typeface="Calibri"/>
              <a:cs typeface="Calibri"/>
              <a:sym typeface="Calibri"/>
            </a:endParaRPr>
          </a:p>
        </p:txBody>
      </p:sp>
      <p:sp>
        <p:nvSpPr>
          <p:cNvPr id="602" name="Google Shape;602;g2da197b7dbc_0_544"/>
          <p:cNvSpPr/>
          <p:nvPr/>
        </p:nvSpPr>
        <p:spPr>
          <a:xfrm>
            <a:off x="10796349" y="8585200"/>
            <a:ext cx="10766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03" name="Google Shape;603;g2da197b7dbc_0_544"/>
          <p:cNvSpPr/>
          <p:nvPr/>
        </p:nvSpPr>
        <p:spPr>
          <a:xfrm>
            <a:off x="4394749" y="10007600"/>
            <a:ext cx="17032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da197b7dbc_0_544"/>
          <p:cNvSpPr/>
          <p:nvPr/>
        </p:nvSpPr>
        <p:spPr>
          <a:xfrm>
            <a:off x="4394749" y="10185400"/>
            <a:ext cx="6249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Unique Creatures</a:t>
            </a:r>
            <a:endParaRPr b="0" i="0" sz="3600" u="none" cap="none" strike="noStrike">
              <a:solidFill>
                <a:schemeClr val="dk1"/>
              </a:solidFill>
              <a:latin typeface="Calibri"/>
              <a:ea typeface="Calibri"/>
              <a:cs typeface="Calibri"/>
              <a:sym typeface="Calibri"/>
            </a:endParaRPr>
          </a:p>
        </p:txBody>
      </p:sp>
      <p:sp>
        <p:nvSpPr>
          <p:cNvPr id="605" name="Google Shape;605;g2da197b7dbc_0_544"/>
          <p:cNvSpPr/>
          <p:nvPr/>
        </p:nvSpPr>
        <p:spPr>
          <a:xfrm>
            <a:off x="10796349" y="10007600"/>
            <a:ext cx="10766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610" name="Shape 610"/>
        <p:cNvGrpSpPr/>
        <p:nvPr/>
      </p:nvGrpSpPr>
      <p:grpSpPr>
        <a:xfrm>
          <a:off x="0" y="0"/>
          <a:ext cx="0" cy="0"/>
          <a:chOff x="0" y="0"/>
          <a:chExt cx="0" cy="0"/>
        </a:xfrm>
      </p:grpSpPr>
      <p:pic>
        <p:nvPicPr>
          <p:cNvPr descr=" " id="611" name="Google Shape;611;g2da197b7dbc_0_5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2" name="Google Shape;612;g2da197b7dbc_0_573"/>
          <p:cNvPicPr preferRelativeResize="0"/>
          <p:nvPr/>
        </p:nvPicPr>
        <p:blipFill rotWithShape="1">
          <a:blip r:embed="rId4">
            <a:alphaModFix/>
          </a:blip>
          <a:srcRect b="0" l="0" r="0" t="0"/>
          <a:stretch/>
        </p:blipFill>
        <p:spPr>
          <a:xfrm>
            <a:off x="0" y="8737600"/>
            <a:ext cx="3797775" cy="4978400"/>
          </a:xfrm>
          <a:prstGeom prst="rect">
            <a:avLst/>
          </a:prstGeom>
          <a:noFill/>
          <a:ln>
            <a:noFill/>
          </a:ln>
        </p:spPr>
      </p:pic>
      <p:pic>
        <p:nvPicPr>
          <p:cNvPr descr=" " id="613" name="Google Shape;613;g2da197b7dbc_0_573"/>
          <p:cNvPicPr preferRelativeResize="0"/>
          <p:nvPr/>
        </p:nvPicPr>
        <p:blipFill rotWithShape="1">
          <a:blip r:embed="rId5">
            <a:alphaModFix/>
          </a:blip>
          <a:srcRect b="0" l="0" r="0" t="0"/>
          <a:stretch/>
        </p:blipFill>
        <p:spPr>
          <a:xfrm>
            <a:off x="18849156" y="0"/>
            <a:ext cx="5537892" cy="5575300"/>
          </a:xfrm>
          <a:prstGeom prst="rect">
            <a:avLst/>
          </a:prstGeom>
          <a:noFill/>
          <a:ln>
            <a:noFill/>
          </a:ln>
        </p:spPr>
      </p:pic>
      <p:pic>
        <p:nvPicPr>
          <p:cNvPr descr=" " id="614" name="Google Shape;614;g2da197b7dbc_0_573"/>
          <p:cNvPicPr preferRelativeResize="0"/>
          <p:nvPr/>
        </p:nvPicPr>
        <p:blipFill rotWithShape="1">
          <a:blip r:embed="rId6">
            <a:alphaModFix/>
          </a:blip>
          <a:srcRect b="0" l="0" r="0" t="0"/>
          <a:stretch/>
        </p:blipFill>
        <p:spPr>
          <a:xfrm>
            <a:off x="0" y="0"/>
            <a:ext cx="10580422" cy="13716000"/>
          </a:xfrm>
          <a:prstGeom prst="rect">
            <a:avLst/>
          </a:prstGeom>
          <a:noFill/>
          <a:ln>
            <a:noFill/>
          </a:ln>
        </p:spPr>
      </p:pic>
      <p:sp>
        <p:nvSpPr>
          <p:cNvPr id="615" name="Google Shape;615;g2da197b7dbc_0_573"/>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da197b7dbc_0_573"/>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617" name="Google Shape;617;g2da197b7dbc_0_573"/>
          <p:cNvSpPr/>
          <p:nvPr/>
        </p:nvSpPr>
        <p:spPr>
          <a:xfrm>
            <a:off x="11037680" y="7378700"/>
            <a:ext cx="119988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8" name="Google Shape;618;g2da197b7dbc_0_573"/>
          <p:cNvSpPr/>
          <p:nvPr/>
        </p:nvSpPr>
        <p:spPr>
          <a:xfrm>
            <a:off x="7481235" y="1968500"/>
            <a:ext cx="56607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Thank you for choosing EaTemp</a:t>
            </a:r>
            <a:endParaRPr b="0" i="0" sz="8000" u="none" cap="none" strike="noStrike">
              <a:solidFill>
                <a:schemeClr val="dk1"/>
              </a:solidFill>
              <a:latin typeface="Calibri"/>
              <a:ea typeface="Calibri"/>
              <a:cs typeface="Calibri"/>
              <a:sym typeface="Calibri"/>
            </a:endParaRPr>
          </a:p>
        </p:txBody>
      </p:sp>
      <p:sp>
        <p:nvSpPr>
          <p:cNvPr id="619" name="Google Shape;619;g2da197b7dbc_0_573"/>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1" name="Shape 41"/>
        <p:cNvGrpSpPr/>
        <p:nvPr/>
      </p:nvGrpSpPr>
      <p:grpSpPr>
        <a:xfrm>
          <a:off x="0" y="0"/>
          <a:ext cx="0" cy="0"/>
          <a:chOff x="0" y="0"/>
          <a:chExt cx="0" cy="0"/>
        </a:xfrm>
      </p:grpSpPr>
      <p:pic>
        <p:nvPicPr>
          <p:cNvPr descr=" " id="42" name="Google Shape;42;g2da197b7dbc_0_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 name="Google Shape;43;g2da197b7dbc_0_24"/>
          <p:cNvPicPr preferRelativeResize="0"/>
          <p:nvPr/>
        </p:nvPicPr>
        <p:blipFill rotWithShape="1">
          <a:blip r:embed="rId4">
            <a:alphaModFix/>
          </a:blip>
          <a:srcRect b="0" l="0" r="0" t="0"/>
          <a:stretch/>
        </p:blipFill>
        <p:spPr>
          <a:xfrm>
            <a:off x="228629" y="0"/>
            <a:ext cx="3226203" cy="6311900"/>
          </a:xfrm>
          <a:prstGeom prst="rect">
            <a:avLst/>
          </a:prstGeom>
          <a:noFill/>
          <a:ln>
            <a:noFill/>
          </a:ln>
        </p:spPr>
      </p:pic>
      <p:pic>
        <p:nvPicPr>
          <p:cNvPr descr=" " id="44" name="Google Shape;44;g2da197b7dbc_0_24"/>
          <p:cNvPicPr preferRelativeResize="0"/>
          <p:nvPr/>
        </p:nvPicPr>
        <p:blipFill rotWithShape="1">
          <a:blip r:embed="rId5">
            <a:alphaModFix/>
          </a:blip>
          <a:srcRect b="0" l="0" r="0" t="0"/>
          <a:stretch/>
        </p:blipFill>
        <p:spPr>
          <a:xfrm>
            <a:off x="14581422" y="10325098"/>
            <a:ext cx="9805626" cy="3390902"/>
          </a:xfrm>
          <a:prstGeom prst="rect">
            <a:avLst/>
          </a:prstGeom>
          <a:noFill/>
          <a:ln>
            <a:noFill/>
          </a:ln>
        </p:spPr>
      </p:pic>
      <p:pic>
        <p:nvPicPr>
          <p:cNvPr descr=" " id="45" name="Google Shape;45;g2da197b7dbc_0_24"/>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6" name="Google Shape;46;g2da197b7dbc_0_24"/>
          <p:cNvSpPr/>
          <p:nvPr/>
        </p:nvSpPr>
        <p:spPr>
          <a:xfrm>
            <a:off x="1301913" y="8889603"/>
            <a:ext cx="89376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pecial Elite"/>
              <a:buNone/>
            </a:pPr>
            <a:r>
              <a:rPr b="0" i="0" lang="en-US" sz="12800" u="none" cap="none" strike="noStrike">
                <a:solidFill>
                  <a:srgbClr val="272727"/>
                </a:solidFill>
                <a:latin typeface="Special Elite"/>
                <a:ea typeface="Special Elite"/>
                <a:cs typeface="Special Elite"/>
                <a:sym typeface="Special Elite"/>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da197b7dbc_0_24"/>
          <p:cNvSpPr/>
          <p:nvPr/>
        </p:nvSpPr>
        <p:spPr>
          <a:xfrm>
            <a:off x="12523765" y="2298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da197b7dbc_0_24"/>
          <p:cNvPicPr preferRelativeResize="0"/>
          <p:nvPr/>
        </p:nvPicPr>
        <p:blipFill rotWithShape="1">
          <a:blip r:embed="rId7">
            <a:alphaModFix/>
          </a:blip>
          <a:srcRect b="0" l="0" r="0" t="0"/>
          <a:stretch/>
        </p:blipFill>
        <p:spPr>
          <a:xfrm>
            <a:off x="12523765" y="2298700"/>
            <a:ext cx="1625803" cy="1625600"/>
          </a:xfrm>
          <a:prstGeom prst="rect">
            <a:avLst/>
          </a:prstGeom>
          <a:noFill/>
          <a:ln>
            <a:noFill/>
          </a:ln>
        </p:spPr>
      </p:pic>
      <p:sp>
        <p:nvSpPr>
          <p:cNvPr id="49" name="Google Shape;49;g2da197b7dbc_0_24"/>
          <p:cNvSpPr/>
          <p:nvPr/>
        </p:nvSpPr>
        <p:spPr>
          <a:xfrm>
            <a:off x="12523765" y="2298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da197b7dbc_0_24"/>
          <p:cNvSpPr/>
          <p:nvPr/>
        </p:nvSpPr>
        <p:spPr>
          <a:xfrm>
            <a:off x="12873059" y="2705100"/>
            <a:ext cx="9273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01</a:t>
            </a:r>
            <a:endParaRPr b="0" i="0" sz="4800" u="none" cap="none" strike="noStrike">
              <a:solidFill>
                <a:schemeClr val="dk1"/>
              </a:solidFill>
              <a:latin typeface="Calibri"/>
              <a:ea typeface="Calibri"/>
              <a:cs typeface="Calibri"/>
              <a:sym typeface="Calibri"/>
            </a:endParaRPr>
          </a:p>
        </p:txBody>
      </p:sp>
      <p:sp>
        <p:nvSpPr>
          <p:cNvPr id="51" name="Google Shape;51;g2da197b7dbc_0_24"/>
          <p:cNvSpPr/>
          <p:nvPr/>
        </p:nvSpPr>
        <p:spPr>
          <a:xfrm>
            <a:off x="14352794" y="2552700"/>
            <a:ext cx="59316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a197b7dbc_0_24"/>
          <p:cNvSpPr/>
          <p:nvPr/>
        </p:nvSpPr>
        <p:spPr>
          <a:xfrm>
            <a:off x="14352794" y="25527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Introduction</a:t>
            </a:r>
            <a:endParaRPr b="0" i="0" sz="4800" u="none" cap="none" strike="noStrike">
              <a:solidFill>
                <a:schemeClr val="dk1"/>
              </a:solidFill>
              <a:latin typeface="Calibri"/>
              <a:ea typeface="Calibri"/>
              <a:cs typeface="Calibri"/>
              <a:sym typeface="Calibri"/>
            </a:endParaRPr>
          </a:p>
        </p:txBody>
      </p:sp>
      <p:sp>
        <p:nvSpPr>
          <p:cNvPr id="53" name="Google Shape;53;g2da197b7dbc_0_24"/>
          <p:cNvSpPr/>
          <p:nvPr/>
        </p:nvSpPr>
        <p:spPr>
          <a:xfrm>
            <a:off x="14352794" y="32639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da197b7dbc_0_24"/>
          <p:cNvSpPr/>
          <p:nvPr/>
        </p:nvSpPr>
        <p:spPr>
          <a:xfrm>
            <a:off x="12523765" y="5016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da197b7dbc_0_24"/>
          <p:cNvPicPr preferRelativeResize="0"/>
          <p:nvPr/>
        </p:nvPicPr>
        <p:blipFill rotWithShape="1">
          <a:blip r:embed="rId7">
            <a:alphaModFix/>
          </a:blip>
          <a:srcRect b="0" l="0" r="0" t="0"/>
          <a:stretch/>
        </p:blipFill>
        <p:spPr>
          <a:xfrm>
            <a:off x="12523765" y="5016500"/>
            <a:ext cx="1625803" cy="1625600"/>
          </a:xfrm>
          <a:prstGeom prst="rect">
            <a:avLst/>
          </a:prstGeom>
          <a:noFill/>
          <a:ln>
            <a:noFill/>
          </a:ln>
        </p:spPr>
      </p:pic>
      <p:sp>
        <p:nvSpPr>
          <p:cNvPr id="56" name="Google Shape;56;g2da197b7dbc_0_24"/>
          <p:cNvSpPr/>
          <p:nvPr/>
        </p:nvSpPr>
        <p:spPr>
          <a:xfrm>
            <a:off x="12523765" y="5016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da197b7dbc_0_24"/>
          <p:cNvSpPr/>
          <p:nvPr/>
        </p:nvSpPr>
        <p:spPr>
          <a:xfrm>
            <a:off x="12873059" y="5422900"/>
            <a:ext cx="9273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02</a:t>
            </a:r>
            <a:endParaRPr b="0" i="0" sz="4800" u="none" cap="none" strike="noStrike">
              <a:solidFill>
                <a:schemeClr val="dk1"/>
              </a:solidFill>
              <a:latin typeface="Calibri"/>
              <a:ea typeface="Calibri"/>
              <a:cs typeface="Calibri"/>
              <a:sym typeface="Calibri"/>
            </a:endParaRPr>
          </a:p>
        </p:txBody>
      </p:sp>
      <p:sp>
        <p:nvSpPr>
          <p:cNvPr id="58" name="Google Shape;58;g2da197b7dbc_0_24"/>
          <p:cNvSpPr/>
          <p:nvPr/>
        </p:nvSpPr>
        <p:spPr>
          <a:xfrm>
            <a:off x="14352794" y="5270500"/>
            <a:ext cx="59316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da197b7dbc_0_24"/>
          <p:cNvSpPr/>
          <p:nvPr/>
        </p:nvSpPr>
        <p:spPr>
          <a:xfrm>
            <a:off x="14352794" y="52705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Encounters</a:t>
            </a:r>
            <a:endParaRPr b="0" i="0" sz="4800" u="none" cap="none" strike="noStrike">
              <a:solidFill>
                <a:schemeClr val="dk1"/>
              </a:solidFill>
              <a:latin typeface="Calibri"/>
              <a:ea typeface="Calibri"/>
              <a:cs typeface="Calibri"/>
              <a:sym typeface="Calibri"/>
            </a:endParaRPr>
          </a:p>
        </p:txBody>
      </p:sp>
      <p:sp>
        <p:nvSpPr>
          <p:cNvPr id="60" name="Google Shape;60;g2da197b7dbc_0_24"/>
          <p:cNvSpPr/>
          <p:nvPr/>
        </p:nvSpPr>
        <p:spPr>
          <a:xfrm>
            <a:off x="14352794" y="59817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da197b7dbc_0_24"/>
          <p:cNvSpPr/>
          <p:nvPr/>
        </p:nvSpPr>
        <p:spPr>
          <a:xfrm>
            <a:off x="12523765" y="7734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da197b7dbc_0_24"/>
          <p:cNvPicPr preferRelativeResize="0"/>
          <p:nvPr/>
        </p:nvPicPr>
        <p:blipFill rotWithShape="1">
          <a:blip r:embed="rId7">
            <a:alphaModFix/>
          </a:blip>
          <a:srcRect b="0" l="0" r="0" t="0"/>
          <a:stretch/>
        </p:blipFill>
        <p:spPr>
          <a:xfrm>
            <a:off x="12523765" y="7734300"/>
            <a:ext cx="1625803" cy="1625600"/>
          </a:xfrm>
          <a:prstGeom prst="rect">
            <a:avLst/>
          </a:prstGeom>
          <a:noFill/>
          <a:ln>
            <a:noFill/>
          </a:ln>
        </p:spPr>
      </p:pic>
      <p:sp>
        <p:nvSpPr>
          <p:cNvPr id="63" name="Google Shape;63;g2da197b7dbc_0_24"/>
          <p:cNvSpPr/>
          <p:nvPr/>
        </p:nvSpPr>
        <p:spPr>
          <a:xfrm>
            <a:off x="12523765" y="7734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a197b7dbc_0_24"/>
          <p:cNvSpPr/>
          <p:nvPr/>
        </p:nvSpPr>
        <p:spPr>
          <a:xfrm>
            <a:off x="12873059" y="8140700"/>
            <a:ext cx="9273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03</a:t>
            </a:r>
            <a:endParaRPr b="0" i="0" sz="4800" u="none" cap="none" strike="noStrike">
              <a:solidFill>
                <a:schemeClr val="dk1"/>
              </a:solidFill>
              <a:latin typeface="Calibri"/>
              <a:ea typeface="Calibri"/>
              <a:cs typeface="Calibri"/>
              <a:sym typeface="Calibri"/>
            </a:endParaRPr>
          </a:p>
        </p:txBody>
      </p:sp>
      <p:sp>
        <p:nvSpPr>
          <p:cNvPr id="65" name="Google Shape;65;g2da197b7dbc_0_24"/>
          <p:cNvSpPr/>
          <p:nvPr/>
        </p:nvSpPr>
        <p:spPr>
          <a:xfrm>
            <a:off x="14352794" y="7988300"/>
            <a:ext cx="59316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da197b7dbc_0_24"/>
          <p:cNvSpPr/>
          <p:nvPr/>
        </p:nvSpPr>
        <p:spPr>
          <a:xfrm>
            <a:off x="14352794" y="79883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Wonders</a:t>
            </a:r>
            <a:endParaRPr b="0" i="0" sz="4800" u="none" cap="none" strike="noStrike">
              <a:solidFill>
                <a:schemeClr val="dk1"/>
              </a:solidFill>
              <a:latin typeface="Calibri"/>
              <a:ea typeface="Calibri"/>
              <a:cs typeface="Calibri"/>
              <a:sym typeface="Calibri"/>
            </a:endParaRPr>
          </a:p>
        </p:txBody>
      </p:sp>
      <p:sp>
        <p:nvSpPr>
          <p:cNvPr id="67" name="Google Shape;67;g2da197b7dbc_0_24"/>
          <p:cNvSpPr/>
          <p:nvPr/>
        </p:nvSpPr>
        <p:spPr>
          <a:xfrm>
            <a:off x="14352794" y="86995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Wishes Granted</a:t>
            </a:r>
            <a:endParaRPr b="0" i="0" sz="3200" u="none" cap="none" strike="noStrike">
              <a:solidFill>
                <a:schemeClr val="dk1"/>
              </a:solidFill>
              <a:latin typeface="Calibri"/>
              <a:ea typeface="Calibri"/>
              <a:cs typeface="Calibri"/>
              <a:sym typeface="Calibri"/>
            </a:endParaRPr>
          </a:p>
        </p:txBody>
      </p:sp>
      <p:sp>
        <p:nvSpPr>
          <p:cNvPr id="68" name="Google Shape;68;g2da197b7dbc_0_24"/>
          <p:cNvSpPr/>
          <p:nvPr/>
        </p:nvSpPr>
        <p:spPr>
          <a:xfrm>
            <a:off x="12523765" y="10452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da197b7dbc_0_24"/>
          <p:cNvPicPr preferRelativeResize="0"/>
          <p:nvPr/>
        </p:nvPicPr>
        <p:blipFill rotWithShape="1">
          <a:blip r:embed="rId7">
            <a:alphaModFix/>
          </a:blip>
          <a:srcRect b="0" l="0" r="0" t="0"/>
          <a:stretch/>
        </p:blipFill>
        <p:spPr>
          <a:xfrm>
            <a:off x="12523765" y="10452100"/>
            <a:ext cx="1625803" cy="1625600"/>
          </a:xfrm>
          <a:prstGeom prst="rect">
            <a:avLst/>
          </a:prstGeom>
          <a:noFill/>
          <a:ln>
            <a:noFill/>
          </a:ln>
        </p:spPr>
      </p:pic>
      <p:sp>
        <p:nvSpPr>
          <p:cNvPr id="70" name="Google Shape;70;g2da197b7dbc_0_24"/>
          <p:cNvSpPr/>
          <p:nvPr/>
        </p:nvSpPr>
        <p:spPr>
          <a:xfrm>
            <a:off x="12523765" y="10452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da197b7dbc_0_24"/>
          <p:cNvSpPr/>
          <p:nvPr/>
        </p:nvSpPr>
        <p:spPr>
          <a:xfrm>
            <a:off x="12860357" y="10858500"/>
            <a:ext cx="9525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04</a:t>
            </a:r>
            <a:endParaRPr b="0" i="0" sz="4800" u="none" cap="none" strike="noStrike">
              <a:solidFill>
                <a:schemeClr val="dk1"/>
              </a:solidFill>
              <a:latin typeface="Calibri"/>
              <a:ea typeface="Calibri"/>
              <a:cs typeface="Calibri"/>
              <a:sym typeface="Calibri"/>
            </a:endParaRPr>
          </a:p>
        </p:txBody>
      </p:sp>
      <p:sp>
        <p:nvSpPr>
          <p:cNvPr id="72" name="Google Shape;72;g2da197b7dbc_0_24"/>
          <p:cNvSpPr/>
          <p:nvPr/>
        </p:nvSpPr>
        <p:spPr>
          <a:xfrm>
            <a:off x="14352794" y="10706100"/>
            <a:ext cx="59316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da197b7dbc_0_24"/>
          <p:cNvSpPr/>
          <p:nvPr/>
        </p:nvSpPr>
        <p:spPr>
          <a:xfrm>
            <a:off x="14352794" y="107061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Magic</a:t>
            </a:r>
            <a:endParaRPr b="0" i="0" sz="4800" u="none" cap="none" strike="noStrike">
              <a:solidFill>
                <a:schemeClr val="dk1"/>
              </a:solidFill>
              <a:latin typeface="Calibri"/>
              <a:ea typeface="Calibri"/>
              <a:cs typeface="Calibri"/>
              <a:sym typeface="Calibri"/>
            </a:endParaRPr>
          </a:p>
        </p:txBody>
      </p:sp>
      <p:sp>
        <p:nvSpPr>
          <p:cNvPr id="74" name="Google Shape;74;g2da197b7dbc_0_24"/>
          <p:cNvSpPr/>
          <p:nvPr/>
        </p:nvSpPr>
        <p:spPr>
          <a:xfrm>
            <a:off x="14352794" y="114173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Spellcasting</a:t>
            </a:r>
            <a:endParaRPr b="0" i="0" sz="3200" u="none" cap="none" strike="noStrike">
              <a:solidFill>
                <a:schemeClr val="dk1"/>
              </a:solidFill>
              <a:latin typeface="Calibri"/>
              <a:ea typeface="Calibri"/>
              <a:cs typeface="Calibri"/>
              <a:sym typeface="Calibri"/>
            </a:endParaRPr>
          </a:p>
        </p:txBody>
      </p:sp>
      <p:sp>
        <p:nvSpPr>
          <p:cNvPr id="75" name="Google Shape;75;g2da197b7dbc_0_24"/>
          <p:cNvSpPr/>
          <p:nvPr/>
        </p:nvSpPr>
        <p:spPr>
          <a:xfrm>
            <a:off x="12523765" y="44704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da197b7dbc_0_24"/>
          <p:cNvPicPr preferRelativeResize="0"/>
          <p:nvPr/>
        </p:nvPicPr>
        <p:blipFill rotWithShape="1">
          <a:blip r:embed="rId8">
            <a:alphaModFix/>
          </a:blip>
          <a:srcRect b="0" l="0" r="0" t="0"/>
          <a:stretch/>
        </p:blipFill>
        <p:spPr>
          <a:xfrm>
            <a:off x="12523765" y="4432300"/>
            <a:ext cx="1625803" cy="38100"/>
          </a:xfrm>
          <a:prstGeom prst="rect">
            <a:avLst/>
          </a:prstGeom>
          <a:noFill/>
          <a:ln>
            <a:noFill/>
          </a:ln>
        </p:spPr>
      </p:pic>
      <p:sp>
        <p:nvSpPr>
          <p:cNvPr id="77" name="Google Shape;77;g2da197b7dbc_0_24"/>
          <p:cNvSpPr/>
          <p:nvPr/>
        </p:nvSpPr>
        <p:spPr>
          <a:xfrm>
            <a:off x="12523765" y="71882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da197b7dbc_0_24"/>
          <p:cNvPicPr preferRelativeResize="0"/>
          <p:nvPr/>
        </p:nvPicPr>
        <p:blipFill rotWithShape="1">
          <a:blip r:embed="rId8">
            <a:alphaModFix/>
          </a:blip>
          <a:srcRect b="0" l="0" r="0" t="0"/>
          <a:stretch/>
        </p:blipFill>
        <p:spPr>
          <a:xfrm>
            <a:off x="12523765" y="7150100"/>
            <a:ext cx="1625803" cy="38100"/>
          </a:xfrm>
          <a:prstGeom prst="rect">
            <a:avLst/>
          </a:prstGeom>
          <a:noFill/>
          <a:ln>
            <a:noFill/>
          </a:ln>
        </p:spPr>
      </p:pic>
      <p:sp>
        <p:nvSpPr>
          <p:cNvPr id="79" name="Google Shape;79;g2da197b7dbc_0_24"/>
          <p:cNvSpPr/>
          <p:nvPr/>
        </p:nvSpPr>
        <p:spPr>
          <a:xfrm>
            <a:off x="12523765" y="9906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da197b7dbc_0_24"/>
          <p:cNvPicPr preferRelativeResize="0"/>
          <p:nvPr/>
        </p:nvPicPr>
        <p:blipFill rotWithShape="1">
          <a:blip r:embed="rId8">
            <a:alphaModFix/>
          </a:blip>
          <a:srcRect b="0" l="0" r="0" t="0"/>
          <a:stretch/>
        </p:blipFill>
        <p:spPr>
          <a:xfrm>
            <a:off x="12523765" y="98679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85" name="Shape 85"/>
        <p:cNvGrpSpPr/>
        <p:nvPr/>
      </p:nvGrpSpPr>
      <p:grpSpPr>
        <a:xfrm>
          <a:off x="0" y="0"/>
          <a:ext cx="0" cy="0"/>
          <a:chOff x="0" y="0"/>
          <a:chExt cx="0" cy="0"/>
        </a:xfrm>
      </p:grpSpPr>
      <p:pic>
        <p:nvPicPr>
          <p:cNvPr descr=" " id="86" name="Google Shape;86;g2da197b7dbc_0_6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7" name="Google Shape;87;g2da197b7dbc_0_67"/>
          <p:cNvPicPr preferRelativeResize="0"/>
          <p:nvPr/>
        </p:nvPicPr>
        <p:blipFill rotWithShape="1">
          <a:blip r:embed="rId4">
            <a:alphaModFix/>
          </a:blip>
          <a:srcRect b="0" l="0" r="0" t="0"/>
          <a:stretch/>
        </p:blipFill>
        <p:spPr>
          <a:xfrm>
            <a:off x="16219927" y="0"/>
            <a:ext cx="8167121" cy="4279900"/>
          </a:xfrm>
          <a:prstGeom prst="rect">
            <a:avLst/>
          </a:prstGeom>
          <a:noFill/>
          <a:ln>
            <a:noFill/>
          </a:ln>
        </p:spPr>
      </p:pic>
      <p:pic>
        <p:nvPicPr>
          <p:cNvPr descr=" " id="88" name="Google Shape;88;g2da197b7dbc_0_67"/>
          <p:cNvPicPr preferRelativeResize="0"/>
          <p:nvPr/>
        </p:nvPicPr>
        <p:blipFill rotWithShape="1">
          <a:blip r:embed="rId5">
            <a:alphaModFix/>
          </a:blip>
          <a:srcRect b="0" l="0" r="0" t="0"/>
          <a:stretch/>
        </p:blipFill>
        <p:spPr>
          <a:xfrm>
            <a:off x="0" y="7531100"/>
            <a:ext cx="6274584" cy="6184900"/>
          </a:xfrm>
          <a:prstGeom prst="rect">
            <a:avLst/>
          </a:prstGeom>
          <a:noFill/>
          <a:ln>
            <a:noFill/>
          </a:ln>
        </p:spPr>
      </p:pic>
      <p:sp>
        <p:nvSpPr>
          <p:cNvPr id="89" name="Google Shape;89;g2da197b7dbc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da197b7dbc_0_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1" name="Google Shape;91;g2da197b7dbc_0_67"/>
          <p:cNvSpPr/>
          <p:nvPr/>
        </p:nvSpPr>
        <p:spPr>
          <a:xfrm>
            <a:off x="2959470" y="2603500"/>
            <a:ext cx="572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Early Life</a:t>
            </a:r>
            <a:endParaRPr b="0" i="0" sz="8000" u="none" cap="none" strike="noStrike">
              <a:solidFill>
                <a:schemeClr val="dk1"/>
              </a:solidFill>
              <a:latin typeface="Calibri"/>
              <a:ea typeface="Calibri"/>
              <a:cs typeface="Calibri"/>
              <a:sym typeface="Calibri"/>
            </a:endParaRPr>
          </a:p>
        </p:txBody>
      </p:sp>
      <p:sp>
        <p:nvSpPr>
          <p:cNvPr id="92" name="Google Shape;92;g2da197b7dbc_0_67"/>
          <p:cNvSpPr/>
          <p:nvPr/>
        </p:nvSpPr>
        <p:spPr>
          <a:xfrm>
            <a:off x="2959470" y="4749800"/>
            <a:ext cx="88614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da197b7dbc_0_67"/>
          <p:cNvSpPr/>
          <p:nvPr/>
        </p:nvSpPr>
        <p:spPr>
          <a:xfrm>
            <a:off x="12701588" y="4749800"/>
            <a:ext cx="88614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98" name="Shape 98"/>
        <p:cNvGrpSpPr/>
        <p:nvPr/>
      </p:nvGrpSpPr>
      <p:grpSpPr>
        <a:xfrm>
          <a:off x="0" y="0"/>
          <a:ext cx="0" cy="0"/>
          <a:chOff x="0" y="0"/>
          <a:chExt cx="0" cy="0"/>
        </a:xfrm>
      </p:grpSpPr>
      <p:pic>
        <p:nvPicPr>
          <p:cNvPr descr=" " id="99" name="Google Shape;99;g2da197b7dbc_0_7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0" name="Google Shape;100;g2da197b7dbc_0_79"/>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101" name="Google Shape;101;g2da197b7dbc_0_79"/>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102" name="Google Shape;102;g2da197b7dbc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da197b7dbc_0_7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4" name="Google Shape;104;g2da197b7dbc_0_79"/>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5" name="Google Shape;105;g2da197b7dbc_0_79"/>
          <p:cNvSpPr/>
          <p:nvPr/>
        </p:nvSpPr>
        <p:spPr>
          <a:xfrm>
            <a:off x="2502213" y="3733800"/>
            <a:ext cx="78750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da197b7dbc_0_79"/>
          <p:cNvSpPr/>
          <p:nvPr/>
        </p:nvSpPr>
        <p:spPr>
          <a:xfrm>
            <a:off x="2502213" y="37338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da197b7dbc_0_79"/>
          <p:cNvPicPr preferRelativeResize="0"/>
          <p:nvPr/>
        </p:nvPicPr>
        <p:blipFill rotWithShape="1">
          <a:blip r:embed="rId8">
            <a:alphaModFix/>
          </a:blip>
          <a:srcRect b="0" l="0" r="0" t="0"/>
          <a:stretch/>
        </p:blipFill>
        <p:spPr>
          <a:xfrm>
            <a:off x="2502213" y="3733800"/>
            <a:ext cx="1016127" cy="1016000"/>
          </a:xfrm>
          <a:prstGeom prst="rect">
            <a:avLst/>
          </a:prstGeom>
          <a:noFill/>
          <a:ln>
            <a:noFill/>
          </a:ln>
        </p:spPr>
      </p:pic>
      <p:pic>
        <p:nvPicPr>
          <p:cNvPr descr=" " id="108" name="Google Shape;108;g2da197b7dbc_0_79"/>
          <p:cNvPicPr preferRelativeResize="0"/>
          <p:nvPr/>
        </p:nvPicPr>
        <p:blipFill rotWithShape="1">
          <a:blip r:embed="rId9">
            <a:alphaModFix/>
          </a:blip>
          <a:srcRect b="0" l="0" r="0" t="0"/>
          <a:stretch/>
        </p:blipFill>
        <p:spPr>
          <a:xfrm>
            <a:off x="2544550" y="3776135"/>
            <a:ext cx="931449" cy="931335"/>
          </a:xfrm>
          <a:prstGeom prst="rect">
            <a:avLst/>
          </a:prstGeom>
          <a:noFill/>
          <a:ln>
            <a:noFill/>
          </a:ln>
        </p:spPr>
      </p:pic>
      <p:sp>
        <p:nvSpPr>
          <p:cNvPr id="109" name="Google Shape;109;g2da197b7dbc_0_79"/>
          <p:cNvSpPr/>
          <p:nvPr/>
        </p:nvSpPr>
        <p:spPr>
          <a:xfrm>
            <a:off x="2502213" y="50546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da197b7dbc_0_79"/>
          <p:cNvSpPr/>
          <p:nvPr/>
        </p:nvSpPr>
        <p:spPr>
          <a:xfrm>
            <a:off x="2502213" y="5054600"/>
            <a:ext cx="80781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g2da197b7dbc_0_79"/>
          <p:cNvSpPr/>
          <p:nvPr/>
        </p:nvSpPr>
        <p:spPr>
          <a:xfrm>
            <a:off x="2502213" y="5867400"/>
            <a:ext cx="8010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2" name="Google Shape;112;g2da197b7dbc_0_79"/>
          <p:cNvSpPr/>
          <p:nvPr/>
        </p:nvSpPr>
        <p:spPr>
          <a:xfrm>
            <a:off x="2502213" y="8356600"/>
            <a:ext cx="78750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da197b7dbc_0_79"/>
          <p:cNvSpPr/>
          <p:nvPr/>
        </p:nvSpPr>
        <p:spPr>
          <a:xfrm>
            <a:off x="2502213" y="83566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da197b7dbc_0_79"/>
          <p:cNvPicPr preferRelativeResize="0"/>
          <p:nvPr/>
        </p:nvPicPr>
        <p:blipFill rotWithShape="1">
          <a:blip r:embed="rId8">
            <a:alphaModFix/>
          </a:blip>
          <a:srcRect b="0" l="0" r="0" t="0"/>
          <a:stretch/>
        </p:blipFill>
        <p:spPr>
          <a:xfrm>
            <a:off x="2502213" y="8356600"/>
            <a:ext cx="1016127" cy="1016000"/>
          </a:xfrm>
          <a:prstGeom prst="rect">
            <a:avLst/>
          </a:prstGeom>
          <a:noFill/>
          <a:ln>
            <a:noFill/>
          </a:ln>
        </p:spPr>
      </p:pic>
      <p:pic>
        <p:nvPicPr>
          <p:cNvPr descr=" " id="115" name="Google Shape;115;g2da197b7dbc_0_79"/>
          <p:cNvPicPr preferRelativeResize="0"/>
          <p:nvPr/>
        </p:nvPicPr>
        <p:blipFill rotWithShape="1">
          <a:blip r:embed="rId10">
            <a:alphaModFix/>
          </a:blip>
          <a:srcRect b="0" l="0" r="0" t="0"/>
          <a:stretch/>
        </p:blipFill>
        <p:spPr>
          <a:xfrm>
            <a:off x="2629229" y="8483581"/>
            <a:ext cx="762095" cy="762019"/>
          </a:xfrm>
          <a:prstGeom prst="rect">
            <a:avLst/>
          </a:prstGeom>
          <a:noFill/>
          <a:ln>
            <a:noFill/>
          </a:ln>
        </p:spPr>
      </p:pic>
      <p:sp>
        <p:nvSpPr>
          <p:cNvPr id="116" name="Google Shape;116;g2da197b7dbc_0_79"/>
          <p:cNvSpPr/>
          <p:nvPr/>
        </p:nvSpPr>
        <p:spPr>
          <a:xfrm>
            <a:off x="2502213" y="96774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da197b7dbc_0_79"/>
          <p:cNvSpPr/>
          <p:nvPr/>
        </p:nvSpPr>
        <p:spPr>
          <a:xfrm>
            <a:off x="2502213" y="9677400"/>
            <a:ext cx="80781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Dragon Taming</a:t>
            </a:r>
            <a:endParaRPr b="0" i="0" sz="4800" u="none" cap="none" strike="noStrike">
              <a:solidFill>
                <a:schemeClr val="dk1"/>
              </a:solidFill>
              <a:latin typeface="Calibri"/>
              <a:ea typeface="Calibri"/>
              <a:cs typeface="Calibri"/>
              <a:sym typeface="Calibri"/>
            </a:endParaRPr>
          </a:p>
        </p:txBody>
      </p:sp>
      <p:sp>
        <p:nvSpPr>
          <p:cNvPr id="118" name="Google Shape;118;g2da197b7dbc_0_79"/>
          <p:cNvSpPr/>
          <p:nvPr/>
        </p:nvSpPr>
        <p:spPr>
          <a:xfrm>
            <a:off x="2502213" y="10490200"/>
            <a:ext cx="8010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
        <p:nvSpPr>
          <p:cNvPr id="119" name="Google Shape;119;g2da197b7dbc_0_79"/>
          <p:cNvSpPr/>
          <p:nvPr/>
        </p:nvSpPr>
        <p:spPr>
          <a:xfrm>
            <a:off x="2527616" y="1536700"/>
            <a:ext cx="572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pecial Elite"/>
              <a:buNone/>
            </a:pPr>
            <a:r>
              <a:rPr b="0" i="0" lang="en-US" sz="8000" u="none" cap="none" strike="noStrike">
                <a:solidFill>
                  <a:srgbClr val="000000"/>
                </a:solidFill>
                <a:latin typeface="Special Elite"/>
                <a:ea typeface="Special Elite"/>
                <a:cs typeface="Special Elite"/>
                <a:sym typeface="Special Elite"/>
              </a:rPr>
              <a:t>Early Life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24" name="Shape 124"/>
        <p:cNvGrpSpPr/>
        <p:nvPr/>
      </p:nvGrpSpPr>
      <p:grpSpPr>
        <a:xfrm>
          <a:off x="0" y="0"/>
          <a:ext cx="0" cy="0"/>
          <a:chOff x="0" y="0"/>
          <a:chExt cx="0" cy="0"/>
        </a:xfrm>
      </p:grpSpPr>
      <p:pic>
        <p:nvPicPr>
          <p:cNvPr descr=" " id="125" name="Google Shape;125;g2da197b7dbc_0_10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6" name="Google Shape;126;g2da197b7dbc_0_104"/>
          <p:cNvPicPr preferRelativeResize="0"/>
          <p:nvPr/>
        </p:nvPicPr>
        <p:blipFill rotWithShape="1">
          <a:blip r:embed="rId4">
            <a:alphaModFix/>
          </a:blip>
          <a:srcRect b="0" l="0" r="0" t="0"/>
          <a:stretch/>
        </p:blipFill>
        <p:spPr>
          <a:xfrm>
            <a:off x="0" y="8737600"/>
            <a:ext cx="3797775" cy="4978400"/>
          </a:xfrm>
          <a:prstGeom prst="rect">
            <a:avLst/>
          </a:prstGeom>
          <a:noFill/>
          <a:ln>
            <a:noFill/>
          </a:ln>
        </p:spPr>
      </p:pic>
      <p:pic>
        <p:nvPicPr>
          <p:cNvPr descr=" " id="127" name="Google Shape;127;g2da197b7dbc_0_104"/>
          <p:cNvPicPr preferRelativeResize="0"/>
          <p:nvPr/>
        </p:nvPicPr>
        <p:blipFill rotWithShape="1">
          <a:blip r:embed="rId5">
            <a:alphaModFix/>
          </a:blip>
          <a:srcRect b="0" l="0" r="0" t="0"/>
          <a:stretch/>
        </p:blipFill>
        <p:spPr>
          <a:xfrm>
            <a:off x="18849156" y="0"/>
            <a:ext cx="5537892" cy="5575300"/>
          </a:xfrm>
          <a:prstGeom prst="rect">
            <a:avLst/>
          </a:prstGeom>
          <a:noFill/>
          <a:ln>
            <a:noFill/>
          </a:ln>
        </p:spPr>
      </p:pic>
      <p:sp>
        <p:nvSpPr>
          <p:cNvPr id="128" name="Google Shape;128;g2da197b7dbc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da197b7dbc_0_1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0" name="Google Shape;130;g2da197b7dbc_0_104"/>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31" name="Google Shape;131;g2da197b7dbc_0_104"/>
          <p:cNvSpPr/>
          <p:nvPr/>
        </p:nvSpPr>
        <p:spPr>
          <a:xfrm>
            <a:off x="5398175" y="4654550"/>
            <a:ext cx="136035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da197b7dbc_0_104"/>
          <p:cNvSpPr/>
          <p:nvPr/>
        </p:nvSpPr>
        <p:spPr>
          <a:xfrm>
            <a:off x="5398175" y="4654550"/>
            <a:ext cx="13806600" cy="386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3" name="Google Shape;133;g2da197b7dbc_0_104"/>
          <p:cNvSpPr/>
          <p:nvPr/>
        </p:nvSpPr>
        <p:spPr>
          <a:xfrm>
            <a:off x="14975172" y="8616950"/>
            <a:ext cx="41787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38" name="Shape 138"/>
        <p:cNvGrpSpPr/>
        <p:nvPr/>
      </p:nvGrpSpPr>
      <p:grpSpPr>
        <a:xfrm>
          <a:off x="0" y="0"/>
          <a:ext cx="0" cy="0"/>
          <a:chOff x="0" y="0"/>
          <a:chExt cx="0" cy="0"/>
        </a:xfrm>
      </p:grpSpPr>
      <p:pic>
        <p:nvPicPr>
          <p:cNvPr descr=" " id="139" name="Google Shape;139;g2da197b7dbc_0_1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0" name="Google Shape;140;g2da197b7dbc_0_117"/>
          <p:cNvPicPr preferRelativeResize="0"/>
          <p:nvPr/>
        </p:nvPicPr>
        <p:blipFill rotWithShape="1">
          <a:blip r:embed="rId4">
            <a:alphaModFix/>
          </a:blip>
          <a:srcRect b="0" l="0" r="0" t="0"/>
          <a:stretch/>
        </p:blipFill>
        <p:spPr>
          <a:xfrm>
            <a:off x="16219927" y="0"/>
            <a:ext cx="8167121" cy="4279900"/>
          </a:xfrm>
          <a:prstGeom prst="rect">
            <a:avLst/>
          </a:prstGeom>
          <a:noFill/>
          <a:ln>
            <a:noFill/>
          </a:ln>
        </p:spPr>
      </p:pic>
      <p:pic>
        <p:nvPicPr>
          <p:cNvPr descr=" " id="141" name="Google Shape;141;g2da197b7dbc_0_117"/>
          <p:cNvPicPr preferRelativeResize="0"/>
          <p:nvPr/>
        </p:nvPicPr>
        <p:blipFill rotWithShape="1">
          <a:blip r:embed="rId5">
            <a:alphaModFix/>
          </a:blip>
          <a:srcRect b="0" l="0" r="0" t="0"/>
          <a:stretch/>
        </p:blipFill>
        <p:spPr>
          <a:xfrm>
            <a:off x="0" y="7531100"/>
            <a:ext cx="6274584" cy="6184900"/>
          </a:xfrm>
          <a:prstGeom prst="rect">
            <a:avLst/>
          </a:prstGeom>
          <a:noFill/>
          <a:ln>
            <a:noFill/>
          </a:ln>
        </p:spPr>
      </p:pic>
      <p:sp>
        <p:nvSpPr>
          <p:cNvPr id="142" name="Google Shape;142;g2da197b7dbc_0_117"/>
          <p:cNvSpPr/>
          <p:nvPr/>
        </p:nvSpPr>
        <p:spPr>
          <a:xfrm>
            <a:off x="2104230" y="1257300"/>
            <a:ext cx="20216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Hobbies</a:t>
            </a:r>
            <a:endParaRPr b="0" i="0" sz="8000" u="none" cap="none" strike="noStrike">
              <a:solidFill>
                <a:schemeClr val="dk1"/>
              </a:solidFill>
              <a:latin typeface="Calibri"/>
              <a:ea typeface="Calibri"/>
              <a:cs typeface="Calibri"/>
              <a:sym typeface="Calibri"/>
            </a:endParaRPr>
          </a:p>
        </p:txBody>
      </p:sp>
      <p:sp>
        <p:nvSpPr>
          <p:cNvPr id="143" name="Google Shape;143;g2da197b7dbc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da197b7dbc_0_1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45" name="Google Shape;145;g2da197b7dbc_0_117"/>
          <p:cNvSpPr/>
          <p:nvPr/>
        </p:nvSpPr>
        <p:spPr>
          <a:xfrm>
            <a:off x="2121165" y="3695700"/>
            <a:ext cx="6096900" cy="60960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da197b7dbc_0_117"/>
          <p:cNvSpPr/>
          <p:nvPr/>
        </p:nvSpPr>
        <p:spPr>
          <a:xfrm>
            <a:off x="4356645" y="5168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da197b7dbc_0_117"/>
          <p:cNvPicPr preferRelativeResize="0"/>
          <p:nvPr/>
        </p:nvPicPr>
        <p:blipFill rotWithShape="1">
          <a:blip r:embed="rId7">
            <a:alphaModFix/>
          </a:blip>
          <a:srcRect b="0" l="0" r="0" t="0"/>
          <a:stretch/>
        </p:blipFill>
        <p:spPr>
          <a:xfrm>
            <a:off x="4356645" y="5168900"/>
            <a:ext cx="1625803" cy="1625600"/>
          </a:xfrm>
          <a:prstGeom prst="rect">
            <a:avLst/>
          </a:prstGeom>
          <a:noFill/>
          <a:ln>
            <a:noFill/>
          </a:ln>
        </p:spPr>
      </p:pic>
      <p:sp>
        <p:nvSpPr>
          <p:cNvPr id="148" name="Google Shape;148;g2da197b7dbc_0_117"/>
          <p:cNvSpPr/>
          <p:nvPr/>
        </p:nvSpPr>
        <p:spPr>
          <a:xfrm>
            <a:off x="2273584" y="7099300"/>
            <a:ext cx="5791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a197b7dbc_0_117"/>
          <p:cNvSpPr/>
          <p:nvPr/>
        </p:nvSpPr>
        <p:spPr>
          <a:xfrm>
            <a:off x="2171971" y="7099300"/>
            <a:ext cx="59952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Sighting</a:t>
            </a:r>
            <a:endParaRPr b="0" i="0" sz="4800" u="none" cap="none" strike="noStrike">
              <a:solidFill>
                <a:schemeClr val="dk1"/>
              </a:solidFill>
              <a:latin typeface="Calibri"/>
              <a:ea typeface="Calibri"/>
              <a:cs typeface="Calibri"/>
              <a:sym typeface="Calibri"/>
            </a:endParaRPr>
          </a:p>
        </p:txBody>
      </p:sp>
      <p:sp>
        <p:nvSpPr>
          <p:cNvPr id="150" name="Google Shape;150;g2da197b7dbc_0_117"/>
          <p:cNvSpPr/>
          <p:nvPr/>
        </p:nvSpPr>
        <p:spPr>
          <a:xfrm>
            <a:off x="9145143" y="3695700"/>
            <a:ext cx="6096900" cy="60960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da197b7dbc_0_117"/>
          <p:cNvSpPr/>
          <p:nvPr/>
        </p:nvSpPr>
        <p:spPr>
          <a:xfrm>
            <a:off x="11380622" y="5168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da197b7dbc_0_117"/>
          <p:cNvPicPr preferRelativeResize="0"/>
          <p:nvPr/>
        </p:nvPicPr>
        <p:blipFill rotWithShape="1">
          <a:blip r:embed="rId8">
            <a:alphaModFix/>
          </a:blip>
          <a:srcRect b="0" l="0" r="0" t="0"/>
          <a:stretch/>
        </p:blipFill>
        <p:spPr>
          <a:xfrm>
            <a:off x="11380622" y="5168900"/>
            <a:ext cx="1625803" cy="1625600"/>
          </a:xfrm>
          <a:prstGeom prst="rect">
            <a:avLst/>
          </a:prstGeom>
          <a:noFill/>
          <a:ln>
            <a:noFill/>
          </a:ln>
        </p:spPr>
      </p:pic>
      <p:pic>
        <p:nvPicPr>
          <p:cNvPr descr=" " id="153" name="Google Shape;153;g2da197b7dbc_0_117"/>
          <p:cNvPicPr preferRelativeResize="0"/>
          <p:nvPr/>
        </p:nvPicPr>
        <p:blipFill rotWithShape="1">
          <a:blip r:embed="rId9">
            <a:alphaModFix/>
          </a:blip>
          <a:srcRect b="0" l="0" r="0" t="0"/>
          <a:stretch/>
        </p:blipFill>
        <p:spPr>
          <a:xfrm>
            <a:off x="11543203" y="5331458"/>
            <a:ext cx="1300644" cy="1300485"/>
          </a:xfrm>
          <a:prstGeom prst="rect">
            <a:avLst/>
          </a:prstGeom>
          <a:noFill/>
          <a:ln>
            <a:noFill/>
          </a:ln>
        </p:spPr>
      </p:pic>
      <p:sp>
        <p:nvSpPr>
          <p:cNvPr id="154" name="Google Shape;154;g2da197b7dbc_0_117"/>
          <p:cNvSpPr/>
          <p:nvPr/>
        </p:nvSpPr>
        <p:spPr>
          <a:xfrm>
            <a:off x="9297562" y="7099300"/>
            <a:ext cx="5791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da197b7dbc_0_117"/>
          <p:cNvSpPr/>
          <p:nvPr/>
        </p:nvSpPr>
        <p:spPr>
          <a:xfrm>
            <a:off x="9195949" y="7099300"/>
            <a:ext cx="59952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Taming</a:t>
            </a:r>
            <a:endParaRPr b="0" i="0" sz="4800" u="none" cap="none" strike="noStrike">
              <a:solidFill>
                <a:schemeClr val="dk1"/>
              </a:solidFill>
              <a:latin typeface="Calibri"/>
              <a:ea typeface="Calibri"/>
              <a:cs typeface="Calibri"/>
              <a:sym typeface="Calibri"/>
            </a:endParaRPr>
          </a:p>
        </p:txBody>
      </p:sp>
      <p:sp>
        <p:nvSpPr>
          <p:cNvPr id="156" name="Google Shape;156;g2da197b7dbc_0_117"/>
          <p:cNvSpPr/>
          <p:nvPr/>
        </p:nvSpPr>
        <p:spPr>
          <a:xfrm>
            <a:off x="16169121" y="3695700"/>
            <a:ext cx="6096900" cy="60960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da197b7dbc_0_117"/>
          <p:cNvSpPr/>
          <p:nvPr/>
        </p:nvSpPr>
        <p:spPr>
          <a:xfrm>
            <a:off x="18404600" y="5168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da197b7dbc_0_117"/>
          <p:cNvPicPr preferRelativeResize="0"/>
          <p:nvPr/>
        </p:nvPicPr>
        <p:blipFill rotWithShape="1">
          <a:blip r:embed="rId8">
            <a:alphaModFix/>
          </a:blip>
          <a:srcRect b="0" l="0" r="0" t="0"/>
          <a:stretch/>
        </p:blipFill>
        <p:spPr>
          <a:xfrm>
            <a:off x="18404600" y="5168900"/>
            <a:ext cx="1625803" cy="1625600"/>
          </a:xfrm>
          <a:prstGeom prst="rect">
            <a:avLst/>
          </a:prstGeom>
          <a:noFill/>
          <a:ln>
            <a:noFill/>
          </a:ln>
        </p:spPr>
      </p:pic>
      <p:pic>
        <p:nvPicPr>
          <p:cNvPr descr=" " id="159" name="Google Shape;159;g2da197b7dbc_0_117"/>
          <p:cNvPicPr preferRelativeResize="0"/>
          <p:nvPr/>
        </p:nvPicPr>
        <p:blipFill rotWithShape="1">
          <a:blip r:embed="rId10">
            <a:alphaModFix/>
          </a:blip>
          <a:srcRect b="0" l="0" r="0" t="0"/>
          <a:stretch/>
        </p:blipFill>
        <p:spPr>
          <a:xfrm>
            <a:off x="18607826" y="5270500"/>
            <a:ext cx="1287093" cy="1388529"/>
          </a:xfrm>
          <a:prstGeom prst="rect">
            <a:avLst/>
          </a:prstGeom>
          <a:noFill/>
          <a:ln>
            <a:noFill/>
          </a:ln>
        </p:spPr>
      </p:pic>
      <p:sp>
        <p:nvSpPr>
          <p:cNvPr id="160" name="Google Shape;160;g2da197b7dbc_0_117"/>
          <p:cNvSpPr/>
          <p:nvPr/>
        </p:nvSpPr>
        <p:spPr>
          <a:xfrm>
            <a:off x="16321540" y="7099300"/>
            <a:ext cx="5791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da197b7dbc_0_117"/>
          <p:cNvSpPr/>
          <p:nvPr/>
        </p:nvSpPr>
        <p:spPr>
          <a:xfrm>
            <a:off x="16219927" y="7099300"/>
            <a:ext cx="59952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pecial Elite"/>
              <a:buNone/>
            </a:pPr>
            <a:r>
              <a:rPr b="0" i="0" lang="en-US" sz="4800" u="none" cap="none" strike="noStrike">
                <a:solidFill>
                  <a:srgbClr val="0E0E0E"/>
                </a:solidFill>
                <a:latin typeface="Special Elite"/>
                <a:ea typeface="Special Elite"/>
                <a:cs typeface="Special Elite"/>
                <a:sym typeface="Special Elite"/>
              </a:rPr>
              <a:t>Seeing</a:t>
            </a:r>
            <a:endParaRPr b="0" i="0" sz="4800" u="none" cap="none" strike="noStrike">
              <a:solidFill>
                <a:schemeClr val="dk1"/>
              </a:solidFill>
              <a:latin typeface="Calibri"/>
              <a:ea typeface="Calibri"/>
              <a:cs typeface="Calibri"/>
              <a:sym typeface="Calibri"/>
            </a:endParaRPr>
          </a:p>
        </p:txBody>
      </p:sp>
      <p:sp>
        <p:nvSpPr>
          <p:cNvPr id="162" name="Google Shape;162;g2da197b7dbc_0_117"/>
          <p:cNvSpPr/>
          <p:nvPr/>
        </p:nvSpPr>
        <p:spPr>
          <a:xfrm>
            <a:off x="2146568"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da197b7dbc_0_117"/>
          <p:cNvSpPr/>
          <p:nvPr/>
        </p:nvSpPr>
        <p:spPr>
          <a:xfrm>
            <a:off x="2146568"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da197b7dbc_0_117"/>
          <p:cNvSpPr/>
          <p:nvPr/>
        </p:nvSpPr>
        <p:spPr>
          <a:xfrm>
            <a:off x="2078826" y="10401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5" name="Google Shape;165;g2da197b7dbc_0_117"/>
          <p:cNvSpPr/>
          <p:nvPr/>
        </p:nvSpPr>
        <p:spPr>
          <a:xfrm>
            <a:off x="9145143"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da197b7dbc_0_117"/>
          <p:cNvSpPr/>
          <p:nvPr/>
        </p:nvSpPr>
        <p:spPr>
          <a:xfrm>
            <a:off x="9145143"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da197b7dbc_0_117"/>
          <p:cNvSpPr/>
          <p:nvPr/>
        </p:nvSpPr>
        <p:spPr>
          <a:xfrm>
            <a:off x="9077401" y="10401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68" name="Google Shape;168;g2da197b7dbc_0_117"/>
          <p:cNvSpPr/>
          <p:nvPr/>
        </p:nvSpPr>
        <p:spPr>
          <a:xfrm>
            <a:off x="16169121"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da197b7dbc_0_117"/>
          <p:cNvSpPr/>
          <p:nvPr/>
        </p:nvSpPr>
        <p:spPr>
          <a:xfrm>
            <a:off x="16169121" y="10401300"/>
            <a:ext cx="6096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da197b7dbc_0_117"/>
          <p:cNvSpPr/>
          <p:nvPr/>
        </p:nvSpPr>
        <p:spPr>
          <a:xfrm>
            <a:off x="16101379" y="10401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75" name="Shape 175"/>
        <p:cNvGrpSpPr/>
        <p:nvPr/>
      </p:nvGrpSpPr>
      <p:grpSpPr>
        <a:xfrm>
          <a:off x="0" y="0"/>
          <a:ext cx="0" cy="0"/>
          <a:chOff x="0" y="0"/>
          <a:chExt cx="0" cy="0"/>
        </a:xfrm>
      </p:grpSpPr>
      <p:pic>
        <p:nvPicPr>
          <p:cNvPr descr=" " id="176" name="Google Shape;176;g2da197b7dbc_0_15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7" name="Google Shape;177;g2da197b7dbc_0_153"/>
          <p:cNvPicPr preferRelativeResize="0"/>
          <p:nvPr/>
        </p:nvPicPr>
        <p:blipFill rotWithShape="1">
          <a:blip r:embed="rId4">
            <a:alphaModFix/>
          </a:blip>
          <a:srcRect b="0" l="0" r="0" t="0"/>
          <a:stretch/>
        </p:blipFill>
        <p:spPr>
          <a:xfrm>
            <a:off x="228629" y="0"/>
            <a:ext cx="3226203" cy="6311900"/>
          </a:xfrm>
          <a:prstGeom prst="rect">
            <a:avLst/>
          </a:prstGeom>
          <a:noFill/>
          <a:ln>
            <a:noFill/>
          </a:ln>
        </p:spPr>
      </p:pic>
      <p:pic>
        <p:nvPicPr>
          <p:cNvPr descr=" " id="178" name="Google Shape;178;g2da197b7dbc_0_153"/>
          <p:cNvPicPr preferRelativeResize="0"/>
          <p:nvPr/>
        </p:nvPicPr>
        <p:blipFill rotWithShape="1">
          <a:blip r:embed="rId5">
            <a:alphaModFix/>
          </a:blip>
          <a:srcRect b="0" l="0" r="0" t="0"/>
          <a:stretch/>
        </p:blipFill>
        <p:spPr>
          <a:xfrm>
            <a:off x="14581422" y="10325098"/>
            <a:ext cx="9805626" cy="3390902"/>
          </a:xfrm>
          <a:prstGeom prst="rect">
            <a:avLst/>
          </a:prstGeom>
          <a:noFill/>
          <a:ln>
            <a:noFill/>
          </a:ln>
        </p:spPr>
      </p:pic>
      <p:sp>
        <p:nvSpPr>
          <p:cNvPr id="179" name="Google Shape;179;g2da197b7dbc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da197b7dbc_0_15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1" name="Google Shape;181;g2da197b7dbc_0_153"/>
          <p:cNvSpPr/>
          <p:nvPr/>
        </p:nvSpPr>
        <p:spPr>
          <a:xfrm>
            <a:off x="10296754" y="1574800"/>
            <a:ext cx="37935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Career</a:t>
            </a:r>
            <a:endParaRPr b="0" i="0" sz="8000" u="none" cap="none" strike="noStrike">
              <a:solidFill>
                <a:schemeClr val="dk1"/>
              </a:solidFill>
              <a:latin typeface="Calibri"/>
              <a:ea typeface="Calibri"/>
              <a:cs typeface="Calibri"/>
              <a:sym typeface="Calibri"/>
            </a:endParaRPr>
          </a:p>
        </p:txBody>
      </p:sp>
      <p:sp>
        <p:nvSpPr>
          <p:cNvPr id="182" name="Google Shape;182;g2da197b7dbc_0_153"/>
          <p:cNvSpPr/>
          <p:nvPr/>
        </p:nvSpPr>
        <p:spPr>
          <a:xfrm>
            <a:off x="1708364" y="3848100"/>
            <a:ext cx="20982900" cy="74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da197b7dbc_0_153"/>
          <p:cNvSpPr/>
          <p:nvPr/>
        </p:nvSpPr>
        <p:spPr>
          <a:xfrm>
            <a:off x="1708364" y="3848100"/>
            <a:ext cx="6439800" cy="74169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da197b7dbc_0_153"/>
          <p:cNvSpPr/>
          <p:nvPr/>
        </p:nvSpPr>
        <p:spPr>
          <a:xfrm>
            <a:off x="4115314" y="43053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da197b7dbc_0_153"/>
          <p:cNvPicPr preferRelativeResize="0"/>
          <p:nvPr/>
        </p:nvPicPr>
        <p:blipFill rotWithShape="1">
          <a:blip r:embed="rId7">
            <a:alphaModFix/>
          </a:blip>
          <a:srcRect b="0" l="0" r="0" t="0"/>
          <a:stretch/>
        </p:blipFill>
        <p:spPr>
          <a:xfrm>
            <a:off x="4420152" y="4610100"/>
            <a:ext cx="1016127" cy="1016000"/>
          </a:xfrm>
          <a:prstGeom prst="rect">
            <a:avLst/>
          </a:prstGeom>
          <a:noFill/>
          <a:ln>
            <a:noFill/>
          </a:ln>
        </p:spPr>
      </p:pic>
      <p:pic>
        <p:nvPicPr>
          <p:cNvPr descr=" " id="186" name="Google Shape;186;g2da197b7dbc_0_153"/>
          <p:cNvPicPr preferRelativeResize="0"/>
          <p:nvPr/>
        </p:nvPicPr>
        <p:blipFill rotWithShape="1">
          <a:blip r:embed="rId8">
            <a:alphaModFix/>
          </a:blip>
          <a:srcRect b="0" l="0" r="0" t="0"/>
          <a:stretch/>
        </p:blipFill>
        <p:spPr>
          <a:xfrm>
            <a:off x="4547168" y="4737100"/>
            <a:ext cx="762095" cy="762000"/>
          </a:xfrm>
          <a:prstGeom prst="rect">
            <a:avLst/>
          </a:prstGeom>
          <a:noFill/>
          <a:ln>
            <a:noFill/>
          </a:ln>
        </p:spPr>
      </p:pic>
      <p:sp>
        <p:nvSpPr>
          <p:cNvPr id="187" name="Google Shape;187;g2da197b7dbc_0_153"/>
          <p:cNvSpPr/>
          <p:nvPr/>
        </p:nvSpPr>
        <p:spPr>
          <a:xfrm>
            <a:off x="2432354" y="6235700"/>
            <a:ext cx="49917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Graphic Design</a:t>
            </a:r>
            <a:endParaRPr b="0" i="0" sz="4800" u="none" cap="none" strike="noStrike">
              <a:solidFill>
                <a:schemeClr val="dk1"/>
              </a:solidFill>
              <a:latin typeface="Calibri"/>
              <a:ea typeface="Calibri"/>
              <a:cs typeface="Calibri"/>
              <a:sym typeface="Calibri"/>
            </a:endParaRPr>
          </a:p>
        </p:txBody>
      </p:sp>
      <p:sp>
        <p:nvSpPr>
          <p:cNvPr id="188" name="Google Shape;188;g2da197b7dbc_0_153"/>
          <p:cNvSpPr/>
          <p:nvPr/>
        </p:nvSpPr>
        <p:spPr>
          <a:xfrm>
            <a:off x="2165621" y="7150100"/>
            <a:ext cx="5660700" cy="3793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9" name="Google Shape;189;g2da197b7dbc_0_153"/>
          <p:cNvSpPr/>
          <p:nvPr/>
        </p:nvSpPr>
        <p:spPr>
          <a:xfrm>
            <a:off x="8910164" y="3848100"/>
            <a:ext cx="6439800" cy="74169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da197b7dbc_0_153"/>
          <p:cNvSpPr/>
          <p:nvPr/>
        </p:nvSpPr>
        <p:spPr>
          <a:xfrm>
            <a:off x="11317114" y="43053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da197b7dbc_0_153"/>
          <p:cNvPicPr preferRelativeResize="0"/>
          <p:nvPr/>
        </p:nvPicPr>
        <p:blipFill rotWithShape="1">
          <a:blip r:embed="rId7">
            <a:alphaModFix/>
          </a:blip>
          <a:srcRect b="0" l="0" r="0" t="0"/>
          <a:stretch/>
        </p:blipFill>
        <p:spPr>
          <a:xfrm>
            <a:off x="11621953" y="4610100"/>
            <a:ext cx="1016127" cy="1016000"/>
          </a:xfrm>
          <a:prstGeom prst="rect">
            <a:avLst/>
          </a:prstGeom>
          <a:noFill/>
          <a:ln>
            <a:noFill/>
          </a:ln>
        </p:spPr>
      </p:pic>
      <p:pic>
        <p:nvPicPr>
          <p:cNvPr descr=" " id="192" name="Google Shape;192;g2da197b7dbc_0_153"/>
          <p:cNvPicPr preferRelativeResize="0"/>
          <p:nvPr/>
        </p:nvPicPr>
        <p:blipFill rotWithShape="1">
          <a:blip r:embed="rId9">
            <a:alphaModFix/>
          </a:blip>
          <a:srcRect b="0" l="0" r="0" t="0"/>
          <a:stretch/>
        </p:blipFill>
        <p:spPr>
          <a:xfrm>
            <a:off x="11706631" y="4906429"/>
            <a:ext cx="846774" cy="423329"/>
          </a:xfrm>
          <a:prstGeom prst="rect">
            <a:avLst/>
          </a:prstGeom>
          <a:noFill/>
          <a:ln>
            <a:noFill/>
          </a:ln>
        </p:spPr>
      </p:pic>
      <p:sp>
        <p:nvSpPr>
          <p:cNvPr id="193" name="Google Shape;193;g2da197b7dbc_0_153"/>
          <p:cNvSpPr/>
          <p:nvPr/>
        </p:nvSpPr>
        <p:spPr>
          <a:xfrm>
            <a:off x="10053307" y="6235700"/>
            <a:ext cx="41535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Art Director</a:t>
            </a:r>
            <a:endParaRPr b="0" i="0" sz="4800" u="none" cap="none" strike="noStrike">
              <a:solidFill>
                <a:schemeClr val="dk1"/>
              </a:solidFill>
              <a:latin typeface="Calibri"/>
              <a:ea typeface="Calibri"/>
              <a:cs typeface="Calibri"/>
              <a:sym typeface="Calibri"/>
            </a:endParaRPr>
          </a:p>
        </p:txBody>
      </p:sp>
      <p:sp>
        <p:nvSpPr>
          <p:cNvPr id="194" name="Google Shape;194;g2da197b7dbc_0_153"/>
          <p:cNvSpPr/>
          <p:nvPr/>
        </p:nvSpPr>
        <p:spPr>
          <a:xfrm>
            <a:off x="9367421" y="7150100"/>
            <a:ext cx="5660700" cy="3793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95" name="Google Shape;195;g2da197b7dbc_0_153"/>
          <p:cNvSpPr/>
          <p:nvPr/>
        </p:nvSpPr>
        <p:spPr>
          <a:xfrm>
            <a:off x="16111964" y="3848100"/>
            <a:ext cx="6579300" cy="74169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a197b7dbc_0_153"/>
          <p:cNvSpPr/>
          <p:nvPr/>
        </p:nvSpPr>
        <p:spPr>
          <a:xfrm>
            <a:off x="18588773" y="43053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da197b7dbc_0_153"/>
          <p:cNvPicPr preferRelativeResize="0"/>
          <p:nvPr/>
        </p:nvPicPr>
        <p:blipFill rotWithShape="1">
          <a:blip r:embed="rId10">
            <a:alphaModFix/>
          </a:blip>
          <a:srcRect b="0" l="0" r="0" t="0"/>
          <a:stretch/>
        </p:blipFill>
        <p:spPr>
          <a:xfrm>
            <a:off x="18893611" y="4610100"/>
            <a:ext cx="1016127" cy="1016000"/>
          </a:xfrm>
          <a:prstGeom prst="rect">
            <a:avLst/>
          </a:prstGeom>
          <a:noFill/>
          <a:ln>
            <a:noFill/>
          </a:ln>
        </p:spPr>
      </p:pic>
      <p:pic>
        <p:nvPicPr>
          <p:cNvPr descr=" " id="198" name="Google Shape;198;g2da197b7dbc_0_153"/>
          <p:cNvPicPr preferRelativeResize="0"/>
          <p:nvPr/>
        </p:nvPicPr>
        <p:blipFill rotWithShape="1">
          <a:blip r:embed="rId11">
            <a:alphaModFix/>
          </a:blip>
          <a:srcRect b="0" l="0" r="0" t="0"/>
          <a:stretch/>
        </p:blipFill>
        <p:spPr>
          <a:xfrm>
            <a:off x="18935949" y="4821771"/>
            <a:ext cx="931449" cy="592671"/>
          </a:xfrm>
          <a:prstGeom prst="rect">
            <a:avLst/>
          </a:prstGeom>
          <a:noFill/>
          <a:ln>
            <a:noFill/>
          </a:ln>
        </p:spPr>
      </p:pic>
      <p:sp>
        <p:nvSpPr>
          <p:cNvPr id="199" name="Google Shape;199;g2da197b7dbc_0_153"/>
          <p:cNvSpPr/>
          <p:nvPr/>
        </p:nvSpPr>
        <p:spPr>
          <a:xfrm>
            <a:off x="16467608" y="6235700"/>
            <a:ext cx="5868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Special Elite"/>
              <a:buNone/>
            </a:pPr>
            <a:r>
              <a:rPr b="0" i="0" lang="en-US" sz="4800" u="none" cap="none" strike="noStrike">
                <a:solidFill>
                  <a:srgbClr val="000000"/>
                </a:solidFill>
                <a:latin typeface="Special Elite"/>
                <a:ea typeface="Special Elite"/>
                <a:cs typeface="Special Elite"/>
                <a:sym typeface="Special Elite"/>
              </a:rPr>
              <a:t>Creative Director</a:t>
            </a:r>
            <a:endParaRPr b="0" i="0" sz="4800" u="none" cap="none" strike="noStrike">
              <a:solidFill>
                <a:schemeClr val="dk1"/>
              </a:solidFill>
              <a:latin typeface="Calibri"/>
              <a:ea typeface="Calibri"/>
              <a:cs typeface="Calibri"/>
              <a:sym typeface="Calibri"/>
            </a:endParaRPr>
          </a:p>
        </p:txBody>
      </p:sp>
      <p:sp>
        <p:nvSpPr>
          <p:cNvPr id="200" name="Google Shape;200;g2da197b7dbc_0_153"/>
          <p:cNvSpPr/>
          <p:nvPr/>
        </p:nvSpPr>
        <p:spPr>
          <a:xfrm>
            <a:off x="16639080" y="7150100"/>
            <a:ext cx="5660700" cy="3793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05" name="Shape 205"/>
        <p:cNvGrpSpPr/>
        <p:nvPr/>
      </p:nvGrpSpPr>
      <p:grpSpPr>
        <a:xfrm>
          <a:off x="0" y="0"/>
          <a:ext cx="0" cy="0"/>
          <a:chOff x="0" y="0"/>
          <a:chExt cx="0" cy="0"/>
        </a:xfrm>
      </p:grpSpPr>
      <p:pic>
        <p:nvPicPr>
          <p:cNvPr descr=" " id="206" name="Google Shape;206;g2da197b7dbc_0_18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7" name="Google Shape;207;g2da197b7dbc_0_182"/>
          <p:cNvPicPr preferRelativeResize="0"/>
          <p:nvPr/>
        </p:nvPicPr>
        <p:blipFill rotWithShape="1">
          <a:blip r:embed="rId4">
            <a:alphaModFix/>
          </a:blip>
          <a:srcRect b="0" l="0" r="0" t="0"/>
          <a:stretch/>
        </p:blipFill>
        <p:spPr>
          <a:xfrm>
            <a:off x="0" y="9817100"/>
            <a:ext cx="5678803" cy="3898900"/>
          </a:xfrm>
          <a:prstGeom prst="rect">
            <a:avLst/>
          </a:prstGeom>
          <a:noFill/>
          <a:ln>
            <a:noFill/>
          </a:ln>
        </p:spPr>
      </p:pic>
      <p:pic>
        <p:nvPicPr>
          <p:cNvPr descr=" " id="208" name="Google Shape;208;g2da197b7dbc_0_182"/>
          <p:cNvPicPr preferRelativeResize="0"/>
          <p:nvPr/>
        </p:nvPicPr>
        <p:blipFill rotWithShape="1">
          <a:blip r:embed="rId5">
            <a:alphaModFix/>
          </a:blip>
          <a:srcRect b="0" l="0" r="0" t="0"/>
          <a:stretch/>
        </p:blipFill>
        <p:spPr>
          <a:xfrm>
            <a:off x="20360645" y="0"/>
            <a:ext cx="4026403" cy="3860800"/>
          </a:xfrm>
          <a:prstGeom prst="rect">
            <a:avLst/>
          </a:prstGeom>
          <a:noFill/>
          <a:ln>
            <a:noFill/>
          </a:ln>
        </p:spPr>
      </p:pic>
      <p:sp>
        <p:nvSpPr>
          <p:cNvPr id="209" name="Google Shape;209;g2da197b7dbc_0_1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da197b7dbc_0_1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1" name="Google Shape;211;g2da197b7dbc_0_182"/>
          <p:cNvPicPr preferRelativeResize="0"/>
          <p:nvPr/>
        </p:nvPicPr>
        <p:blipFill rotWithShape="1">
          <a:blip r:embed="rId7">
            <a:alphaModFix/>
          </a:blip>
          <a:srcRect b="0" l="0" r="0" t="0"/>
          <a:stretch/>
        </p:blipFill>
        <p:spPr>
          <a:xfrm>
            <a:off x="0" y="3238500"/>
            <a:ext cx="11990299" cy="10388600"/>
          </a:xfrm>
          <a:prstGeom prst="rect">
            <a:avLst/>
          </a:prstGeom>
          <a:noFill/>
          <a:ln>
            <a:noFill/>
          </a:ln>
        </p:spPr>
      </p:pic>
      <p:sp>
        <p:nvSpPr>
          <p:cNvPr id="212" name="Google Shape;212;g2da197b7dbc_0_182"/>
          <p:cNvSpPr/>
          <p:nvPr/>
        </p:nvSpPr>
        <p:spPr>
          <a:xfrm>
            <a:off x="13247756" y="914400"/>
            <a:ext cx="1069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pecial Elite"/>
              <a:buNone/>
            </a:pPr>
            <a:r>
              <a:rPr b="0" i="0" lang="en-US" sz="8000" u="none" cap="none" strike="noStrike">
                <a:solidFill>
                  <a:srgbClr val="0E0E0E"/>
                </a:solidFill>
                <a:latin typeface="Special Elite"/>
                <a:ea typeface="Special Elite"/>
                <a:cs typeface="Special Elite"/>
                <a:sym typeface="Special Elite"/>
              </a:rPr>
              <a:t>Achievements</a:t>
            </a:r>
            <a:endParaRPr b="0" i="0" sz="8000" u="none" cap="none" strike="noStrike">
              <a:solidFill>
                <a:schemeClr val="dk1"/>
              </a:solidFill>
              <a:latin typeface="Calibri"/>
              <a:ea typeface="Calibri"/>
              <a:cs typeface="Calibri"/>
              <a:sym typeface="Calibri"/>
            </a:endParaRPr>
          </a:p>
        </p:txBody>
      </p:sp>
      <p:sp>
        <p:nvSpPr>
          <p:cNvPr id="213" name="Google Shape;213;g2da197b7dbc_0_182"/>
          <p:cNvSpPr/>
          <p:nvPr/>
        </p:nvSpPr>
        <p:spPr>
          <a:xfrm>
            <a:off x="13095337" y="3048000"/>
            <a:ext cx="8573700" cy="53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da197b7dbc_0_182"/>
          <p:cNvSpPr/>
          <p:nvPr/>
        </p:nvSpPr>
        <p:spPr>
          <a:xfrm>
            <a:off x="13095337" y="3048000"/>
            <a:ext cx="85737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da197b7dbc_0_182"/>
          <p:cNvSpPr/>
          <p:nvPr/>
        </p:nvSpPr>
        <p:spPr>
          <a:xfrm>
            <a:off x="13095337" y="3225800"/>
            <a:ext cx="17910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da197b7dbc_0_182"/>
          <p:cNvSpPr/>
          <p:nvPr/>
        </p:nvSpPr>
        <p:spPr>
          <a:xfrm>
            <a:off x="13095337" y="3225800"/>
            <a:ext cx="2129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75%</a:t>
            </a:r>
            <a:endParaRPr b="0" i="0" sz="8000" u="none" cap="none" strike="noStrike">
              <a:solidFill>
                <a:schemeClr val="dk1"/>
              </a:solidFill>
              <a:latin typeface="Calibri"/>
              <a:ea typeface="Calibri"/>
              <a:cs typeface="Calibri"/>
              <a:sym typeface="Calibri"/>
            </a:endParaRPr>
          </a:p>
        </p:txBody>
      </p:sp>
      <p:sp>
        <p:nvSpPr>
          <p:cNvPr id="217" name="Google Shape;217;g2da197b7dbc_0_182"/>
          <p:cNvSpPr/>
          <p:nvPr/>
        </p:nvSpPr>
        <p:spPr>
          <a:xfrm>
            <a:off x="15089486" y="3048000"/>
            <a:ext cx="65793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da197b7dbc_0_182"/>
          <p:cNvSpPr/>
          <p:nvPr/>
        </p:nvSpPr>
        <p:spPr>
          <a:xfrm>
            <a:off x="15089486" y="3048000"/>
            <a:ext cx="67317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Enchanted Creatures</a:t>
            </a:r>
            <a:endParaRPr b="0" i="0" sz="3600" u="none" cap="none" strike="noStrike">
              <a:solidFill>
                <a:schemeClr val="dk1"/>
              </a:solidFill>
              <a:latin typeface="Calibri"/>
              <a:ea typeface="Calibri"/>
              <a:cs typeface="Calibri"/>
              <a:sym typeface="Calibri"/>
            </a:endParaRPr>
          </a:p>
        </p:txBody>
      </p:sp>
      <p:sp>
        <p:nvSpPr>
          <p:cNvPr id="219" name="Google Shape;219;g2da197b7dbc_0_182"/>
          <p:cNvSpPr/>
          <p:nvPr/>
        </p:nvSpPr>
        <p:spPr>
          <a:xfrm>
            <a:off x="15089486" y="3606800"/>
            <a:ext cx="67149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possess the ability to cast spells.</a:t>
            </a:r>
            <a:endParaRPr b="0" i="0" sz="3200" u="none" cap="none" strike="noStrike">
              <a:solidFill>
                <a:schemeClr val="dk1"/>
              </a:solidFill>
              <a:latin typeface="Calibri"/>
              <a:ea typeface="Calibri"/>
              <a:cs typeface="Calibri"/>
              <a:sym typeface="Calibri"/>
            </a:endParaRPr>
          </a:p>
        </p:txBody>
      </p:sp>
      <p:sp>
        <p:nvSpPr>
          <p:cNvPr id="220" name="Google Shape;220;g2da197b7dbc_0_182"/>
          <p:cNvSpPr/>
          <p:nvPr/>
        </p:nvSpPr>
        <p:spPr>
          <a:xfrm>
            <a:off x="13095337" y="5029200"/>
            <a:ext cx="85737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da197b7dbc_0_182"/>
          <p:cNvSpPr/>
          <p:nvPr/>
        </p:nvSpPr>
        <p:spPr>
          <a:xfrm>
            <a:off x="13095337" y="5232400"/>
            <a:ext cx="19053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da197b7dbc_0_182"/>
          <p:cNvSpPr/>
          <p:nvPr/>
        </p:nvSpPr>
        <p:spPr>
          <a:xfrm>
            <a:off x="13095337" y="5232400"/>
            <a:ext cx="2244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60%</a:t>
            </a:r>
            <a:endParaRPr b="0" i="0" sz="8000" u="none" cap="none" strike="noStrike">
              <a:solidFill>
                <a:schemeClr val="dk1"/>
              </a:solidFill>
              <a:latin typeface="Calibri"/>
              <a:ea typeface="Calibri"/>
              <a:cs typeface="Calibri"/>
              <a:sym typeface="Calibri"/>
            </a:endParaRPr>
          </a:p>
        </p:txBody>
      </p:sp>
      <p:sp>
        <p:nvSpPr>
          <p:cNvPr id="223" name="Google Shape;223;g2da197b7dbc_0_182"/>
          <p:cNvSpPr/>
          <p:nvPr/>
        </p:nvSpPr>
        <p:spPr>
          <a:xfrm>
            <a:off x="15203800" y="5029200"/>
            <a:ext cx="6465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da197b7dbc_0_182"/>
          <p:cNvSpPr/>
          <p:nvPr/>
        </p:nvSpPr>
        <p:spPr>
          <a:xfrm>
            <a:off x="15203800" y="5029200"/>
            <a:ext cx="6617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Magic-Wielding Individuals</a:t>
            </a:r>
            <a:endParaRPr b="0" i="0" sz="3600" u="none" cap="none" strike="noStrike">
              <a:solidFill>
                <a:schemeClr val="dk1"/>
              </a:solidFill>
              <a:latin typeface="Calibri"/>
              <a:ea typeface="Calibri"/>
              <a:cs typeface="Calibri"/>
              <a:sym typeface="Calibri"/>
            </a:endParaRPr>
          </a:p>
        </p:txBody>
      </p:sp>
      <p:sp>
        <p:nvSpPr>
          <p:cNvPr id="225" name="Google Shape;225;g2da197b7dbc_0_182"/>
          <p:cNvSpPr/>
          <p:nvPr/>
        </p:nvSpPr>
        <p:spPr>
          <a:xfrm>
            <a:off x="15203800" y="6045200"/>
            <a:ext cx="66006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practice the art of illusions.</a:t>
            </a:r>
            <a:endParaRPr b="0" i="0" sz="3200" u="none" cap="none" strike="noStrike">
              <a:solidFill>
                <a:schemeClr val="dk1"/>
              </a:solidFill>
              <a:latin typeface="Calibri"/>
              <a:ea typeface="Calibri"/>
              <a:cs typeface="Calibri"/>
              <a:sym typeface="Calibri"/>
            </a:endParaRPr>
          </a:p>
        </p:txBody>
      </p:sp>
      <p:sp>
        <p:nvSpPr>
          <p:cNvPr id="226" name="Google Shape;226;g2da197b7dbc_0_182"/>
          <p:cNvSpPr/>
          <p:nvPr/>
        </p:nvSpPr>
        <p:spPr>
          <a:xfrm>
            <a:off x="13095337" y="7061200"/>
            <a:ext cx="85737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da197b7dbc_0_182"/>
          <p:cNvSpPr/>
          <p:nvPr/>
        </p:nvSpPr>
        <p:spPr>
          <a:xfrm>
            <a:off x="13095337" y="7239000"/>
            <a:ext cx="19053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da197b7dbc_0_182"/>
          <p:cNvSpPr/>
          <p:nvPr/>
        </p:nvSpPr>
        <p:spPr>
          <a:xfrm>
            <a:off x="13095337" y="7239000"/>
            <a:ext cx="2244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pecial Elite"/>
              <a:buNone/>
            </a:pPr>
            <a:r>
              <a:rPr b="0" i="0" lang="en-US" sz="8000" u="none" cap="none" strike="noStrike">
                <a:solidFill>
                  <a:srgbClr val="272727"/>
                </a:solidFill>
                <a:latin typeface="Special Elite"/>
                <a:ea typeface="Special Elite"/>
                <a:cs typeface="Special Elite"/>
                <a:sym typeface="Special Elite"/>
              </a:rPr>
              <a:t>90%</a:t>
            </a:r>
            <a:endParaRPr b="0" i="0" sz="8000" u="none" cap="none" strike="noStrike">
              <a:solidFill>
                <a:schemeClr val="dk1"/>
              </a:solidFill>
              <a:latin typeface="Calibri"/>
              <a:ea typeface="Calibri"/>
              <a:cs typeface="Calibri"/>
              <a:sym typeface="Calibri"/>
            </a:endParaRPr>
          </a:p>
        </p:txBody>
      </p:sp>
      <p:sp>
        <p:nvSpPr>
          <p:cNvPr id="229" name="Google Shape;229;g2da197b7dbc_0_182"/>
          <p:cNvSpPr/>
          <p:nvPr/>
        </p:nvSpPr>
        <p:spPr>
          <a:xfrm>
            <a:off x="15203800" y="7061200"/>
            <a:ext cx="6465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da197b7dbc_0_182"/>
          <p:cNvSpPr/>
          <p:nvPr/>
        </p:nvSpPr>
        <p:spPr>
          <a:xfrm>
            <a:off x="15203800" y="7061200"/>
            <a:ext cx="66174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pecial Elite"/>
              <a:buNone/>
            </a:pPr>
            <a:r>
              <a:rPr b="0" i="0" lang="en-US" sz="3600" u="none" cap="none" strike="noStrike">
                <a:solidFill>
                  <a:srgbClr val="0E0E0E"/>
                </a:solidFill>
                <a:latin typeface="Special Elite"/>
                <a:ea typeface="Special Elite"/>
                <a:cs typeface="Special Elite"/>
                <a:sym typeface="Special Elite"/>
              </a:rPr>
              <a:t>Spells Cast</a:t>
            </a:r>
            <a:endParaRPr b="0" i="0" sz="3600" u="none" cap="none" strike="noStrike">
              <a:solidFill>
                <a:schemeClr val="dk1"/>
              </a:solidFill>
              <a:latin typeface="Calibri"/>
              <a:ea typeface="Calibri"/>
              <a:cs typeface="Calibri"/>
              <a:sym typeface="Calibri"/>
            </a:endParaRPr>
          </a:p>
        </p:txBody>
      </p:sp>
      <p:sp>
        <p:nvSpPr>
          <p:cNvPr id="231" name="Google Shape;231;g2da197b7dbc_0_182"/>
          <p:cNvSpPr/>
          <p:nvPr/>
        </p:nvSpPr>
        <p:spPr>
          <a:xfrm>
            <a:off x="15203800" y="7620000"/>
            <a:ext cx="66006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2024-05-07T13:23:12Z</dcterms:created>
  <dc:creator>PptxGenJS</dc:creator>
</cp:coreProperties>
</file>