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Lato"/>
      <p:regular r:id="rId28"/>
      <p:bold r:id="rId29"/>
      <p:italic r:id="rId30"/>
      <p:boldItalic r:id="rId31"/>
    </p:embeddedFont>
    <p:embeddedFont>
      <p:font typeface="Inter"/>
      <p:regular r:id="rId32"/>
      <p:bold r:id="rId33"/>
    </p:embeddedFont>
    <p:embeddedFont>
      <p:font typeface="Special Elite"/>
      <p:regular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5" roundtripDataSignature="AMtx7mgkxWQnKkfzefXRYKF7H2/G6qhd4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Lato-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Italic.fntdata"/><Relationship Id="rId30" Type="http://schemas.openxmlformats.org/officeDocument/2006/relationships/font" Target="fonts/Lato-italic.fntdata"/><Relationship Id="rId11" Type="http://schemas.openxmlformats.org/officeDocument/2006/relationships/slide" Target="slides/slide7.xml"/><Relationship Id="rId33" Type="http://schemas.openxmlformats.org/officeDocument/2006/relationships/font" Target="fonts/Inter-bold.fntdata"/><Relationship Id="rId10" Type="http://schemas.openxmlformats.org/officeDocument/2006/relationships/slide" Target="slides/slide6.xml"/><Relationship Id="rId32" Type="http://schemas.openxmlformats.org/officeDocument/2006/relationships/font" Target="fonts/Inter-regular.fntdata"/><Relationship Id="rId13" Type="http://schemas.openxmlformats.org/officeDocument/2006/relationships/slide" Target="slides/slide9.xml"/><Relationship Id="rId35" Type="http://customschemas.google.com/relationships/presentationmetadata" Target="metadata"/><Relationship Id="rId12" Type="http://schemas.openxmlformats.org/officeDocument/2006/relationships/slide" Target="slides/slide8.xml"/><Relationship Id="rId34" Type="http://schemas.openxmlformats.org/officeDocument/2006/relationships/font" Target="fonts/SpecialElite-regular.fnt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da197b7dbc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da197b7dbc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da197b7dbc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2da197b7dbc_0_2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g2da197b7dbc_0_2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5" name="Google Shape;235;g2da197b7dbc_0_2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2da197b7dbc_0_2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9" name="Google Shape;249;g2da197b7dbc_0_2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0" name="Google Shape;250;g2da197b7dbc_0_2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2da197b7dbc_0_2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9" name="Google Shape;279;g2da197b7dbc_0_2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0" name="Google Shape;280;g2da197b7dbc_0_2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2da197b7dbc_0_3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7" name="Google Shape;347;g2da197b7dbc_0_3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8" name="Google Shape;348;g2da197b7dbc_0_3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2da197b7dbc_0_3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4" name="Google Shape;364;g2da197b7dbc_0_3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5" name="Google Shape;365;g2da197b7dbc_0_3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2da197b7dbc_0_3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2" name="Google Shape;382;g2da197b7dbc_0_3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3" name="Google Shape;383;g2da197b7dbc_0_3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2da197b7dbc_0_3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0" name="Google Shape;400;g2da197b7dbc_0_3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1" name="Google Shape;401;g2da197b7dbc_0_3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2da197b7dbc_0_3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0" name="Google Shape;410;g2da197b7dbc_0_3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1" name="Google Shape;411;g2da197b7dbc_0_3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2da197b7dbc_0_4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1" name="Google Shape;431;g2da197b7dbc_0_4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2" name="Google Shape;432;g2da197b7dbc_0_4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g2da197b7dbc_0_4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7" name="Google Shape;457;g2da197b7dbc_0_4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8" name="Google Shape;458;g2da197b7dbc_0_4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da197b7dbc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da197b7dbc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da197b7dbc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g2da197b7dbc_0_4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7" name="Google Shape;507;g2da197b7dbc_0_4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8" name="Google Shape;508;g2da197b7dbc_0_4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g2da197b7dbc_0_5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9" name="Google Shape;539;g2da197b7dbc_0_5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0" name="Google Shape;540;g2da197b7dbc_0_5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g2da197b7dbc_0_5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8" name="Google Shape;578;g2da197b7dbc_0_5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9" name="Google Shape;579;g2da197b7dbc_0_5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g2da197b7dbc_0_5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8" name="Google Shape;608;g2da197b7dbc_0_5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9" name="Google Shape;609;g2da197b7dbc_0_5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g2da197b7dbc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 name="Google Shape;39;g2da197b7dbc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 name="Google Shape;40;g2da197b7dbc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da197b7dbc_0_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 name="Google Shape;83;g2da197b7dbc_0_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 name="Google Shape;84;g2da197b7dbc_0_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da197b7dbc_0_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 name="Google Shape;96;g2da197b7dbc_0_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 name="Google Shape;97;g2da197b7dbc_0_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2da197b7dbc_0_1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 name="Google Shape;122;g2da197b7dbc_0_1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 name="Google Shape;123;g2da197b7dbc_0_1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da197b7dbc_0_1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6" name="Google Shape;136;g2da197b7dbc_0_1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 name="Google Shape;137;g2da197b7dbc_0_1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2da197b7dbc_0_1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 name="Google Shape;173;g2da197b7dbc_0_1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4" name="Google Shape;174;g2da197b7dbc_0_1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2da197b7dbc_0_1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3" name="Google Shape;203;g2da197b7dbc_0_1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4" name="Google Shape;204;g2da197b7dbc_0_1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7.png"/><Relationship Id="rId4" Type="http://schemas.openxmlformats.org/officeDocument/2006/relationships/image" Target="../media/image10.png"/><Relationship Id="rId5" Type="http://schemas.openxmlformats.org/officeDocument/2006/relationships/image" Target="../media/image13.png"/><Relationship Id="rId6" Type="http://schemas.openxmlformats.org/officeDocument/2006/relationships/image" Target="../media/image7.png"/><Relationship Id="rId7" Type="http://schemas.openxmlformats.org/officeDocument/2006/relationships/image" Target="../media/image2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8.png"/><Relationship Id="rId4" Type="http://schemas.openxmlformats.org/officeDocument/2006/relationships/image" Target="../media/image9.png"/><Relationship Id="rId5" Type="http://schemas.openxmlformats.org/officeDocument/2006/relationships/image" Target="../media/image14.png"/><Relationship Id="rId6"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4.png"/><Relationship Id="rId4" Type="http://schemas.openxmlformats.org/officeDocument/2006/relationships/image" Target="../media/image16.png"/><Relationship Id="rId5" Type="http://schemas.openxmlformats.org/officeDocument/2006/relationships/image" Target="../media/image15.png"/><Relationship Id="rId6" Type="http://schemas.openxmlformats.org/officeDocument/2006/relationships/image" Target="../media/image7.png"/></Relationships>
</file>

<file path=ppt/slides/_rels/slide12.xml.rels><?xml version="1.0" encoding="UTF-8" standalone="yes"?><Relationships xmlns="http://schemas.openxmlformats.org/package/2006/relationships"><Relationship Id="rId20" Type="http://schemas.openxmlformats.org/officeDocument/2006/relationships/image" Target="../media/image102.png"/><Relationship Id="rId22" Type="http://schemas.openxmlformats.org/officeDocument/2006/relationships/image" Target="../media/image85.png"/><Relationship Id="rId21" Type="http://schemas.openxmlformats.org/officeDocument/2006/relationships/image" Target="../media/image87.png"/><Relationship Id="rId24" Type="http://schemas.openxmlformats.org/officeDocument/2006/relationships/image" Target="../media/image89.png"/><Relationship Id="rId23" Type="http://schemas.openxmlformats.org/officeDocument/2006/relationships/image" Target="../media/image88.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7.png"/><Relationship Id="rId4" Type="http://schemas.openxmlformats.org/officeDocument/2006/relationships/image" Target="../media/image10.png"/><Relationship Id="rId9" Type="http://schemas.openxmlformats.org/officeDocument/2006/relationships/image" Target="../media/image127.png"/><Relationship Id="rId26" Type="http://schemas.openxmlformats.org/officeDocument/2006/relationships/image" Target="../media/image103.png"/><Relationship Id="rId25" Type="http://schemas.openxmlformats.org/officeDocument/2006/relationships/image" Target="../media/image92.png"/><Relationship Id="rId28" Type="http://schemas.openxmlformats.org/officeDocument/2006/relationships/image" Target="../media/image90.png"/><Relationship Id="rId27" Type="http://schemas.openxmlformats.org/officeDocument/2006/relationships/image" Target="../media/image98.png"/><Relationship Id="rId5" Type="http://schemas.openxmlformats.org/officeDocument/2006/relationships/image" Target="../media/image13.png"/><Relationship Id="rId6" Type="http://schemas.openxmlformats.org/officeDocument/2006/relationships/image" Target="../media/image7.png"/><Relationship Id="rId29" Type="http://schemas.openxmlformats.org/officeDocument/2006/relationships/image" Target="../media/image84.png"/><Relationship Id="rId7" Type="http://schemas.openxmlformats.org/officeDocument/2006/relationships/image" Target="../media/image78.png"/><Relationship Id="rId8" Type="http://schemas.openxmlformats.org/officeDocument/2006/relationships/image" Target="../media/image68.png"/><Relationship Id="rId30" Type="http://schemas.openxmlformats.org/officeDocument/2006/relationships/image" Target="../media/image95.png"/><Relationship Id="rId11" Type="http://schemas.openxmlformats.org/officeDocument/2006/relationships/image" Target="../media/image76.png"/><Relationship Id="rId10" Type="http://schemas.openxmlformats.org/officeDocument/2006/relationships/image" Target="../media/image69.png"/><Relationship Id="rId13" Type="http://schemas.openxmlformats.org/officeDocument/2006/relationships/image" Target="../media/image75.png"/><Relationship Id="rId12" Type="http://schemas.openxmlformats.org/officeDocument/2006/relationships/image" Target="../media/image74.png"/><Relationship Id="rId15" Type="http://schemas.openxmlformats.org/officeDocument/2006/relationships/image" Target="../media/image107.png"/><Relationship Id="rId14" Type="http://schemas.openxmlformats.org/officeDocument/2006/relationships/image" Target="../media/image72.png"/><Relationship Id="rId17" Type="http://schemas.openxmlformats.org/officeDocument/2006/relationships/image" Target="../media/image105.png"/><Relationship Id="rId16" Type="http://schemas.openxmlformats.org/officeDocument/2006/relationships/image" Target="../media/image83.png"/><Relationship Id="rId19" Type="http://schemas.openxmlformats.org/officeDocument/2006/relationships/image" Target="../media/image146.png"/><Relationship Id="rId18" Type="http://schemas.openxmlformats.org/officeDocument/2006/relationships/image" Target="../media/image10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8.png"/><Relationship Id="rId4" Type="http://schemas.openxmlformats.org/officeDocument/2006/relationships/image" Target="../media/image9.png"/><Relationship Id="rId5" Type="http://schemas.openxmlformats.org/officeDocument/2006/relationships/image" Target="../media/image14.png"/><Relationship Id="rId6" Type="http://schemas.openxmlformats.org/officeDocument/2006/relationships/image" Target="../media/image7.png"/><Relationship Id="rId7" Type="http://schemas.openxmlformats.org/officeDocument/2006/relationships/image" Target="../media/image93.png"/><Relationship Id="rId8" Type="http://schemas.openxmlformats.org/officeDocument/2006/relationships/image" Target="../media/image10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4.png"/><Relationship Id="rId4" Type="http://schemas.openxmlformats.org/officeDocument/2006/relationships/image" Target="../media/image16.png"/><Relationship Id="rId5" Type="http://schemas.openxmlformats.org/officeDocument/2006/relationships/image" Target="../media/image15.png"/><Relationship Id="rId6" Type="http://schemas.openxmlformats.org/officeDocument/2006/relationships/image" Target="../media/image7.png"/><Relationship Id="rId7" Type="http://schemas.openxmlformats.org/officeDocument/2006/relationships/image" Target="../media/image108.png"/><Relationship Id="rId8" Type="http://schemas.openxmlformats.org/officeDocument/2006/relationships/image" Target="../media/image11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6.png"/><Relationship Id="rId4" Type="http://schemas.openxmlformats.org/officeDocument/2006/relationships/image" Target="../media/image33.png"/><Relationship Id="rId5" Type="http://schemas.openxmlformats.org/officeDocument/2006/relationships/image" Target="../media/image20.png"/><Relationship Id="rId6" Type="http://schemas.openxmlformats.org/officeDocument/2006/relationships/image" Target="../media/image7.png"/><Relationship Id="rId7" Type="http://schemas.openxmlformats.org/officeDocument/2006/relationships/image" Target="../media/image111.png"/><Relationship Id="rId8" Type="http://schemas.openxmlformats.org/officeDocument/2006/relationships/image" Target="../media/image12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79.png"/><Relationship Id="rId4" Type="http://schemas.openxmlformats.org/officeDocument/2006/relationships/image" Target="../media/image143.png"/><Relationship Id="rId5" Type="http://schemas.openxmlformats.org/officeDocument/2006/relationships/image" Target="../media/image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7.png"/><Relationship Id="rId4" Type="http://schemas.openxmlformats.org/officeDocument/2006/relationships/image" Target="../media/image10.png"/><Relationship Id="rId5" Type="http://schemas.openxmlformats.org/officeDocument/2006/relationships/image" Target="../media/image13.png"/><Relationship Id="rId6" Type="http://schemas.openxmlformats.org/officeDocument/2006/relationships/image" Target="../media/image7.png"/><Relationship Id="rId7" Type="http://schemas.openxmlformats.org/officeDocument/2006/relationships/image" Target="../media/image124.png"/><Relationship Id="rId8" Type="http://schemas.openxmlformats.org/officeDocument/2006/relationships/image" Target="../media/image12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4.png"/><Relationship Id="rId4" Type="http://schemas.openxmlformats.org/officeDocument/2006/relationships/image" Target="../media/image16.png"/><Relationship Id="rId5" Type="http://schemas.openxmlformats.org/officeDocument/2006/relationships/image" Target="../media/image15.png"/><Relationship Id="rId6" Type="http://schemas.openxmlformats.org/officeDocument/2006/relationships/image" Target="../media/image30.png"/><Relationship Id="rId7" Type="http://schemas.openxmlformats.org/officeDocument/2006/relationships/image" Target="../media/image171.png"/><Relationship Id="rId8" Type="http://schemas.openxmlformats.org/officeDocument/2006/relationships/image" Target="../media/image13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46.png"/><Relationship Id="rId4" Type="http://schemas.openxmlformats.org/officeDocument/2006/relationships/image" Target="../media/image33.png"/><Relationship Id="rId9" Type="http://schemas.openxmlformats.org/officeDocument/2006/relationships/image" Target="../media/image131.png"/><Relationship Id="rId5" Type="http://schemas.openxmlformats.org/officeDocument/2006/relationships/image" Target="../media/image20.png"/><Relationship Id="rId6" Type="http://schemas.openxmlformats.org/officeDocument/2006/relationships/image" Target="../media/image7.png"/><Relationship Id="rId7" Type="http://schemas.openxmlformats.org/officeDocument/2006/relationships/image" Target="../media/image132.png"/><Relationship Id="rId8" Type="http://schemas.openxmlformats.org/officeDocument/2006/relationships/image" Target="../media/image169.png"/><Relationship Id="rId11" Type="http://schemas.openxmlformats.org/officeDocument/2006/relationships/image" Target="../media/image149.png"/><Relationship Id="rId10" Type="http://schemas.openxmlformats.org/officeDocument/2006/relationships/image" Target="../media/image136.png"/><Relationship Id="rId13" Type="http://schemas.openxmlformats.org/officeDocument/2006/relationships/image" Target="../media/image140.png"/><Relationship Id="rId12" Type="http://schemas.openxmlformats.org/officeDocument/2006/relationships/image" Target="../media/image158.png"/><Relationship Id="rId15" Type="http://schemas.openxmlformats.org/officeDocument/2006/relationships/image" Target="../media/image150.png"/><Relationship Id="rId14" Type="http://schemas.openxmlformats.org/officeDocument/2006/relationships/image" Target="../media/image155.png"/><Relationship Id="rId16" Type="http://schemas.openxmlformats.org/officeDocument/2006/relationships/image" Target="../media/image15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8.png"/><Relationship Id="rId4" Type="http://schemas.openxmlformats.org/officeDocument/2006/relationships/image" Target="../media/image9.png"/><Relationship Id="rId5" Type="http://schemas.openxmlformats.org/officeDocument/2006/relationships/image" Target="../media/image14.png"/><Relationship Id="rId6" Type="http://schemas.openxmlformats.org/officeDocument/2006/relationships/image" Target="../media/image7.png"/><Relationship Id="rId7" Type="http://schemas.openxmlformats.org/officeDocument/2006/relationships/image" Target="../media/image2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7.png"/><Relationship Id="rId4" Type="http://schemas.openxmlformats.org/officeDocument/2006/relationships/image" Target="../media/image10.png"/><Relationship Id="rId9" Type="http://schemas.openxmlformats.org/officeDocument/2006/relationships/image" Target="../media/image172.png"/><Relationship Id="rId5" Type="http://schemas.openxmlformats.org/officeDocument/2006/relationships/image" Target="../media/image13.png"/><Relationship Id="rId6" Type="http://schemas.openxmlformats.org/officeDocument/2006/relationships/image" Target="../media/image7.png"/><Relationship Id="rId7" Type="http://schemas.openxmlformats.org/officeDocument/2006/relationships/image" Target="../media/image2.png"/><Relationship Id="rId8" Type="http://schemas.openxmlformats.org/officeDocument/2006/relationships/image" Target="../media/image160.png"/><Relationship Id="rId10" Type="http://schemas.openxmlformats.org/officeDocument/2006/relationships/image" Target="../media/image16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7.png"/><Relationship Id="rId4" Type="http://schemas.openxmlformats.org/officeDocument/2006/relationships/image" Target="../media/image10.png"/><Relationship Id="rId9" Type="http://schemas.openxmlformats.org/officeDocument/2006/relationships/image" Target="../media/image170.png"/><Relationship Id="rId5" Type="http://schemas.openxmlformats.org/officeDocument/2006/relationships/image" Target="../media/image13.png"/><Relationship Id="rId6" Type="http://schemas.openxmlformats.org/officeDocument/2006/relationships/image" Target="../media/image7.png"/><Relationship Id="rId7" Type="http://schemas.openxmlformats.org/officeDocument/2006/relationships/image" Target="../media/image168.png"/><Relationship Id="rId8" Type="http://schemas.openxmlformats.org/officeDocument/2006/relationships/image" Target="../media/image165.png"/><Relationship Id="rId10" Type="http://schemas.openxmlformats.org/officeDocument/2006/relationships/image" Target="../media/image16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7.png"/><Relationship Id="rId4" Type="http://schemas.openxmlformats.org/officeDocument/2006/relationships/image" Target="../media/image10.png"/><Relationship Id="rId5" Type="http://schemas.openxmlformats.org/officeDocument/2006/relationships/image" Target="../media/image13.png"/><Relationship Id="rId6" Type="http://schemas.openxmlformats.org/officeDocument/2006/relationships/image" Target="../media/image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55.png"/><Relationship Id="rId4" Type="http://schemas.openxmlformats.org/officeDocument/2006/relationships/image" Target="../media/image36.png"/><Relationship Id="rId5" Type="http://schemas.openxmlformats.org/officeDocument/2006/relationships/image" Target="../media/image49.png"/><Relationship Id="rId6" Type="http://schemas.openxmlformats.org/officeDocument/2006/relationships/image" Target="../media/image177.png"/><Relationship Id="rId7" Type="http://schemas.openxmlformats.org/officeDocument/2006/relationships/image" Target="../media/image7.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4.png"/><Relationship Id="rId4" Type="http://schemas.openxmlformats.org/officeDocument/2006/relationships/image" Target="../media/image16.png"/><Relationship Id="rId5" Type="http://schemas.openxmlformats.org/officeDocument/2006/relationships/image" Target="../media/image15.png"/><Relationship Id="rId6" Type="http://schemas.openxmlformats.org/officeDocument/2006/relationships/image" Target="../media/image30.png"/><Relationship Id="rId7" Type="http://schemas.openxmlformats.org/officeDocument/2006/relationships/image" Target="../media/image2.png"/><Relationship Id="rId8"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6.png"/><Relationship Id="rId4" Type="http://schemas.openxmlformats.org/officeDocument/2006/relationships/image" Target="../media/image33.png"/><Relationship Id="rId5" Type="http://schemas.openxmlformats.org/officeDocument/2006/relationships/image" Target="../media/image20.png"/><Relationship Id="rId6"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7.png"/><Relationship Id="rId4" Type="http://schemas.openxmlformats.org/officeDocument/2006/relationships/image" Target="../media/image10.png"/><Relationship Id="rId10" Type="http://schemas.openxmlformats.org/officeDocument/2006/relationships/image" Target="../media/image28.png"/><Relationship Id="rId9" Type="http://schemas.openxmlformats.org/officeDocument/2006/relationships/image" Target="../media/image25.png"/><Relationship Id="rId5" Type="http://schemas.openxmlformats.org/officeDocument/2006/relationships/image" Target="../media/image13.png"/><Relationship Id="rId6" Type="http://schemas.openxmlformats.org/officeDocument/2006/relationships/image" Target="../media/image7.png"/><Relationship Id="rId7" Type="http://schemas.openxmlformats.org/officeDocument/2006/relationships/image" Target="../media/image27.png"/><Relationship Id="rId8" Type="http://schemas.openxmlformats.org/officeDocument/2006/relationships/image" Target="../media/image1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55.png"/><Relationship Id="rId4" Type="http://schemas.openxmlformats.org/officeDocument/2006/relationships/image" Target="../media/image36.png"/><Relationship Id="rId5" Type="http://schemas.openxmlformats.org/officeDocument/2006/relationships/image" Target="../media/image49.png"/><Relationship Id="rId6" Type="http://schemas.openxmlformats.org/officeDocument/2006/relationships/image" Target="../media/image7.png"/><Relationship Id="rId7" Type="http://schemas.openxmlformats.org/officeDocument/2006/relationships/image" Target="../media/image4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6.png"/><Relationship Id="rId4" Type="http://schemas.openxmlformats.org/officeDocument/2006/relationships/image" Target="../media/image33.png"/><Relationship Id="rId10" Type="http://schemas.openxmlformats.org/officeDocument/2006/relationships/image" Target="../media/image56.png"/><Relationship Id="rId9" Type="http://schemas.openxmlformats.org/officeDocument/2006/relationships/image" Target="../media/image77.png"/><Relationship Id="rId5" Type="http://schemas.openxmlformats.org/officeDocument/2006/relationships/image" Target="../media/image20.png"/><Relationship Id="rId6" Type="http://schemas.openxmlformats.org/officeDocument/2006/relationships/image" Target="../media/image7.png"/><Relationship Id="rId7" Type="http://schemas.openxmlformats.org/officeDocument/2006/relationships/image" Target="../media/image43.png"/><Relationship Id="rId8"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4.png"/><Relationship Id="rId4" Type="http://schemas.openxmlformats.org/officeDocument/2006/relationships/image" Target="../media/image16.png"/><Relationship Id="rId11" Type="http://schemas.openxmlformats.org/officeDocument/2006/relationships/image" Target="../media/image79.png"/><Relationship Id="rId10" Type="http://schemas.openxmlformats.org/officeDocument/2006/relationships/image" Target="../media/image51.png"/><Relationship Id="rId9" Type="http://schemas.openxmlformats.org/officeDocument/2006/relationships/image" Target="../media/image63.png"/><Relationship Id="rId5" Type="http://schemas.openxmlformats.org/officeDocument/2006/relationships/image" Target="../media/image15.png"/><Relationship Id="rId6" Type="http://schemas.openxmlformats.org/officeDocument/2006/relationships/image" Target="../media/image7.png"/><Relationship Id="rId7" Type="http://schemas.openxmlformats.org/officeDocument/2006/relationships/image" Target="../media/image19.png"/><Relationship Id="rId8" Type="http://schemas.openxmlformats.org/officeDocument/2006/relationships/image" Target="../media/image6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7.png"/><Relationship Id="rId4" Type="http://schemas.openxmlformats.org/officeDocument/2006/relationships/image" Target="../media/image10.png"/><Relationship Id="rId5" Type="http://schemas.openxmlformats.org/officeDocument/2006/relationships/image" Target="../media/image13.png"/><Relationship Id="rId6" Type="http://schemas.openxmlformats.org/officeDocument/2006/relationships/image" Target="../media/image7.png"/><Relationship Id="rId7" Type="http://schemas.openxmlformats.org/officeDocument/2006/relationships/image" Target="../media/image7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1F2"/>
        </a:solidFill>
      </p:bgPr>
    </p:bg>
    <p:spTree>
      <p:nvGrpSpPr>
        <p:cNvPr id="15" name="Shape 15"/>
        <p:cNvGrpSpPr/>
        <p:nvPr/>
      </p:nvGrpSpPr>
      <p:grpSpPr>
        <a:xfrm>
          <a:off x="0" y="0"/>
          <a:ext cx="0" cy="0"/>
          <a:chOff x="0" y="0"/>
          <a:chExt cx="0" cy="0"/>
        </a:xfrm>
      </p:grpSpPr>
      <p:pic>
        <p:nvPicPr>
          <p:cNvPr descr=" " id="16" name="Google Shape;16;g2da197b7dbc_0_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 name="Google Shape;17;g2da197b7dbc_0_0"/>
          <p:cNvPicPr preferRelativeResize="0"/>
          <p:nvPr/>
        </p:nvPicPr>
        <p:blipFill rotWithShape="1">
          <a:blip r:embed="rId4">
            <a:alphaModFix/>
          </a:blip>
          <a:srcRect b="0" l="0" r="0" t="0"/>
          <a:stretch/>
        </p:blipFill>
        <p:spPr>
          <a:xfrm>
            <a:off x="0" y="9817100"/>
            <a:ext cx="5678803" cy="3898900"/>
          </a:xfrm>
          <a:prstGeom prst="rect">
            <a:avLst/>
          </a:prstGeom>
          <a:noFill/>
          <a:ln>
            <a:noFill/>
          </a:ln>
        </p:spPr>
      </p:pic>
      <p:pic>
        <p:nvPicPr>
          <p:cNvPr descr=" " id="18" name="Google Shape;18;g2da197b7dbc_0_0"/>
          <p:cNvPicPr preferRelativeResize="0"/>
          <p:nvPr/>
        </p:nvPicPr>
        <p:blipFill rotWithShape="1">
          <a:blip r:embed="rId5">
            <a:alphaModFix/>
          </a:blip>
          <a:srcRect b="0" l="0" r="0" t="0"/>
          <a:stretch/>
        </p:blipFill>
        <p:spPr>
          <a:xfrm>
            <a:off x="20360645" y="0"/>
            <a:ext cx="4026403" cy="3860800"/>
          </a:xfrm>
          <a:prstGeom prst="rect">
            <a:avLst/>
          </a:prstGeom>
          <a:noFill/>
          <a:ln>
            <a:noFill/>
          </a:ln>
        </p:spPr>
      </p:pic>
      <p:sp>
        <p:nvSpPr>
          <p:cNvPr id="19" name="Google Shape;19;g2da197b7dbc_0_0"/>
          <p:cNvSpPr/>
          <p:nvPr/>
        </p:nvSpPr>
        <p:spPr>
          <a:xfrm>
            <a:off x="723990" y="698500"/>
            <a:ext cx="23967900" cy="406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24000"/>
              <a:buFont typeface="Special Elite"/>
              <a:buNone/>
            </a:pPr>
            <a:r>
              <a:rPr b="0" i="0" lang="en-US" sz="24000" u="none" cap="none" strike="noStrike">
                <a:solidFill>
                  <a:srgbClr val="272727"/>
                </a:solidFill>
                <a:latin typeface="Special Elite"/>
                <a:ea typeface="Special Elite"/>
                <a:cs typeface="Special Elite"/>
                <a:sym typeface="Special Elite"/>
              </a:rPr>
              <a:t>Autobiography </a:t>
            </a:r>
            <a:endParaRPr b="0" i="0" sz="24000" u="none" cap="none" strike="noStrike">
              <a:solidFill>
                <a:schemeClr val="dk1"/>
              </a:solidFill>
              <a:latin typeface="Calibri"/>
              <a:ea typeface="Calibri"/>
              <a:cs typeface="Calibri"/>
              <a:sym typeface="Calibri"/>
            </a:endParaRPr>
          </a:p>
        </p:txBody>
      </p:sp>
      <p:sp>
        <p:nvSpPr>
          <p:cNvPr id="20" name="Google Shape;20;g2da197b7dbc_0_0"/>
          <p:cNvSpPr/>
          <p:nvPr/>
        </p:nvSpPr>
        <p:spPr>
          <a:xfrm>
            <a:off x="3315114" y="11887200"/>
            <a:ext cx="18040500" cy="108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Special Elite"/>
              <a:buNone/>
            </a:pPr>
            <a:r>
              <a:rPr b="0" i="0" lang="en-US" sz="6400" u="none" cap="none" strike="noStrike">
                <a:solidFill>
                  <a:srgbClr val="0E0E0E"/>
                </a:solidFill>
                <a:latin typeface="Special Elite"/>
                <a:ea typeface="Special Elite"/>
                <a:cs typeface="Special Elite"/>
                <a:sym typeface="Special Elite"/>
              </a:rPr>
              <a:t>FREE PRESENTATION TEMPLATE BY EATEMP</a:t>
            </a:r>
            <a:endParaRPr b="0" i="0" sz="6400" u="none" cap="none" strike="noStrike">
              <a:solidFill>
                <a:schemeClr val="dk1"/>
              </a:solidFill>
              <a:latin typeface="Calibri"/>
              <a:ea typeface="Calibri"/>
              <a:cs typeface="Calibri"/>
              <a:sym typeface="Calibri"/>
            </a:endParaRPr>
          </a:p>
        </p:txBody>
      </p:sp>
      <p:sp>
        <p:nvSpPr>
          <p:cNvPr id="21" name="Google Shape;21;g2da197b7dbc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2da197b7dbc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3" name="Google Shape;23;g2da197b7dbc_0_0"/>
          <p:cNvPicPr preferRelativeResize="0"/>
          <p:nvPr/>
        </p:nvPicPr>
        <p:blipFill rotWithShape="1">
          <a:blip r:embed="rId7">
            <a:alphaModFix/>
          </a:blip>
          <a:srcRect b="0" l="0" r="0" t="0"/>
          <a:stretch/>
        </p:blipFill>
        <p:spPr>
          <a:xfrm>
            <a:off x="812902" y="4762500"/>
            <a:ext cx="22761245" cy="6540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1F2"/>
        </a:solidFill>
      </p:bgPr>
    </p:bg>
    <p:spTree>
      <p:nvGrpSpPr>
        <p:cNvPr id="236" name="Shape 236"/>
        <p:cNvGrpSpPr/>
        <p:nvPr/>
      </p:nvGrpSpPr>
      <p:grpSpPr>
        <a:xfrm>
          <a:off x="0" y="0"/>
          <a:ext cx="0" cy="0"/>
          <a:chOff x="0" y="0"/>
          <a:chExt cx="0" cy="0"/>
        </a:xfrm>
      </p:grpSpPr>
      <p:pic>
        <p:nvPicPr>
          <p:cNvPr descr=" " id="237" name="Google Shape;237;g2da197b7dbc_0_21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38" name="Google Shape;238;g2da197b7dbc_0_212"/>
          <p:cNvPicPr preferRelativeResize="0"/>
          <p:nvPr/>
        </p:nvPicPr>
        <p:blipFill rotWithShape="1">
          <a:blip r:embed="rId4">
            <a:alphaModFix/>
          </a:blip>
          <a:srcRect b="0" l="0" r="0" t="0"/>
          <a:stretch/>
        </p:blipFill>
        <p:spPr>
          <a:xfrm>
            <a:off x="20589273" y="8737600"/>
            <a:ext cx="3797775" cy="4978400"/>
          </a:xfrm>
          <a:prstGeom prst="rect">
            <a:avLst/>
          </a:prstGeom>
          <a:noFill/>
          <a:ln>
            <a:noFill/>
          </a:ln>
        </p:spPr>
      </p:pic>
      <p:pic>
        <p:nvPicPr>
          <p:cNvPr descr=" " id="239" name="Google Shape;239;g2da197b7dbc_0_212"/>
          <p:cNvPicPr preferRelativeResize="0"/>
          <p:nvPr/>
        </p:nvPicPr>
        <p:blipFill rotWithShape="1">
          <a:blip r:embed="rId5">
            <a:alphaModFix/>
          </a:blip>
          <a:srcRect b="0" l="0" r="0" t="0"/>
          <a:stretch/>
        </p:blipFill>
        <p:spPr>
          <a:xfrm>
            <a:off x="0" y="0"/>
            <a:ext cx="5537892" cy="5575300"/>
          </a:xfrm>
          <a:prstGeom prst="rect">
            <a:avLst/>
          </a:prstGeom>
          <a:noFill/>
          <a:ln>
            <a:noFill/>
          </a:ln>
        </p:spPr>
      </p:pic>
      <p:sp>
        <p:nvSpPr>
          <p:cNvPr id="240" name="Google Shape;240;g2da197b7dbc_0_2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1" name="Google Shape;241;g2da197b7dbc_0_21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42" name="Google Shape;242;g2da197b7dbc_0_212"/>
          <p:cNvSpPr/>
          <p:nvPr/>
        </p:nvSpPr>
        <p:spPr>
          <a:xfrm>
            <a:off x="4318540" y="4216400"/>
            <a:ext cx="15762600" cy="528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da197b7dbc_0_212"/>
          <p:cNvSpPr/>
          <p:nvPr/>
        </p:nvSpPr>
        <p:spPr>
          <a:xfrm>
            <a:off x="4318540" y="4216400"/>
            <a:ext cx="15762600" cy="406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da197b7dbc_0_212"/>
          <p:cNvSpPr/>
          <p:nvPr/>
        </p:nvSpPr>
        <p:spPr>
          <a:xfrm>
            <a:off x="5950694" y="4216400"/>
            <a:ext cx="12498300" cy="4064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Special Elite"/>
              <a:buNone/>
            </a:pPr>
            <a:r>
              <a:rPr b="0" i="0" lang="en-US" sz="24000" u="none" cap="none" strike="noStrike">
                <a:solidFill>
                  <a:srgbClr val="272727"/>
                </a:solidFill>
                <a:latin typeface="Special Elite"/>
                <a:ea typeface="Special Elite"/>
                <a:cs typeface="Special Elite"/>
                <a:sym typeface="Special Elite"/>
              </a:rPr>
              <a:t>234,567</a:t>
            </a:r>
            <a:endParaRPr b="0" i="0" sz="24000" u="none" cap="none" strike="noStrike">
              <a:solidFill>
                <a:schemeClr val="dk1"/>
              </a:solidFill>
              <a:latin typeface="Calibri"/>
              <a:ea typeface="Calibri"/>
              <a:cs typeface="Calibri"/>
              <a:sym typeface="Calibri"/>
            </a:endParaRPr>
          </a:p>
        </p:txBody>
      </p:sp>
      <p:sp>
        <p:nvSpPr>
          <p:cNvPr id="245" name="Google Shape;245;g2da197b7dbc_0_212"/>
          <p:cNvSpPr/>
          <p:nvPr/>
        </p:nvSpPr>
        <p:spPr>
          <a:xfrm>
            <a:off x="4183056" y="7467600"/>
            <a:ext cx="16033500" cy="108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Special Elite"/>
              <a:buNone/>
            </a:pPr>
            <a:r>
              <a:rPr b="0" i="0" lang="en-US" sz="6400" u="none" cap="none" strike="noStrike">
                <a:solidFill>
                  <a:srgbClr val="0E0E0E"/>
                </a:solidFill>
                <a:latin typeface="Special Elite"/>
                <a:ea typeface="Special Elite"/>
                <a:cs typeface="Special Elite"/>
                <a:sym typeface="Special Elite"/>
              </a:rPr>
              <a:t>UNICORN SIGHTINGS</a:t>
            </a:r>
            <a:endParaRPr b="0" i="0" sz="6400" u="none" cap="none" strike="noStrike">
              <a:solidFill>
                <a:schemeClr val="dk1"/>
              </a:solidFill>
              <a:latin typeface="Calibri"/>
              <a:ea typeface="Calibri"/>
              <a:cs typeface="Calibri"/>
              <a:sym typeface="Calibri"/>
            </a:endParaRPr>
          </a:p>
        </p:txBody>
      </p:sp>
      <p:sp>
        <p:nvSpPr>
          <p:cNvPr id="246" name="Google Shape;246;g2da197b7dbc_0_212"/>
          <p:cNvSpPr/>
          <p:nvPr/>
        </p:nvSpPr>
        <p:spPr>
          <a:xfrm>
            <a:off x="7496054" y="8686800"/>
            <a:ext cx="9407700" cy="948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1F2"/>
        </a:solidFill>
      </p:bgPr>
    </p:bg>
    <p:spTree>
      <p:nvGrpSpPr>
        <p:cNvPr id="251" name="Shape 251"/>
        <p:cNvGrpSpPr/>
        <p:nvPr/>
      </p:nvGrpSpPr>
      <p:grpSpPr>
        <a:xfrm>
          <a:off x="0" y="0"/>
          <a:ext cx="0" cy="0"/>
          <a:chOff x="0" y="0"/>
          <a:chExt cx="0" cy="0"/>
        </a:xfrm>
      </p:grpSpPr>
      <p:pic>
        <p:nvPicPr>
          <p:cNvPr descr=" " id="252" name="Google Shape;252;g2da197b7dbc_0_22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53" name="Google Shape;253;g2da197b7dbc_0_226"/>
          <p:cNvPicPr preferRelativeResize="0"/>
          <p:nvPr/>
        </p:nvPicPr>
        <p:blipFill rotWithShape="1">
          <a:blip r:embed="rId4">
            <a:alphaModFix/>
          </a:blip>
          <a:srcRect b="0" l="0" r="0" t="0"/>
          <a:stretch/>
        </p:blipFill>
        <p:spPr>
          <a:xfrm>
            <a:off x="228629" y="0"/>
            <a:ext cx="3226203" cy="6311900"/>
          </a:xfrm>
          <a:prstGeom prst="rect">
            <a:avLst/>
          </a:prstGeom>
          <a:noFill/>
          <a:ln>
            <a:noFill/>
          </a:ln>
        </p:spPr>
      </p:pic>
      <p:pic>
        <p:nvPicPr>
          <p:cNvPr descr=" " id="254" name="Google Shape;254;g2da197b7dbc_0_226"/>
          <p:cNvPicPr preferRelativeResize="0"/>
          <p:nvPr/>
        </p:nvPicPr>
        <p:blipFill rotWithShape="1">
          <a:blip r:embed="rId5">
            <a:alphaModFix/>
          </a:blip>
          <a:srcRect b="0" l="0" r="0" t="0"/>
          <a:stretch/>
        </p:blipFill>
        <p:spPr>
          <a:xfrm>
            <a:off x="14581422" y="10325098"/>
            <a:ext cx="9805626" cy="3390902"/>
          </a:xfrm>
          <a:prstGeom prst="rect">
            <a:avLst/>
          </a:prstGeom>
          <a:noFill/>
          <a:ln>
            <a:noFill/>
          </a:ln>
        </p:spPr>
      </p:pic>
      <p:sp>
        <p:nvSpPr>
          <p:cNvPr id="255" name="Google Shape;255;g2da197b7dbc_0_2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6" name="Google Shape;256;g2da197b7dbc_0_22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57" name="Google Shape;257;g2da197b7dbc_0_226"/>
          <p:cNvSpPr/>
          <p:nvPr/>
        </p:nvSpPr>
        <p:spPr>
          <a:xfrm>
            <a:off x="4318540" y="3721100"/>
            <a:ext cx="7875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da197b7dbc_0_226"/>
          <p:cNvSpPr/>
          <p:nvPr/>
        </p:nvSpPr>
        <p:spPr>
          <a:xfrm>
            <a:off x="4299487" y="3721100"/>
            <a:ext cx="7913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da197b7dbc_0_226"/>
          <p:cNvSpPr/>
          <p:nvPr/>
        </p:nvSpPr>
        <p:spPr>
          <a:xfrm>
            <a:off x="4299487" y="3721100"/>
            <a:ext cx="8454900" cy="216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pecial Elite"/>
              <a:buNone/>
            </a:pPr>
            <a:r>
              <a:rPr b="0" i="0" lang="en-US" sz="12800" u="none" cap="none" strike="noStrike">
                <a:solidFill>
                  <a:srgbClr val="272727"/>
                </a:solidFill>
                <a:latin typeface="Special Elite"/>
                <a:ea typeface="Special Elite"/>
                <a:cs typeface="Special Elite"/>
                <a:sym typeface="Special Elite"/>
              </a:rPr>
              <a:t>233 Coins</a:t>
            </a:r>
            <a:endParaRPr b="0" i="0" sz="12800" u="none" cap="none" strike="noStrike">
              <a:solidFill>
                <a:schemeClr val="dk1"/>
              </a:solidFill>
              <a:latin typeface="Calibri"/>
              <a:ea typeface="Calibri"/>
              <a:cs typeface="Calibri"/>
              <a:sym typeface="Calibri"/>
            </a:endParaRPr>
          </a:p>
        </p:txBody>
      </p:sp>
      <p:sp>
        <p:nvSpPr>
          <p:cNvPr id="260" name="Google Shape;260;g2da197b7dbc_0_226"/>
          <p:cNvSpPr/>
          <p:nvPr/>
        </p:nvSpPr>
        <p:spPr>
          <a:xfrm>
            <a:off x="4318540" y="5346700"/>
            <a:ext cx="7875000" cy="40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da197b7dbc_0_226"/>
          <p:cNvSpPr/>
          <p:nvPr/>
        </p:nvSpPr>
        <p:spPr>
          <a:xfrm>
            <a:off x="4250798" y="5346700"/>
            <a:ext cx="8010600" cy="54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Treasure Found</a:t>
            </a:r>
            <a:endParaRPr b="0" i="0" sz="3200" u="none" cap="none" strike="noStrike">
              <a:solidFill>
                <a:schemeClr val="dk1"/>
              </a:solidFill>
              <a:latin typeface="Calibri"/>
              <a:ea typeface="Calibri"/>
              <a:cs typeface="Calibri"/>
              <a:sym typeface="Calibri"/>
            </a:endParaRPr>
          </a:p>
        </p:txBody>
      </p:sp>
      <p:sp>
        <p:nvSpPr>
          <p:cNvPr id="262" name="Google Shape;262;g2da197b7dbc_0_226"/>
          <p:cNvSpPr/>
          <p:nvPr/>
        </p:nvSpPr>
        <p:spPr>
          <a:xfrm>
            <a:off x="4318540" y="7442200"/>
            <a:ext cx="7875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da197b7dbc_0_226"/>
          <p:cNvSpPr/>
          <p:nvPr/>
        </p:nvSpPr>
        <p:spPr>
          <a:xfrm>
            <a:off x="4185173" y="7442200"/>
            <a:ext cx="8141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da197b7dbc_0_226"/>
          <p:cNvSpPr/>
          <p:nvPr/>
        </p:nvSpPr>
        <p:spPr>
          <a:xfrm>
            <a:off x="4185173" y="7442200"/>
            <a:ext cx="8683800" cy="216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pecial Elite"/>
              <a:buNone/>
            </a:pPr>
            <a:r>
              <a:rPr b="0" i="0" lang="en-US" sz="12800" u="none" cap="none" strike="noStrike">
                <a:solidFill>
                  <a:srgbClr val="272727"/>
                </a:solidFill>
                <a:latin typeface="Special Elite"/>
                <a:ea typeface="Special Elite"/>
                <a:cs typeface="Special Elite"/>
                <a:sym typeface="Special Elite"/>
              </a:rPr>
              <a:t>456 Hours</a:t>
            </a:r>
            <a:endParaRPr b="0" i="0" sz="12800" u="none" cap="none" strike="noStrike">
              <a:solidFill>
                <a:schemeClr val="dk1"/>
              </a:solidFill>
              <a:latin typeface="Calibri"/>
              <a:ea typeface="Calibri"/>
              <a:cs typeface="Calibri"/>
              <a:sym typeface="Calibri"/>
            </a:endParaRPr>
          </a:p>
        </p:txBody>
      </p:sp>
      <p:sp>
        <p:nvSpPr>
          <p:cNvPr id="265" name="Google Shape;265;g2da197b7dbc_0_226"/>
          <p:cNvSpPr/>
          <p:nvPr/>
        </p:nvSpPr>
        <p:spPr>
          <a:xfrm>
            <a:off x="4318540" y="9067800"/>
            <a:ext cx="7875000" cy="40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da197b7dbc_0_226"/>
          <p:cNvSpPr/>
          <p:nvPr/>
        </p:nvSpPr>
        <p:spPr>
          <a:xfrm>
            <a:off x="4250798" y="9067800"/>
            <a:ext cx="8010600" cy="54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Duration of Spell Casting</a:t>
            </a:r>
            <a:endParaRPr b="0" i="0" sz="3200" u="none" cap="none" strike="noStrike">
              <a:solidFill>
                <a:schemeClr val="dk1"/>
              </a:solidFill>
              <a:latin typeface="Calibri"/>
              <a:ea typeface="Calibri"/>
              <a:cs typeface="Calibri"/>
              <a:sym typeface="Calibri"/>
            </a:endParaRPr>
          </a:p>
        </p:txBody>
      </p:sp>
      <p:sp>
        <p:nvSpPr>
          <p:cNvPr id="267" name="Google Shape;267;g2da197b7dbc_0_226"/>
          <p:cNvSpPr/>
          <p:nvPr/>
        </p:nvSpPr>
        <p:spPr>
          <a:xfrm>
            <a:off x="12193524" y="3721100"/>
            <a:ext cx="7875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da197b7dbc_0_226"/>
          <p:cNvSpPr/>
          <p:nvPr/>
        </p:nvSpPr>
        <p:spPr>
          <a:xfrm>
            <a:off x="14663983" y="3721100"/>
            <a:ext cx="2934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da197b7dbc_0_226"/>
          <p:cNvSpPr/>
          <p:nvPr/>
        </p:nvSpPr>
        <p:spPr>
          <a:xfrm>
            <a:off x="14663983" y="3721100"/>
            <a:ext cx="3476100" cy="216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pecial Elite"/>
              <a:buNone/>
            </a:pPr>
            <a:r>
              <a:rPr b="0" i="0" lang="en-US" sz="12800" u="none" cap="none" strike="noStrike">
                <a:solidFill>
                  <a:srgbClr val="272727"/>
                </a:solidFill>
                <a:latin typeface="Special Elite"/>
                <a:ea typeface="Special Elite"/>
                <a:cs typeface="Special Elite"/>
                <a:sym typeface="Special Elite"/>
              </a:rPr>
              <a:t>85%</a:t>
            </a:r>
            <a:endParaRPr b="0" i="0" sz="12800" u="none" cap="none" strike="noStrike">
              <a:solidFill>
                <a:schemeClr val="dk1"/>
              </a:solidFill>
              <a:latin typeface="Calibri"/>
              <a:ea typeface="Calibri"/>
              <a:cs typeface="Calibri"/>
              <a:sym typeface="Calibri"/>
            </a:endParaRPr>
          </a:p>
        </p:txBody>
      </p:sp>
      <p:sp>
        <p:nvSpPr>
          <p:cNvPr id="270" name="Google Shape;270;g2da197b7dbc_0_226"/>
          <p:cNvSpPr/>
          <p:nvPr/>
        </p:nvSpPr>
        <p:spPr>
          <a:xfrm>
            <a:off x="12193524" y="5346700"/>
            <a:ext cx="7875000" cy="40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da197b7dbc_0_226"/>
          <p:cNvSpPr/>
          <p:nvPr/>
        </p:nvSpPr>
        <p:spPr>
          <a:xfrm>
            <a:off x="12125782" y="5346700"/>
            <a:ext cx="8010600" cy="54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Wished Granted</a:t>
            </a:r>
            <a:endParaRPr b="0" i="0" sz="3200" u="none" cap="none" strike="noStrike">
              <a:solidFill>
                <a:schemeClr val="dk1"/>
              </a:solidFill>
              <a:latin typeface="Calibri"/>
              <a:ea typeface="Calibri"/>
              <a:cs typeface="Calibri"/>
              <a:sym typeface="Calibri"/>
            </a:endParaRPr>
          </a:p>
        </p:txBody>
      </p:sp>
      <p:sp>
        <p:nvSpPr>
          <p:cNvPr id="272" name="Google Shape;272;g2da197b7dbc_0_226"/>
          <p:cNvSpPr/>
          <p:nvPr/>
        </p:nvSpPr>
        <p:spPr>
          <a:xfrm>
            <a:off x="12193524" y="7442200"/>
            <a:ext cx="7875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da197b7dbc_0_226"/>
          <p:cNvSpPr/>
          <p:nvPr/>
        </p:nvSpPr>
        <p:spPr>
          <a:xfrm>
            <a:off x="13444630" y="7442200"/>
            <a:ext cx="5372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da197b7dbc_0_226"/>
          <p:cNvSpPr/>
          <p:nvPr/>
        </p:nvSpPr>
        <p:spPr>
          <a:xfrm>
            <a:off x="13444630" y="7442200"/>
            <a:ext cx="5914800" cy="216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pecial Elite"/>
              <a:buNone/>
            </a:pPr>
            <a:r>
              <a:rPr b="0" i="0" lang="en-US" sz="12800" u="none" cap="none" strike="noStrike">
                <a:solidFill>
                  <a:srgbClr val="272727"/>
                </a:solidFill>
                <a:latin typeface="Special Elite"/>
                <a:ea typeface="Special Elite"/>
                <a:cs typeface="Special Elite"/>
                <a:sym typeface="Special Elite"/>
              </a:rPr>
              <a:t>544 Km</a:t>
            </a:r>
            <a:endParaRPr b="0" i="0" sz="12800" u="none" cap="none" strike="noStrike">
              <a:solidFill>
                <a:schemeClr val="dk1"/>
              </a:solidFill>
              <a:latin typeface="Calibri"/>
              <a:ea typeface="Calibri"/>
              <a:cs typeface="Calibri"/>
              <a:sym typeface="Calibri"/>
            </a:endParaRPr>
          </a:p>
        </p:txBody>
      </p:sp>
      <p:sp>
        <p:nvSpPr>
          <p:cNvPr id="275" name="Google Shape;275;g2da197b7dbc_0_226"/>
          <p:cNvSpPr/>
          <p:nvPr/>
        </p:nvSpPr>
        <p:spPr>
          <a:xfrm>
            <a:off x="12193524" y="9067800"/>
            <a:ext cx="7875000" cy="40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da197b7dbc_0_226"/>
          <p:cNvSpPr/>
          <p:nvPr/>
        </p:nvSpPr>
        <p:spPr>
          <a:xfrm>
            <a:off x="12125782" y="9067800"/>
            <a:ext cx="8010600" cy="54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1F2"/>
        </a:solidFill>
      </p:bgPr>
    </p:bg>
    <p:spTree>
      <p:nvGrpSpPr>
        <p:cNvPr id="281" name="Shape 281"/>
        <p:cNvGrpSpPr/>
        <p:nvPr/>
      </p:nvGrpSpPr>
      <p:grpSpPr>
        <a:xfrm>
          <a:off x="0" y="0"/>
          <a:ext cx="0" cy="0"/>
          <a:chOff x="0" y="0"/>
          <a:chExt cx="0" cy="0"/>
        </a:xfrm>
      </p:grpSpPr>
      <p:pic>
        <p:nvPicPr>
          <p:cNvPr descr=" " id="282" name="Google Shape;282;g2da197b7dbc_0_25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83" name="Google Shape;283;g2da197b7dbc_0_255"/>
          <p:cNvPicPr preferRelativeResize="0"/>
          <p:nvPr/>
        </p:nvPicPr>
        <p:blipFill rotWithShape="1">
          <a:blip r:embed="rId4">
            <a:alphaModFix/>
          </a:blip>
          <a:srcRect b="0" l="0" r="0" t="0"/>
          <a:stretch/>
        </p:blipFill>
        <p:spPr>
          <a:xfrm>
            <a:off x="0" y="9817100"/>
            <a:ext cx="5678803" cy="3898900"/>
          </a:xfrm>
          <a:prstGeom prst="rect">
            <a:avLst/>
          </a:prstGeom>
          <a:noFill/>
          <a:ln>
            <a:noFill/>
          </a:ln>
        </p:spPr>
      </p:pic>
      <p:pic>
        <p:nvPicPr>
          <p:cNvPr descr=" " id="284" name="Google Shape;284;g2da197b7dbc_0_255"/>
          <p:cNvPicPr preferRelativeResize="0"/>
          <p:nvPr/>
        </p:nvPicPr>
        <p:blipFill rotWithShape="1">
          <a:blip r:embed="rId5">
            <a:alphaModFix/>
          </a:blip>
          <a:srcRect b="0" l="0" r="0" t="0"/>
          <a:stretch/>
        </p:blipFill>
        <p:spPr>
          <a:xfrm>
            <a:off x="20360645" y="0"/>
            <a:ext cx="4026403" cy="3860800"/>
          </a:xfrm>
          <a:prstGeom prst="rect">
            <a:avLst/>
          </a:prstGeom>
          <a:noFill/>
          <a:ln>
            <a:noFill/>
          </a:ln>
        </p:spPr>
      </p:pic>
      <p:sp>
        <p:nvSpPr>
          <p:cNvPr id="285" name="Google Shape;285;g2da197b7dbc_0_25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6" name="Google Shape;286;g2da197b7dbc_0_25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87" name="Google Shape;287;g2da197b7dbc_0_255"/>
          <p:cNvSpPr/>
          <p:nvPr/>
        </p:nvSpPr>
        <p:spPr>
          <a:xfrm>
            <a:off x="6841922" y="1701800"/>
            <a:ext cx="106905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Special Elite"/>
              <a:buNone/>
            </a:pPr>
            <a:r>
              <a:rPr b="0" i="0" lang="en-US" sz="8000" u="none" cap="none" strike="noStrike">
                <a:solidFill>
                  <a:srgbClr val="272727"/>
                </a:solidFill>
                <a:latin typeface="Special Elite"/>
                <a:ea typeface="Special Elite"/>
                <a:cs typeface="Special Elite"/>
                <a:sym typeface="Special Elite"/>
              </a:rPr>
              <a:t>Some Graph</a:t>
            </a:r>
            <a:endParaRPr b="0" i="0" sz="8000" u="none" cap="none" strike="noStrike">
              <a:solidFill>
                <a:schemeClr val="dk1"/>
              </a:solidFill>
              <a:latin typeface="Calibri"/>
              <a:ea typeface="Calibri"/>
              <a:cs typeface="Calibri"/>
              <a:sym typeface="Calibri"/>
            </a:endParaRPr>
          </a:p>
        </p:txBody>
      </p:sp>
      <p:sp>
        <p:nvSpPr>
          <p:cNvPr id="288" name="Google Shape;288;g2da197b7dbc_0_255"/>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da197b7dbc_0_255"/>
          <p:cNvSpPr/>
          <p:nvPr/>
        </p:nvSpPr>
        <p:spPr>
          <a:xfrm>
            <a:off x="2986455" y="8999500"/>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290" name="Google Shape;290;g2da197b7dbc_0_255"/>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291" name="Google Shape;291;g2da197b7dbc_0_255"/>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292" name="Google Shape;292;g2da197b7dbc_0_255"/>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293" name="Google Shape;293;g2da197b7dbc_0_255"/>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294" name="Google Shape;294;g2da197b7dbc_0_255"/>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295" name="Google Shape;295;g2da197b7dbc_0_255"/>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296" name="Google Shape;296;g2da197b7dbc_0_255"/>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297" name="Google Shape;297;g2da197b7dbc_0_255"/>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185"/>
              <a:buFont typeface="Lato"/>
              <a:buNone/>
            </a:pPr>
            <a:r>
              <a:rPr b="0" i="0" lang="en-US" sz="2185" u="none" cap="none" strike="noStrike">
                <a:solidFill>
                  <a:srgbClr val="000000"/>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298" name="Google Shape;298;g2da197b7dbc_0_255"/>
          <p:cNvSpPr/>
          <p:nvPr/>
        </p:nvSpPr>
        <p:spPr>
          <a:xfrm>
            <a:off x="2852319" y="848209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299" name="Google Shape;299;g2da197b7dbc_0_255"/>
          <p:cNvSpPr/>
          <p:nvPr/>
        </p:nvSpPr>
        <p:spPr>
          <a:xfrm>
            <a:off x="2852319" y="796459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00" name="Google Shape;300;g2da197b7dbc_0_255"/>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01" name="Google Shape;301;g2da197b7dbc_0_255"/>
          <p:cNvSpPr/>
          <p:nvPr/>
        </p:nvSpPr>
        <p:spPr>
          <a:xfrm>
            <a:off x="2852319" y="6929624"/>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02" name="Google Shape;302;g2da197b7dbc_0_255"/>
          <p:cNvSpPr/>
          <p:nvPr/>
        </p:nvSpPr>
        <p:spPr>
          <a:xfrm>
            <a:off x="2852319" y="641229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03" name="Google Shape;303;g2da197b7dbc_0_255"/>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04" name="Google Shape;304;g2da197b7dbc_0_255"/>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05" name="Google Shape;305;g2da197b7dbc_0_255"/>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06" name="Google Shape;306;g2da197b7dbc_0_255"/>
          <p:cNvSpPr/>
          <p:nvPr/>
        </p:nvSpPr>
        <p:spPr>
          <a:xfrm>
            <a:off x="2852319" y="434251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07" name="Google Shape;307;g2da197b7dbc_0_255"/>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20"/>
              <a:buFont typeface="Lato"/>
              <a:buNone/>
            </a:pPr>
            <a:r>
              <a:rPr b="0" i="0" lang="en-US" sz="1820" u="none" cap="none" strike="noStrike">
                <a:solidFill>
                  <a:srgbClr val="000000"/>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08" name="Google Shape;308;g2da197b7dbc_0_255"/>
          <p:cNvPicPr preferRelativeResize="0"/>
          <p:nvPr/>
        </p:nvPicPr>
        <p:blipFill rotWithShape="1">
          <a:blip r:embed="rId7">
            <a:alphaModFix/>
          </a:blip>
          <a:srcRect b="0" l="0" r="0" t="0"/>
          <a:stretch/>
        </p:blipFill>
        <p:spPr>
          <a:xfrm>
            <a:off x="3368467" y="3771900"/>
            <a:ext cx="8291592" cy="5511006"/>
          </a:xfrm>
          <a:prstGeom prst="rect">
            <a:avLst/>
          </a:prstGeom>
          <a:noFill/>
          <a:ln>
            <a:noFill/>
          </a:ln>
        </p:spPr>
      </p:pic>
      <p:pic>
        <p:nvPicPr>
          <p:cNvPr descr=" " id="309" name="Google Shape;309;g2da197b7dbc_0_255"/>
          <p:cNvPicPr preferRelativeResize="0"/>
          <p:nvPr/>
        </p:nvPicPr>
        <p:blipFill rotWithShape="1">
          <a:blip r:embed="rId8">
            <a:alphaModFix/>
          </a:blip>
          <a:srcRect b="0" l="0" r="0" t="0"/>
          <a:stretch/>
        </p:blipFill>
        <p:spPr>
          <a:xfrm>
            <a:off x="4512766" y="4185456"/>
            <a:ext cx="11567" cy="5258445"/>
          </a:xfrm>
          <a:prstGeom prst="rect">
            <a:avLst/>
          </a:prstGeom>
          <a:noFill/>
          <a:ln>
            <a:noFill/>
          </a:ln>
        </p:spPr>
      </p:pic>
      <p:pic>
        <p:nvPicPr>
          <p:cNvPr descr=" " id="310" name="Google Shape;310;g2da197b7dbc_0_255"/>
          <p:cNvPicPr preferRelativeResize="0"/>
          <p:nvPr/>
        </p:nvPicPr>
        <p:blipFill rotWithShape="1">
          <a:blip r:embed="rId9">
            <a:alphaModFix/>
          </a:blip>
          <a:srcRect b="0" l="0" r="0" t="0"/>
          <a:stretch/>
        </p:blipFill>
        <p:spPr>
          <a:xfrm>
            <a:off x="5651279" y="4185456"/>
            <a:ext cx="11567" cy="5258445"/>
          </a:xfrm>
          <a:prstGeom prst="rect">
            <a:avLst/>
          </a:prstGeom>
          <a:noFill/>
          <a:ln>
            <a:noFill/>
          </a:ln>
        </p:spPr>
      </p:pic>
      <p:pic>
        <p:nvPicPr>
          <p:cNvPr descr=" " id="311" name="Google Shape;311;g2da197b7dbc_0_255"/>
          <p:cNvPicPr preferRelativeResize="0"/>
          <p:nvPr/>
        </p:nvPicPr>
        <p:blipFill rotWithShape="1">
          <a:blip r:embed="rId10">
            <a:alphaModFix/>
          </a:blip>
          <a:srcRect b="0" l="0" r="0" t="0"/>
          <a:stretch/>
        </p:blipFill>
        <p:spPr>
          <a:xfrm>
            <a:off x="6789795" y="4185456"/>
            <a:ext cx="11567" cy="5258445"/>
          </a:xfrm>
          <a:prstGeom prst="rect">
            <a:avLst/>
          </a:prstGeom>
          <a:noFill/>
          <a:ln>
            <a:noFill/>
          </a:ln>
        </p:spPr>
      </p:pic>
      <p:pic>
        <p:nvPicPr>
          <p:cNvPr descr=" " id="312" name="Google Shape;312;g2da197b7dbc_0_255"/>
          <p:cNvPicPr preferRelativeResize="0"/>
          <p:nvPr/>
        </p:nvPicPr>
        <p:blipFill rotWithShape="1">
          <a:blip r:embed="rId11">
            <a:alphaModFix/>
          </a:blip>
          <a:srcRect b="0" l="0" r="0" t="0"/>
          <a:stretch/>
        </p:blipFill>
        <p:spPr>
          <a:xfrm>
            <a:off x="7928309" y="4185456"/>
            <a:ext cx="11567" cy="5258445"/>
          </a:xfrm>
          <a:prstGeom prst="rect">
            <a:avLst/>
          </a:prstGeom>
          <a:noFill/>
          <a:ln>
            <a:noFill/>
          </a:ln>
        </p:spPr>
      </p:pic>
      <p:pic>
        <p:nvPicPr>
          <p:cNvPr descr=" " id="313" name="Google Shape;313;g2da197b7dbc_0_255"/>
          <p:cNvPicPr preferRelativeResize="0"/>
          <p:nvPr/>
        </p:nvPicPr>
        <p:blipFill rotWithShape="1">
          <a:blip r:embed="rId12">
            <a:alphaModFix/>
          </a:blip>
          <a:srcRect b="0" l="0" r="0" t="0"/>
          <a:stretch/>
        </p:blipFill>
        <p:spPr>
          <a:xfrm>
            <a:off x="9066828" y="4185456"/>
            <a:ext cx="11567" cy="5258445"/>
          </a:xfrm>
          <a:prstGeom prst="rect">
            <a:avLst/>
          </a:prstGeom>
          <a:noFill/>
          <a:ln>
            <a:noFill/>
          </a:ln>
        </p:spPr>
      </p:pic>
      <p:pic>
        <p:nvPicPr>
          <p:cNvPr descr=" " id="314" name="Google Shape;314;g2da197b7dbc_0_255"/>
          <p:cNvPicPr preferRelativeResize="0"/>
          <p:nvPr/>
        </p:nvPicPr>
        <p:blipFill rotWithShape="1">
          <a:blip r:embed="rId13">
            <a:alphaModFix/>
          </a:blip>
          <a:srcRect b="0" l="0" r="0" t="0"/>
          <a:stretch/>
        </p:blipFill>
        <p:spPr>
          <a:xfrm>
            <a:off x="10205341" y="4185456"/>
            <a:ext cx="11567" cy="5258445"/>
          </a:xfrm>
          <a:prstGeom prst="rect">
            <a:avLst/>
          </a:prstGeom>
          <a:noFill/>
          <a:ln>
            <a:noFill/>
          </a:ln>
        </p:spPr>
      </p:pic>
      <p:pic>
        <p:nvPicPr>
          <p:cNvPr descr=" " id="315" name="Google Shape;315;g2da197b7dbc_0_255"/>
          <p:cNvPicPr preferRelativeResize="0"/>
          <p:nvPr/>
        </p:nvPicPr>
        <p:blipFill rotWithShape="1">
          <a:blip r:embed="rId14">
            <a:alphaModFix/>
          </a:blip>
          <a:srcRect b="0" l="0" r="0" t="0"/>
          <a:stretch/>
        </p:blipFill>
        <p:spPr>
          <a:xfrm>
            <a:off x="11343854" y="4185456"/>
            <a:ext cx="11567" cy="5258445"/>
          </a:xfrm>
          <a:prstGeom prst="rect">
            <a:avLst/>
          </a:prstGeom>
          <a:noFill/>
          <a:ln>
            <a:noFill/>
          </a:ln>
        </p:spPr>
      </p:pic>
      <p:pic>
        <p:nvPicPr>
          <p:cNvPr descr=" " id="316" name="Google Shape;316;g2da197b7dbc_0_255"/>
          <p:cNvPicPr preferRelativeResize="0"/>
          <p:nvPr/>
        </p:nvPicPr>
        <p:blipFill rotWithShape="1">
          <a:blip r:embed="rId15">
            <a:alphaModFix/>
          </a:blip>
          <a:srcRect b="0" l="0" r="0" t="0"/>
          <a:stretch/>
        </p:blipFill>
        <p:spPr>
          <a:xfrm>
            <a:off x="3355539" y="5483858"/>
            <a:ext cx="8050167" cy="2373585"/>
          </a:xfrm>
          <a:prstGeom prst="rect">
            <a:avLst/>
          </a:prstGeom>
          <a:noFill/>
          <a:ln>
            <a:noFill/>
          </a:ln>
        </p:spPr>
      </p:pic>
      <p:pic>
        <p:nvPicPr>
          <p:cNvPr descr=" " id="317" name="Google Shape;317;g2da197b7dbc_0_255"/>
          <p:cNvPicPr preferRelativeResize="0"/>
          <p:nvPr/>
        </p:nvPicPr>
        <p:blipFill rotWithShape="1">
          <a:blip r:embed="rId16">
            <a:alphaModFix/>
          </a:blip>
          <a:srcRect b="0" l="0" r="0" t="0"/>
          <a:stretch/>
        </p:blipFill>
        <p:spPr>
          <a:xfrm>
            <a:off x="3369143" y="6359537"/>
            <a:ext cx="8044030" cy="2268525"/>
          </a:xfrm>
          <a:prstGeom prst="rect">
            <a:avLst/>
          </a:prstGeom>
          <a:noFill/>
          <a:ln>
            <a:noFill/>
          </a:ln>
        </p:spPr>
      </p:pic>
      <p:pic>
        <p:nvPicPr>
          <p:cNvPr descr=" " id="318" name="Google Shape;318;g2da197b7dbc_0_255"/>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319" name="Google Shape;319;g2da197b7dbc_0_255"/>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320" name="Google Shape;320;g2da197b7dbc_0_255"/>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321" name="Google Shape;321;g2da197b7dbc_0_255"/>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322" name="Google Shape;322;g2da197b7dbc_0_255"/>
          <p:cNvPicPr preferRelativeResize="0"/>
          <p:nvPr/>
        </p:nvPicPr>
        <p:blipFill rotWithShape="1">
          <a:blip r:embed="rId21">
            <a:alphaModFix/>
          </a:blip>
          <a:srcRect b="0" l="0" r="0" t="0"/>
          <a:stretch/>
        </p:blipFill>
        <p:spPr>
          <a:xfrm>
            <a:off x="6718783" y="7732799"/>
            <a:ext cx="153591" cy="153566"/>
          </a:xfrm>
          <a:prstGeom prst="rect">
            <a:avLst/>
          </a:prstGeom>
          <a:noFill/>
          <a:ln>
            <a:noFill/>
          </a:ln>
        </p:spPr>
      </p:pic>
      <p:pic>
        <p:nvPicPr>
          <p:cNvPr descr=" " id="323" name="Google Shape;323;g2da197b7dbc_0_255"/>
          <p:cNvPicPr preferRelativeResize="0"/>
          <p:nvPr/>
        </p:nvPicPr>
        <p:blipFill rotWithShape="1">
          <a:blip r:embed="rId22">
            <a:alphaModFix/>
          </a:blip>
          <a:srcRect b="0" l="0" r="0" t="0"/>
          <a:stretch/>
        </p:blipFill>
        <p:spPr>
          <a:xfrm>
            <a:off x="6718783" y="6311838"/>
            <a:ext cx="153591" cy="153566"/>
          </a:xfrm>
          <a:prstGeom prst="rect">
            <a:avLst/>
          </a:prstGeom>
          <a:noFill/>
          <a:ln>
            <a:noFill/>
          </a:ln>
        </p:spPr>
      </p:pic>
      <p:pic>
        <p:nvPicPr>
          <p:cNvPr descr=" " id="324" name="Google Shape;324;g2da197b7dbc_0_255"/>
          <p:cNvPicPr preferRelativeResize="0"/>
          <p:nvPr/>
        </p:nvPicPr>
        <p:blipFill rotWithShape="1">
          <a:blip r:embed="rId23">
            <a:alphaModFix/>
          </a:blip>
          <a:srcRect b="0" l="0" r="0" t="0"/>
          <a:stretch/>
        </p:blipFill>
        <p:spPr>
          <a:xfrm>
            <a:off x="7861923" y="6733220"/>
            <a:ext cx="153591" cy="153566"/>
          </a:xfrm>
          <a:prstGeom prst="rect">
            <a:avLst/>
          </a:prstGeom>
          <a:noFill/>
          <a:ln>
            <a:noFill/>
          </a:ln>
        </p:spPr>
      </p:pic>
      <p:pic>
        <p:nvPicPr>
          <p:cNvPr descr=" " id="325" name="Google Shape;325;g2da197b7dbc_0_255"/>
          <p:cNvPicPr preferRelativeResize="0"/>
          <p:nvPr/>
        </p:nvPicPr>
        <p:blipFill rotWithShape="1">
          <a:blip r:embed="rId24">
            <a:alphaModFix/>
          </a:blip>
          <a:srcRect b="0" l="0" r="0" t="0"/>
          <a:stretch/>
        </p:blipFill>
        <p:spPr>
          <a:xfrm>
            <a:off x="7861923" y="6420631"/>
            <a:ext cx="153591" cy="153566"/>
          </a:xfrm>
          <a:prstGeom prst="rect">
            <a:avLst/>
          </a:prstGeom>
          <a:noFill/>
          <a:ln>
            <a:noFill/>
          </a:ln>
        </p:spPr>
      </p:pic>
      <p:pic>
        <p:nvPicPr>
          <p:cNvPr descr=" " id="326" name="Google Shape;326;g2da197b7dbc_0_255"/>
          <p:cNvPicPr preferRelativeResize="0"/>
          <p:nvPr/>
        </p:nvPicPr>
        <p:blipFill rotWithShape="1">
          <a:blip r:embed="rId25">
            <a:alphaModFix/>
          </a:blip>
          <a:srcRect b="0" l="0" r="0" t="0"/>
          <a:stretch/>
        </p:blipFill>
        <p:spPr>
          <a:xfrm>
            <a:off x="8995813" y="7667588"/>
            <a:ext cx="153591" cy="153566"/>
          </a:xfrm>
          <a:prstGeom prst="rect">
            <a:avLst/>
          </a:prstGeom>
          <a:noFill/>
          <a:ln>
            <a:noFill/>
          </a:ln>
        </p:spPr>
      </p:pic>
      <p:pic>
        <p:nvPicPr>
          <p:cNvPr descr=" " id="327" name="Google Shape;327;g2da197b7dbc_0_255"/>
          <p:cNvPicPr preferRelativeResize="0"/>
          <p:nvPr/>
        </p:nvPicPr>
        <p:blipFill rotWithShape="1">
          <a:blip r:embed="rId26">
            <a:alphaModFix/>
          </a:blip>
          <a:srcRect b="0" l="0" r="0" t="0"/>
          <a:stretch/>
        </p:blipFill>
        <p:spPr>
          <a:xfrm>
            <a:off x="8995813" y="7076889"/>
            <a:ext cx="153591" cy="153566"/>
          </a:xfrm>
          <a:prstGeom prst="rect">
            <a:avLst/>
          </a:prstGeom>
          <a:noFill/>
          <a:ln>
            <a:noFill/>
          </a:ln>
        </p:spPr>
      </p:pic>
      <p:pic>
        <p:nvPicPr>
          <p:cNvPr descr=" " id="328" name="Google Shape;328;g2da197b7dbc_0_255"/>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329" name="Google Shape;329;g2da197b7dbc_0_255"/>
          <p:cNvPicPr preferRelativeResize="0"/>
          <p:nvPr/>
        </p:nvPicPr>
        <p:blipFill rotWithShape="1">
          <a:blip r:embed="rId28">
            <a:alphaModFix/>
          </a:blip>
          <a:srcRect b="0" l="0" r="0" t="0"/>
          <a:stretch/>
        </p:blipFill>
        <p:spPr>
          <a:xfrm>
            <a:off x="10138955" y="6572783"/>
            <a:ext cx="153591" cy="153566"/>
          </a:xfrm>
          <a:prstGeom prst="rect">
            <a:avLst/>
          </a:prstGeom>
          <a:noFill/>
          <a:ln>
            <a:noFill/>
          </a:ln>
        </p:spPr>
      </p:pic>
      <p:sp>
        <p:nvSpPr>
          <p:cNvPr id="330" name="Google Shape;330;g2da197b7dbc_0_255"/>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da197b7dbc_0_255"/>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2" name="Google Shape;332;g2da197b7dbc_0_255"/>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333" name="Google Shape;333;g2da197b7dbc_0_255"/>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334" name="Google Shape;334;g2da197b7dbc_0_255"/>
          <p:cNvSpPr/>
          <p:nvPr/>
        </p:nvSpPr>
        <p:spPr>
          <a:xfrm>
            <a:off x="16219927" y="6365367"/>
            <a:ext cx="19560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da197b7dbc_0_255"/>
          <p:cNvSpPr/>
          <p:nvPr/>
        </p:nvSpPr>
        <p:spPr>
          <a:xfrm>
            <a:off x="16219927" y="6470650"/>
            <a:ext cx="21594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34.574</a:t>
            </a:r>
            <a:endParaRPr b="0" i="0" sz="4800" u="none" cap="none" strike="noStrike">
              <a:solidFill>
                <a:schemeClr val="dk1"/>
              </a:solidFill>
              <a:latin typeface="Calibri"/>
              <a:ea typeface="Calibri"/>
              <a:cs typeface="Calibri"/>
              <a:sym typeface="Calibri"/>
            </a:endParaRPr>
          </a:p>
        </p:txBody>
      </p:sp>
      <p:sp>
        <p:nvSpPr>
          <p:cNvPr id="336" name="Google Shape;336;g2da197b7dbc_0_255"/>
          <p:cNvSpPr/>
          <p:nvPr/>
        </p:nvSpPr>
        <p:spPr>
          <a:xfrm>
            <a:off x="16632729" y="7080250"/>
            <a:ext cx="1266000" cy="54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Total</a:t>
            </a:r>
            <a:endParaRPr b="0" i="0" sz="3200" u="none" cap="none" strike="noStrike">
              <a:solidFill>
                <a:schemeClr val="dk1"/>
              </a:solidFill>
              <a:latin typeface="Calibri"/>
              <a:ea typeface="Calibri"/>
              <a:cs typeface="Calibri"/>
              <a:sym typeface="Calibri"/>
            </a:endParaRPr>
          </a:p>
        </p:txBody>
      </p:sp>
      <p:sp>
        <p:nvSpPr>
          <p:cNvPr id="337" name="Google Shape;337;g2da197b7dbc_0_255"/>
          <p:cNvSpPr/>
          <p:nvPr/>
        </p:nvSpPr>
        <p:spPr>
          <a:xfrm>
            <a:off x="13260457" y="10515600"/>
            <a:ext cx="7875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da197b7dbc_0_255"/>
          <p:cNvSpPr/>
          <p:nvPr/>
        </p:nvSpPr>
        <p:spPr>
          <a:xfrm>
            <a:off x="13260457" y="10515600"/>
            <a:ext cx="7875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da197b7dbc_0_255"/>
          <p:cNvSpPr/>
          <p:nvPr/>
        </p:nvSpPr>
        <p:spPr>
          <a:xfrm>
            <a:off x="13158845" y="10515600"/>
            <a:ext cx="80781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Treasure Found</a:t>
            </a:r>
            <a:endParaRPr b="0" i="0" sz="4800" u="none" cap="none" strike="noStrike">
              <a:solidFill>
                <a:schemeClr val="dk1"/>
              </a:solidFill>
              <a:latin typeface="Calibri"/>
              <a:ea typeface="Calibri"/>
              <a:cs typeface="Calibri"/>
              <a:sym typeface="Calibri"/>
            </a:endParaRPr>
          </a:p>
        </p:txBody>
      </p:sp>
      <p:sp>
        <p:nvSpPr>
          <p:cNvPr id="340" name="Google Shape;340;g2da197b7dbc_0_255"/>
          <p:cNvSpPr/>
          <p:nvPr/>
        </p:nvSpPr>
        <p:spPr>
          <a:xfrm>
            <a:off x="13192716" y="11226800"/>
            <a:ext cx="8010600" cy="948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41" name="Google Shape;341;g2da197b7dbc_0_255"/>
          <p:cNvSpPr/>
          <p:nvPr/>
        </p:nvSpPr>
        <p:spPr>
          <a:xfrm>
            <a:off x="3251606" y="10515600"/>
            <a:ext cx="7875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da197b7dbc_0_255"/>
          <p:cNvSpPr/>
          <p:nvPr/>
        </p:nvSpPr>
        <p:spPr>
          <a:xfrm>
            <a:off x="3251606" y="10515600"/>
            <a:ext cx="7875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da197b7dbc_0_255"/>
          <p:cNvSpPr/>
          <p:nvPr/>
        </p:nvSpPr>
        <p:spPr>
          <a:xfrm>
            <a:off x="3149994" y="10515600"/>
            <a:ext cx="80781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Spellcasting Progress</a:t>
            </a:r>
            <a:endParaRPr b="0" i="0" sz="4800" u="none" cap="none" strike="noStrike">
              <a:solidFill>
                <a:schemeClr val="dk1"/>
              </a:solidFill>
              <a:latin typeface="Calibri"/>
              <a:ea typeface="Calibri"/>
              <a:cs typeface="Calibri"/>
              <a:sym typeface="Calibri"/>
            </a:endParaRPr>
          </a:p>
        </p:txBody>
      </p:sp>
      <p:sp>
        <p:nvSpPr>
          <p:cNvPr id="344" name="Google Shape;344;g2da197b7dbc_0_255"/>
          <p:cNvSpPr/>
          <p:nvPr/>
        </p:nvSpPr>
        <p:spPr>
          <a:xfrm>
            <a:off x="3183865" y="11226800"/>
            <a:ext cx="8010600" cy="948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1F2"/>
        </a:solidFill>
      </p:bgPr>
    </p:bg>
    <p:spTree>
      <p:nvGrpSpPr>
        <p:cNvPr id="349" name="Shape 349"/>
        <p:cNvGrpSpPr/>
        <p:nvPr/>
      </p:nvGrpSpPr>
      <p:grpSpPr>
        <a:xfrm>
          <a:off x="0" y="0"/>
          <a:ext cx="0" cy="0"/>
          <a:chOff x="0" y="0"/>
          <a:chExt cx="0" cy="0"/>
        </a:xfrm>
      </p:grpSpPr>
      <p:pic>
        <p:nvPicPr>
          <p:cNvPr descr=" " id="350" name="Google Shape;350;g2da197b7dbc_0_32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51" name="Google Shape;351;g2da197b7dbc_0_322"/>
          <p:cNvPicPr preferRelativeResize="0"/>
          <p:nvPr/>
        </p:nvPicPr>
        <p:blipFill rotWithShape="1">
          <a:blip r:embed="rId4">
            <a:alphaModFix/>
          </a:blip>
          <a:srcRect b="0" l="0" r="0" t="0"/>
          <a:stretch/>
        </p:blipFill>
        <p:spPr>
          <a:xfrm>
            <a:off x="20589273" y="8737600"/>
            <a:ext cx="3797775" cy="4978400"/>
          </a:xfrm>
          <a:prstGeom prst="rect">
            <a:avLst/>
          </a:prstGeom>
          <a:noFill/>
          <a:ln>
            <a:noFill/>
          </a:ln>
        </p:spPr>
      </p:pic>
      <p:pic>
        <p:nvPicPr>
          <p:cNvPr descr=" " id="352" name="Google Shape;352;g2da197b7dbc_0_322"/>
          <p:cNvPicPr preferRelativeResize="0"/>
          <p:nvPr/>
        </p:nvPicPr>
        <p:blipFill rotWithShape="1">
          <a:blip r:embed="rId5">
            <a:alphaModFix/>
          </a:blip>
          <a:srcRect b="0" l="0" r="0" t="0"/>
          <a:stretch/>
        </p:blipFill>
        <p:spPr>
          <a:xfrm>
            <a:off x="0" y="0"/>
            <a:ext cx="5537892" cy="5575300"/>
          </a:xfrm>
          <a:prstGeom prst="rect">
            <a:avLst/>
          </a:prstGeom>
          <a:noFill/>
          <a:ln>
            <a:noFill/>
          </a:ln>
        </p:spPr>
      </p:pic>
      <p:sp>
        <p:nvSpPr>
          <p:cNvPr id="353" name="Google Shape;353;g2da197b7dbc_0_3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4" name="Google Shape;354;g2da197b7dbc_0_32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55" name="Google Shape;355;g2da197b7dbc_0_322"/>
          <p:cNvSpPr/>
          <p:nvPr/>
        </p:nvSpPr>
        <p:spPr>
          <a:xfrm>
            <a:off x="15470534" y="6680200"/>
            <a:ext cx="47124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da197b7dbc_0_322"/>
          <p:cNvSpPr/>
          <p:nvPr/>
        </p:nvSpPr>
        <p:spPr>
          <a:xfrm>
            <a:off x="15470534" y="6680200"/>
            <a:ext cx="47124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da197b7dbc_0_322"/>
          <p:cNvSpPr/>
          <p:nvPr/>
        </p:nvSpPr>
        <p:spPr>
          <a:xfrm>
            <a:off x="15470534" y="6680200"/>
            <a:ext cx="4915500" cy="142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A web application</a:t>
            </a:r>
            <a:endParaRPr b="0" i="0" sz="4800" u="none" cap="none" strike="noStrike">
              <a:solidFill>
                <a:schemeClr val="dk1"/>
              </a:solidFill>
              <a:latin typeface="Calibri"/>
              <a:ea typeface="Calibri"/>
              <a:cs typeface="Calibri"/>
              <a:sym typeface="Calibri"/>
            </a:endParaRPr>
          </a:p>
        </p:txBody>
      </p:sp>
      <p:sp>
        <p:nvSpPr>
          <p:cNvPr id="358" name="Google Shape;358;g2da197b7dbc_0_322"/>
          <p:cNvSpPr/>
          <p:nvPr/>
        </p:nvSpPr>
        <p:spPr>
          <a:xfrm>
            <a:off x="15470534" y="8102600"/>
            <a:ext cx="48477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359" name="Google Shape;359;g2da197b7dbc_0_322"/>
          <p:cNvPicPr preferRelativeResize="0"/>
          <p:nvPr/>
        </p:nvPicPr>
        <p:blipFill rotWithShape="1">
          <a:blip r:embed="rId7">
            <a:alphaModFix/>
          </a:blip>
          <a:srcRect b="0" l="0" r="0" t="0"/>
          <a:stretch/>
        </p:blipFill>
        <p:spPr>
          <a:xfrm>
            <a:off x="1270159" y="4114800"/>
            <a:ext cx="13768521" cy="8166100"/>
          </a:xfrm>
          <a:prstGeom prst="rect">
            <a:avLst/>
          </a:prstGeom>
          <a:noFill/>
          <a:ln>
            <a:noFill/>
          </a:ln>
        </p:spPr>
      </p:pic>
      <p:pic>
        <p:nvPicPr>
          <p:cNvPr descr=" " id="360" name="Google Shape;360;g2da197b7dbc_0_322"/>
          <p:cNvPicPr preferRelativeResize="0"/>
          <p:nvPr/>
        </p:nvPicPr>
        <p:blipFill rotWithShape="1">
          <a:blip r:embed="rId8">
            <a:alphaModFix/>
          </a:blip>
          <a:srcRect b="0" l="0" r="0" t="0"/>
          <a:stretch/>
        </p:blipFill>
        <p:spPr>
          <a:xfrm>
            <a:off x="3200800" y="4457700"/>
            <a:ext cx="9894537" cy="6489700"/>
          </a:xfrm>
          <a:prstGeom prst="rect">
            <a:avLst/>
          </a:prstGeom>
          <a:noFill/>
          <a:ln>
            <a:noFill/>
          </a:ln>
        </p:spPr>
      </p:pic>
      <p:sp>
        <p:nvSpPr>
          <p:cNvPr id="361" name="Google Shape;361;g2da197b7dbc_0_322"/>
          <p:cNvSpPr/>
          <p:nvPr/>
        </p:nvSpPr>
        <p:spPr>
          <a:xfrm>
            <a:off x="3200800" y="1752600"/>
            <a:ext cx="10690500" cy="237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pecial Elite"/>
              <a:buNone/>
            </a:pPr>
            <a:r>
              <a:rPr b="0" i="0" lang="en-US" sz="8000" u="none" cap="none" strike="noStrike">
                <a:solidFill>
                  <a:srgbClr val="272727"/>
                </a:solidFill>
                <a:latin typeface="Special Elite"/>
                <a:ea typeface="Special Elite"/>
                <a:cs typeface="Special Elite"/>
                <a:sym typeface="Special Elit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1F2"/>
        </a:solidFill>
      </p:bgPr>
    </p:bg>
    <p:spTree>
      <p:nvGrpSpPr>
        <p:cNvPr id="366" name="Shape 366"/>
        <p:cNvGrpSpPr/>
        <p:nvPr/>
      </p:nvGrpSpPr>
      <p:grpSpPr>
        <a:xfrm>
          <a:off x="0" y="0"/>
          <a:ext cx="0" cy="0"/>
          <a:chOff x="0" y="0"/>
          <a:chExt cx="0" cy="0"/>
        </a:xfrm>
      </p:grpSpPr>
      <p:pic>
        <p:nvPicPr>
          <p:cNvPr descr=" " id="367" name="Google Shape;367;g2da197b7dbc_0_33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68" name="Google Shape;368;g2da197b7dbc_0_338"/>
          <p:cNvPicPr preferRelativeResize="0"/>
          <p:nvPr/>
        </p:nvPicPr>
        <p:blipFill rotWithShape="1">
          <a:blip r:embed="rId4">
            <a:alphaModFix/>
          </a:blip>
          <a:srcRect b="0" l="0" r="0" t="0"/>
          <a:stretch/>
        </p:blipFill>
        <p:spPr>
          <a:xfrm>
            <a:off x="228629" y="0"/>
            <a:ext cx="3226203" cy="6311900"/>
          </a:xfrm>
          <a:prstGeom prst="rect">
            <a:avLst/>
          </a:prstGeom>
          <a:noFill/>
          <a:ln>
            <a:noFill/>
          </a:ln>
        </p:spPr>
      </p:pic>
      <p:pic>
        <p:nvPicPr>
          <p:cNvPr descr=" " id="369" name="Google Shape;369;g2da197b7dbc_0_338"/>
          <p:cNvPicPr preferRelativeResize="0"/>
          <p:nvPr/>
        </p:nvPicPr>
        <p:blipFill rotWithShape="1">
          <a:blip r:embed="rId5">
            <a:alphaModFix/>
          </a:blip>
          <a:srcRect b="0" l="0" r="0" t="0"/>
          <a:stretch/>
        </p:blipFill>
        <p:spPr>
          <a:xfrm>
            <a:off x="14581422" y="10325098"/>
            <a:ext cx="9805626" cy="3390902"/>
          </a:xfrm>
          <a:prstGeom prst="rect">
            <a:avLst/>
          </a:prstGeom>
          <a:noFill/>
          <a:ln>
            <a:noFill/>
          </a:ln>
        </p:spPr>
      </p:pic>
      <p:sp>
        <p:nvSpPr>
          <p:cNvPr id="370" name="Google Shape;370;g2da197b7dbc_0_3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1" name="Google Shape;371;g2da197b7dbc_0_33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72" name="Google Shape;372;g2da197b7dbc_0_338"/>
          <p:cNvSpPr/>
          <p:nvPr/>
        </p:nvSpPr>
        <p:spPr>
          <a:xfrm>
            <a:off x="11825178" y="33147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g2da197b7dbc_0_338"/>
          <p:cNvSpPr/>
          <p:nvPr/>
        </p:nvSpPr>
        <p:spPr>
          <a:xfrm>
            <a:off x="11825178" y="33147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g2da197b7dbc_0_338"/>
          <p:cNvSpPr/>
          <p:nvPr/>
        </p:nvSpPr>
        <p:spPr>
          <a:xfrm>
            <a:off x="11825178" y="3314700"/>
            <a:ext cx="89418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An mobile app</a:t>
            </a:r>
            <a:endParaRPr b="0" i="0" sz="4800" u="none" cap="none" strike="noStrike">
              <a:solidFill>
                <a:schemeClr val="dk1"/>
              </a:solidFill>
              <a:latin typeface="Calibri"/>
              <a:ea typeface="Calibri"/>
              <a:cs typeface="Calibri"/>
              <a:sym typeface="Calibri"/>
            </a:endParaRPr>
          </a:p>
        </p:txBody>
      </p:sp>
      <p:sp>
        <p:nvSpPr>
          <p:cNvPr id="375" name="Google Shape;375;g2da197b7dbc_0_338"/>
          <p:cNvSpPr/>
          <p:nvPr/>
        </p:nvSpPr>
        <p:spPr>
          <a:xfrm>
            <a:off x="11825178" y="41275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376" name="Google Shape;376;g2da197b7dbc_0_338"/>
          <p:cNvSpPr/>
          <p:nvPr/>
        </p:nvSpPr>
        <p:spPr>
          <a:xfrm>
            <a:off x="11825178" y="7861300"/>
            <a:ext cx="9090000" cy="2980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Special Elite"/>
              <a:buChar char="•"/>
            </a:pPr>
            <a:r>
              <a:rPr b="0" i="0" lang="en-US" sz="3200" u="none" cap="none" strike="noStrike">
                <a:solidFill>
                  <a:srgbClr val="0E0E0E"/>
                </a:solidFill>
                <a:latin typeface="Special Elite"/>
                <a:ea typeface="Special Elite"/>
                <a:cs typeface="Special Elite"/>
                <a:sym typeface="Special Elite"/>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Special Elite"/>
              <a:buChar char="•"/>
            </a:pPr>
            <a:r>
              <a:rPr b="0" i="0" lang="en-US" sz="3200" u="none" cap="none" strike="noStrike">
                <a:solidFill>
                  <a:srgbClr val="0E0E0E"/>
                </a:solidFill>
                <a:latin typeface="Special Elite"/>
                <a:ea typeface="Special Elite"/>
                <a:cs typeface="Special Elite"/>
                <a:sym typeface="Special Elite"/>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Special Elite"/>
              <a:buChar char="•"/>
            </a:pPr>
            <a:r>
              <a:rPr b="0" i="0" lang="en-US" sz="3200" u="none" cap="none" strike="noStrike">
                <a:solidFill>
                  <a:srgbClr val="0E0E0E"/>
                </a:solidFill>
                <a:latin typeface="Special Elite"/>
                <a:ea typeface="Special Elite"/>
                <a:cs typeface="Special Elite"/>
                <a:sym typeface="Special Elite"/>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Special Elite"/>
              <a:buChar char="•"/>
            </a:pPr>
            <a:r>
              <a:rPr b="0" i="0" lang="en-US" sz="3200" u="none" cap="none" strike="noStrike">
                <a:solidFill>
                  <a:srgbClr val="0E0E0E"/>
                </a:solidFill>
                <a:latin typeface="Special Elite"/>
                <a:ea typeface="Special Elite"/>
                <a:cs typeface="Special Elite"/>
                <a:sym typeface="Special Elite"/>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Special Elite"/>
              <a:buChar char="•"/>
            </a:pPr>
            <a:r>
              <a:rPr b="0" i="0" lang="en-US" sz="3200" u="none" cap="none" strike="noStrike">
                <a:solidFill>
                  <a:srgbClr val="0E0E0E"/>
                </a:solidFill>
                <a:latin typeface="Special Elite"/>
                <a:ea typeface="Special Elite"/>
                <a:cs typeface="Special Elite"/>
                <a:sym typeface="Special Elite"/>
              </a:rPr>
              <a:t>Live your fantasy dreams</a:t>
            </a:r>
            <a:endParaRPr b="0" i="0" sz="3200" u="none" cap="none" strike="noStrike">
              <a:solidFill>
                <a:schemeClr val="dk1"/>
              </a:solidFill>
              <a:latin typeface="Calibri"/>
              <a:ea typeface="Calibri"/>
              <a:cs typeface="Calibri"/>
              <a:sym typeface="Calibri"/>
            </a:endParaRPr>
          </a:p>
        </p:txBody>
      </p:sp>
      <p:sp>
        <p:nvSpPr>
          <p:cNvPr id="377" name="Google Shape;377;g2da197b7dbc_0_338"/>
          <p:cNvSpPr/>
          <p:nvPr/>
        </p:nvSpPr>
        <p:spPr>
          <a:xfrm>
            <a:off x="11825178" y="1511300"/>
            <a:ext cx="12900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pecial Elite"/>
              <a:buNone/>
            </a:pPr>
            <a:r>
              <a:rPr b="0" i="0" lang="en-US" sz="8000" u="none" cap="none" strike="noStrike">
                <a:solidFill>
                  <a:srgbClr val="272727"/>
                </a:solidFill>
                <a:latin typeface="Special Elite"/>
                <a:ea typeface="Special Elite"/>
                <a:cs typeface="Special Elite"/>
                <a:sym typeface="Special Elite"/>
              </a:rPr>
              <a:t>The Future of Fantasy</a:t>
            </a:r>
            <a:endParaRPr b="0" i="0" sz="8000" u="none" cap="none" strike="noStrike">
              <a:solidFill>
                <a:schemeClr val="dk1"/>
              </a:solidFill>
              <a:latin typeface="Calibri"/>
              <a:ea typeface="Calibri"/>
              <a:cs typeface="Calibri"/>
              <a:sym typeface="Calibri"/>
            </a:endParaRPr>
          </a:p>
        </p:txBody>
      </p:sp>
      <p:pic>
        <p:nvPicPr>
          <p:cNvPr descr=" " id="378" name="Google Shape;378;g2da197b7dbc_0_338"/>
          <p:cNvPicPr preferRelativeResize="0"/>
          <p:nvPr/>
        </p:nvPicPr>
        <p:blipFill rotWithShape="1">
          <a:blip r:embed="rId7">
            <a:alphaModFix/>
          </a:blip>
          <a:srcRect b="0" l="0" r="0" t="0"/>
          <a:stretch/>
        </p:blipFill>
        <p:spPr>
          <a:xfrm>
            <a:off x="4470959" y="1028700"/>
            <a:ext cx="5474384" cy="11849100"/>
          </a:xfrm>
          <a:prstGeom prst="rect">
            <a:avLst/>
          </a:prstGeom>
          <a:noFill/>
          <a:ln>
            <a:noFill/>
          </a:ln>
        </p:spPr>
      </p:pic>
      <p:pic>
        <p:nvPicPr>
          <p:cNvPr descr=" " id="379" name="Google Shape;379;g2da197b7dbc_0_338"/>
          <p:cNvPicPr preferRelativeResize="0"/>
          <p:nvPr/>
        </p:nvPicPr>
        <p:blipFill rotWithShape="1">
          <a:blip r:embed="rId8">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1F2"/>
        </a:solidFill>
      </p:bgPr>
    </p:bg>
    <p:spTree>
      <p:nvGrpSpPr>
        <p:cNvPr id="384" name="Shape 384"/>
        <p:cNvGrpSpPr/>
        <p:nvPr/>
      </p:nvGrpSpPr>
      <p:grpSpPr>
        <a:xfrm>
          <a:off x="0" y="0"/>
          <a:ext cx="0" cy="0"/>
          <a:chOff x="0" y="0"/>
          <a:chExt cx="0" cy="0"/>
        </a:xfrm>
      </p:grpSpPr>
      <p:pic>
        <p:nvPicPr>
          <p:cNvPr descr=" " id="385" name="Google Shape;385;g2da197b7dbc_0_35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86" name="Google Shape;386;g2da197b7dbc_0_355"/>
          <p:cNvPicPr preferRelativeResize="0"/>
          <p:nvPr/>
        </p:nvPicPr>
        <p:blipFill rotWithShape="1">
          <a:blip r:embed="rId4">
            <a:alphaModFix/>
          </a:blip>
          <a:srcRect b="0" l="0" r="0" t="0"/>
          <a:stretch/>
        </p:blipFill>
        <p:spPr>
          <a:xfrm>
            <a:off x="16219927" y="0"/>
            <a:ext cx="8167121" cy="4279900"/>
          </a:xfrm>
          <a:prstGeom prst="rect">
            <a:avLst/>
          </a:prstGeom>
          <a:noFill/>
          <a:ln>
            <a:noFill/>
          </a:ln>
        </p:spPr>
      </p:pic>
      <p:pic>
        <p:nvPicPr>
          <p:cNvPr descr=" " id="387" name="Google Shape;387;g2da197b7dbc_0_355"/>
          <p:cNvPicPr preferRelativeResize="0"/>
          <p:nvPr/>
        </p:nvPicPr>
        <p:blipFill rotWithShape="1">
          <a:blip r:embed="rId5">
            <a:alphaModFix/>
          </a:blip>
          <a:srcRect b="0" l="0" r="0" t="0"/>
          <a:stretch/>
        </p:blipFill>
        <p:spPr>
          <a:xfrm>
            <a:off x="0" y="7531100"/>
            <a:ext cx="6274584" cy="6184900"/>
          </a:xfrm>
          <a:prstGeom prst="rect">
            <a:avLst/>
          </a:prstGeom>
          <a:noFill/>
          <a:ln>
            <a:noFill/>
          </a:ln>
        </p:spPr>
      </p:pic>
      <p:sp>
        <p:nvSpPr>
          <p:cNvPr id="388" name="Google Shape;388;g2da197b7dbc_0_355"/>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9" name="Google Shape;389;g2da197b7dbc_0_355"/>
          <p:cNvPicPr preferRelativeResize="0"/>
          <p:nvPr/>
        </p:nvPicPr>
        <p:blipFill rotWithShape="1">
          <a:blip r:embed="rId6">
            <a:alphaModFix/>
          </a:blip>
          <a:srcRect b="0" l="0" r="0" t="0"/>
          <a:stretch/>
        </p:blipFill>
        <p:spPr>
          <a:xfrm>
            <a:off x="23523340" y="304800"/>
            <a:ext cx="711289" cy="2590800"/>
          </a:xfrm>
          <a:prstGeom prst="rect">
            <a:avLst/>
          </a:prstGeom>
          <a:noFill/>
          <a:ln>
            <a:noFill/>
          </a:ln>
        </p:spPr>
      </p:pic>
      <p:sp>
        <p:nvSpPr>
          <p:cNvPr id="390" name="Google Shape;390;g2da197b7dbc_0_355"/>
          <p:cNvSpPr/>
          <p:nvPr/>
        </p:nvSpPr>
        <p:spPr>
          <a:xfrm>
            <a:off x="1727416" y="8102600"/>
            <a:ext cx="5715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g2da197b7dbc_0_355"/>
          <p:cNvSpPr/>
          <p:nvPr/>
        </p:nvSpPr>
        <p:spPr>
          <a:xfrm>
            <a:off x="1727416" y="8102600"/>
            <a:ext cx="5715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g2da197b7dbc_0_355"/>
          <p:cNvSpPr/>
          <p:nvPr/>
        </p:nvSpPr>
        <p:spPr>
          <a:xfrm>
            <a:off x="1727416" y="8102600"/>
            <a:ext cx="5919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A web application</a:t>
            </a:r>
            <a:endParaRPr b="0" i="0" sz="4800" u="none" cap="none" strike="noStrike">
              <a:solidFill>
                <a:schemeClr val="dk1"/>
              </a:solidFill>
              <a:latin typeface="Calibri"/>
              <a:ea typeface="Calibri"/>
              <a:cs typeface="Calibri"/>
              <a:sym typeface="Calibri"/>
            </a:endParaRPr>
          </a:p>
        </p:txBody>
      </p:sp>
      <p:sp>
        <p:nvSpPr>
          <p:cNvPr id="393" name="Google Shape;393;g2da197b7dbc_0_355"/>
          <p:cNvSpPr/>
          <p:nvPr/>
        </p:nvSpPr>
        <p:spPr>
          <a:xfrm>
            <a:off x="1727416" y="8915400"/>
            <a:ext cx="5851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394" name="Google Shape;394;g2da197b7dbc_0_355"/>
          <p:cNvSpPr/>
          <p:nvPr/>
        </p:nvSpPr>
        <p:spPr>
          <a:xfrm>
            <a:off x="1727416" y="1816100"/>
            <a:ext cx="7007100" cy="440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pecial Elite"/>
              <a:buNone/>
            </a:pPr>
            <a:r>
              <a:rPr b="0" i="0" lang="en-US" sz="8000" u="none" cap="none" strike="noStrike">
                <a:solidFill>
                  <a:srgbClr val="272727"/>
                </a:solidFill>
                <a:latin typeface="Special Elite"/>
                <a:ea typeface="Special Elite"/>
                <a:cs typeface="Special Elite"/>
                <a:sym typeface="Special Elit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395" name="Google Shape;395;g2da197b7dbc_0_355"/>
          <p:cNvSpPr/>
          <p:nvPr/>
        </p:nvSpPr>
        <p:spPr>
          <a:xfrm>
            <a:off x="16664483" y="4114800"/>
            <a:ext cx="6994200" cy="44028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Special Elite"/>
              <a:buChar char="•"/>
            </a:pPr>
            <a:r>
              <a:rPr b="0" i="0" lang="en-US" sz="3200" u="none" cap="none" strike="noStrike">
                <a:solidFill>
                  <a:srgbClr val="0E0E0E"/>
                </a:solidFill>
                <a:latin typeface="Special Elite"/>
                <a:ea typeface="Special Elite"/>
                <a:cs typeface="Special Elite"/>
                <a:sym typeface="Special Elite"/>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Special Elite"/>
              <a:buChar char="•"/>
            </a:pPr>
            <a:r>
              <a:rPr b="0" i="0" lang="en-US" sz="3200" u="none" cap="none" strike="noStrike">
                <a:solidFill>
                  <a:srgbClr val="0E0E0E"/>
                </a:solidFill>
                <a:latin typeface="Special Elite"/>
                <a:ea typeface="Special Elite"/>
                <a:cs typeface="Special Elite"/>
                <a:sym typeface="Special Elite"/>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Special Elite"/>
              <a:buChar char="•"/>
            </a:pPr>
            <a:r>
              <a:rPr b="0" i="0" lang="en-US" sz="3200" u="none" cap="none" strike="noStrike">
                <a:solidFill>
                  <a:srgbClr val="0E0E0E"/>
                </a:solidFill>
                <a:latin typeface="Special Elite"/>
                <a:ea typeface="Special Elite"/>
                <a:cs typeface="Special Elite"/>
                <a:sym typeface="Special Elite"/>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Special Elite"/>
              <a:buChar char="•"/>
            </a:pPr>
            <a:r>
              <a:rPr b="0" i="0" lang="en-US" sz="3200" u="none" cap="none" strike="noStrike">
                <a:solidFill>
                  <a:srgbClr val="0E0E0E"/>
                </a:solidFill>
                <a:latin typeface="Special Elite"/>
                <a:ea typeface="Special Elite"/>
                <a:cs typeface="Special Elite"/>
                <a:sym typeface="Special Elite"/>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396" name="Google Shape;396;g2da197b7dbc_0_355"/>
          <p:cNvPicPr preferRelativeResize="0"/>
          <p:nvPr/>
        </p:nvPicPr>
        <p:blipFill rotWithShape="1">
          <a:blip r:embed="rId7">
            <a:alphaModFix/>
          </a:blip>
          <a:srcRect b="0" l="0" r="0" t="0"/>
          <a:stretch/>
        </p:blipFill>
        <p:spPr>
          <a:xfrm>
            <a:off x="7900387" y="749300"/>
            <a:ext cx="8573572" cy="12331700"/>
          </a:xfrm>
          <a:prstGeom prst="rect">
            <a:avLst/>
          </a:prstGeom>
          <a:noFill/>
          <a:ln>
            <a:noFill/>
          </a:ln>
        </p:spPr>
      </p:pic>
      <p:pic>
        <p:nvPicPr>
          <p:cNvPr descr=" " id="397" name="Google Shape;397;g2da197b7dbc_0_355"/>
          <p:cNvPicPr preferRelativeResize="0"/>
          <p:nvPr/>
        </p:nvPicPr>
        <p:blipFill rotWithShape="1">
          <a:blip r:embed="rId8">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1F2"/>
        </a:solidFill>
      </p:bgPr>
    </p:bg>
    <p:spTree>
      <p:nvGrpSpPr>
        <p:cNvPr id="402" name="Shape 402"/>
        <p:cNvGrpSpPr/>
        <p:nvPr/>
      </p:nvGrpSpPr>
      <p:grpSpPr>
        <a:xfrm>
          <a:off x="0" y="0"/>
          <a:ext cx="0" cy="0"/>
          <a:chOff x="0" y="0"/>
          <a:chExt cx="0" cy="0"/>
        </a:xfrm>
      </p:grpSpPr>
      <p:pic>
        <p:nvPicPr>
          <p:cNvPr descr=" " id="403" name="Google Shape;403;g2da197b7dbc_0_37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04" name="Google Shape;404;g2da197b7dbc_0_372"/>
          <p:cNvPicPr preferRelativeResize="0"/>
          <p:nvPr/>
        </p:nvPicPr>
        <p:blipFill rotWithShape="1">
          <a:blip r:embed="rId4">
            <a:alphaModFix/>
          </a:blip>
          <a:srcRect b="0" l="0" r="0" t="0"/>
          <a:stretch/>
        </p:blipFill>
        <p:spPr>
          <a:xfrm>
            <a:off x="0" y="50800"/>
            <a:ext cx="24387048" cy="13665200"/>
          </a:xfrm>
          <a:prstGeom prst="rect">
            <a:avLst/>
          </a:prstGeom>
          <a:noFill/>
          <a:ln>
            <a:noFill/>
          </a:ln>
        </p:spPr>
      </p:pic>
      <p:sp>
        <p:nvSpPr>
          <p:cNvPr id="405" name="Google Shape;405;g2da197b7dbc_0_3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6" name="Google Shape;406;g2da197b7dbc_0_37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07" name="Google Shape;407;g2da197b7dbc_0_372"/>
          <p:cNvSpPr/>
          <p:nvPr/>
        </p:nvSpPr>
        <p:spPr>
          <a:xfrm>
            <a:off x="838305" y="1308100"/>
            <a:ext cx="7464300" cy="237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pecial Elite"/>
              <a:buNone/>
            </a:pPr>
            <a:r>
              <a:rPr b="0" i="0" lang="en-US" sz="8000" u="none" cap="none" strike="noStrike">
                <a:solidFill>
                  <a:srgbClr val="FFFFFF"/>
                </a:solidFill>
                <a:latin typeface="Special Elite"/>
                <a:ea typeface="Special Elite"/>
                <a:cs typeface="Special Elite"/>
                <a:sym typeface="Special Elit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1F2"/>
        </a:solidFill>
      </p:bgPr>
    </p:bg>
    <p:spTree>
      <p:nvGrpSpPr>
        <p:cNvPr id="412" name="Shape 412"/>
        <p:cNvGrpSpPr/>
        <p:nvPr/>
      </p:nvGrpSpPr>
      <p:grpSpPr>
        <a:xfrm>
          <a:off x="0" y="0"/>
          <a:ext cx="0" cy="0"/>
          <a:chOff x="0" y="0"/>
          <a:chExt cx="0" cy="0"/>
        </a:xfrm>
      </p:grpSpPr>
      <p:pic>
        <p:nvPicPr>
          <p:cNvPr descr=" " id="413" name="Google Shape;413;g2da197b7dbc_0_38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14" name="Google Shape;414;g2da197b7dbc_0_381"/>
          <p:cNvPicPr preferRelativeResize="0"/>
          <p:nvPr/>
        </p:nvPicPr>
        <p:blipFill rotWithShape="1">
          <a:blip r:embed="rId4">
            <a:alphaModFix/>
          </a:blip>
          <a:srcRect b="0" l="0" r="0" t="0"/>
          <a:stretch/>
        </p:blipFill>
        <p:spPr>
          <a:xfrm>
            <a:off x="0" y="9817100"/>
            <a:ext cx="5678803" cy="3898900"/>
          </a:xfrm>
          <a:prstGeom prst="rect">
            <a:avLst/>
          </a:prstGeom>
          <a:noFill/>
          <a:ln>
            <a:noFill/>
          </a:ln>
        </p:spPr>
      </p:pic>
      <p:pic>
        <p:nvPicPr>
          <p:cNvPr descr=" " id="415" name="Google Shape;415;g2da197b7dbc_0_381"/>
          <p:cNvPicPr preferRelativeResize="0"/>
          <p:nvPr/>
        </p:nvPicPr>
        <p:blipFill rotWithShape="1">
          <a:blip r:embed="rId5">
            <a:alphaModFix/>
          </a:blip>
          <a:srcRect b="0" l="0" r="0" t="0"/>
          <a:stretch/>
        </p:blipFill>
        <p:spPr>
          <a:xfrm>
            <a:off x="20360645" y="0"/>
            <a:ext cx="4026403" cy="3860800"/>
          </a:xfrm>
          <a:prstGeom prst="rect">
            <a:avLst/>
          </a:prstGeom>
          <a:noFill/>
          <a:ln>
            <a:noFill/>
          </a:ln>
        </p:spPr>
      </p:pic>
      <p:sp>
        <p:nvSpPr>
          <p:cNvPr id="416" name="Google Shape;416;g2da197b7dbc_0_3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7" name="Google Shape;417;g2da197b7dbc_0_38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418" name="Google Shape;418;g2da197b7dbc_0_381"/>
          <p:cNvPicPr preferRelativeResize="0"/>
          <p:nvPr/>
        </p:nvPicPr>
        <p:blipFill rotWithShape="1">
          <a:blip r:embed="rId7">
            <a:alphaModFix/>
          </a:blip>
          <a:srcRect b="0" l="0" r="0" t="0"/>
          <a:stretch/>
        </p:blipFill>
        <p:spPr>
          <a:xfrm>
            <a:off x="1143143" y="3759200"/>
            <a:ext cx="9602400" cy="3644900"/>
          </a:xfrm>
          <a:prstGeom prst="rect">
            <a:avLst/>
          </a:prstGeom>
          <a:noFill/>
          <a:ln>
            <a:noFill/>
          </a:ln>
        </p:spPr>
      </p:pic>
      <p:pic>
        <p:nvPicPr>
          <p:cNvPr descr=" " id="419" name="Google Shape;419;g2da197b7dbc_0_381"/>
          <p:cNvPicPr preferRelativeResize="0"/>
          <p:nvPr/>
        </p:nvPicPr>
        <p:blipFill rotWithShape="1">
          <a:blip r:embed="rId8">
            <a:alphaModFix/>
          </a:blip>
          <a:srcRect b="0" l="0" r="0" t="0"/>
          <a:stretch/>
        </p:blipFill>
        <p:spPr>
          <a:xfrm>
            <a:off x="13641505" y="8521700"/>
            <a:ext cx="9602400" cy="3644900"/>
          </a:xfrm>
          <a:prstGeom prst="rect">
            <a:avLst/>
          </a:prstGeom>
          <a:noFill/>
          <a:ln>
            <a:noFill/>
          </a:ln>
        </p:spPr>
      </p:pic>
      <p:sp>
        <p:nvSpPr>
          <p:cNvPr id="420" name="Google Shape;420;g2da197b7dbc_0_381"/>
          <p:cNvSpPr/>
          <p:nvPr/>
        </p:nvSpPr>
        <p:spPr>
          <a:xfrm>
            <a:off x="11304413" y="4470400"/>
            <a:ext cx="119394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2da197b7dbc_0_381"/>
          <p:cNvSpPr/>
          <p:nvPr/>
        </p:nvSpPr>
        <p:spPr>
          <a:xfrm>
            <a:off x="11304413" y="4470400"/>
            <a:ext cx="122781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Special Elite"/>
              <a:buNone/>
            </a:pPr>
            <a:r>
              <a:rPr b="0" i="0" lang="en-US" sz="8000" u="none" cap="none" strike="noStrike">
                <a:solidFill>
                  <a:srgbClr val="0E0E0E"/>
                </a:solidFill>
                <a:latin typeface="Special Elite"/>
                <a:ea typeface="Special Elite"/>
                <a:cs typeface="Special Elite"/>
                <a:sym typeface="Special Elite"/>
              </a:rPr>
              <a:t>Harvard University</a:t>
            </a:r>
            <a:endParaRPr b="0" i="0" sz="8000" u="none" cap="none" strike="noStrike">
              <a:solidFill>
                <a:schemeClr val="dk1"/>
              </a:solidFill>
              <a:latin typeface="Calibri"/>
              <a:ea typeface="Calibri"/>
              <a:cs typeface="Calibri"/>
              <a:sym typeface="Calibri"/>
            </a:endParaRPr>
          </a:p>
        </p:txBody>
      </p:sp>
      <p:sp>
        <p:nvSpPr>
          <p:cNvPr id="422" name="Google Shape;422;g2da197b7dbc_0_381"/>
          <p:cNvSpPr/>
          <p:nvPr/>
        </p:nvSpPr>
        <p:spPr>
          <a:xfrm>
            <a:off x="11304413" y="5588000"/>
            <a:ext cx="121428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2004-2008</a:t>
            </a:r>
            <a:endParaRPr b="0" i="0" sz="4800" u="none" cap="none" strike="noStrike">
              <a:solidFill>
                <a:schemeClr val="dk1"/>
              </a:solidFill>
              <a:latin typeface="Calibri"/>
              <a:ea typeface="Calibri"/>
              <a:cs typeface="Calibri"/>
              <a:sym typeface="Calibri"/>
            </a:endParaRPr>
          </a:p>
        </p:txBody>
      </p:sp>
      <p:sp>
        <p:nvSpPr>
          <p:cNvPr id="423" name="Google Shape;423;g2da197b7dbc_0_381"/>
          <p:cNvSpPr/>
          <p:nvPr/>
        </p:nvSpPr>
        <p:spPr>
          <a:xfrm>
            <a:off x="11304413" y="6299200"/>
            <a:ext cx="12075000" cy="54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Computer Scienece</a:t>
            </a:r>
            <a:endParaRPr b="0" i="0" sz="3200" u="none" cap="none" strike="noStrike">
              <a:solidFill>
                <a:schemeClr val="dk1"/>
              </a:solidFill>
              <a:latin typeface="Calibri"/>
              <a:ea typeface="Calibri"/>
              <a:cs typeface="Calibri"/>
              <a:sym typeface="Calibri"/>
            </a:endParaRPr>
          </a:p>
        </p:txBody>
      </p:sp>
      <p:sp>
        <p:nvSpPr>
          <p:cNvPr id="424" name="Google Shape;424;g2da197b7dbc_0_381"/>
          <p:cNvSpPr/>
          <p:nvPr/>
        </p:nvSpPr>
        <p:spPr>
          <a:xfrm>
            <a:off x="1143143" y="9232900"/>
            <a:ext cx="119394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g2da197b7dbc_0_381"/>
          <p:cNvSpPr/>
          <p:nvPr/>
        </p:nvSpPr>
        <p:spPr>
          <a:xfrm>
            <a:off x="804434" y="9232900"/>
            <a:ext cx="12278100" cy="1354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8000"/>
              <a:buFont typeface="Special Elite"/>
              <a:buNone/>
            </a:pPr>
            <a:r>
              <a:rPr b="0" i="0" lang="en-US" sz="8000" u="none" cap="none" strike="noStrike">
                <a:solidFill>
                  <a:srgbClr val="0E0E0E"/>
                </a:solidFill>
                <a:latin typeface="Special Elite"/>
                <a:ea typeface="Special Elite"/>
                <a:cs typeface="Special Elite"/>
                <a:sym typeface="Special Elite"/>
              </a:rPr>
              <a:t>Stanford University</a:t>
            </a:r>
            <a:endParaRPr b="0" i="0" sz="8000" u="none" cap="none" strike="noStrike">
              <a:solidFill>
                <a:schemeClr val="dk1"/>
              </a:solidFill>
              <a:latin typeface="Calibri"/>
              <a:ea typeface="Calibri"/>
              <a:cs typeface="Calibri"/>
              <a:sym typeface="Calibri"/>
            </a:endParaRPr>
          </a:p>
        </p:txBody>
      </p:sp>
      <p:sp>
        <p:nvSpPr>
          <p:cNvPr id="426" name="Google Shape;426;g2da197b7dbc_0_381"/>
          <p:cNvSpPr/>
          <p:nvPr/>
        </p:nvSpPr>
        <p:spPr>
          <a:xfrm>
            <a:off x="939917" y="10350500"/>
            <a:ext cx="12142800" cy="812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2008-2012</a:t>
            </a:r>
            <a:endParaRPr b="0" i="0" sz="4800" u="none" cap="none" strike="noStrike">
              <a:solidFill>
                <a:schemeClr val="dk1"/>
              </a:solidFill>
              <a:latin typeface="Calibri"/>
              <a:ea typeface="Calibri"/>
              <a:cs typeface="Calibri"/>
              <a:sym typeface="Calibri"/>
            </a:endParaRPr>
          </a:p>
        </p:txBody>
      </p:sp>
      <p:sp>
        <p:nvSpPr>
          <p:cNvPr id="427" name="Google Shape;427;g2da197b7dbc_0_381"/>
          <p:cNvSpPr/>
          <p:nvPr/>
        </p:nvSpPr>
        <p:spPr>
          <a:xfrm>
            <a:off x="1007659" y="11061700"/>
            <a:ext cx="12075000" cy="541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Master of Business Administration</a:t>
            </a:r>
            <a:endParaRPr b="0" i="0" sz="3200" u="none" cap="none" strike="noStrike">
              <a:solidFill>
                <a:schemeClr val="dk1"/>
              </a:solidFill>
              <a:latin typeface="Calibri"/>
              <a:ea typeface="Calibri"/>
              <a:cs typeface="Calibri"/>
              <a:sym typeface="Calibri"/>
            </a:endParaRPr>
          </a:p>
        </p:txBody>
      </p:sp>
      <p:sp>
        <p:nvSpPr>
          <p:cNvPr id="428" name="Google Shape;428;g2da197b7dbc_0_381"/>
          <p:cNvSpPr/>
          <p:nvPr/>
        </p:nvSpPr>
        <p:spPr>
          <a:xfrm>
            <a:off x="9331433" y="1130300"/>
            <a:ext cx="57243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8000"/>
              <a:buFont typeface="Special Elite"/>
              <a:buNone/>
            </a:pPr>
            <a:r>
              <a:rPr b="0" i="0" lang="en-US" sz="8000" u="none" cap="none" strike="noStrike">
                <a:solidFill>
                  <a:srgbClr val="000000"/>
                </a:solidFill>
                <a:latin typeface="Special Elite"/>
                <a:ea typeface="Special Elite"/>
                <a:cs typeface="Special Elite"/>
                <a:sym typeface="Special Elite"/>
              </a:rPr>
              <a:t>Education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1F2"/>
        </a:solidFill>
      </p:bgPr>
    </p:bg>
    <p:spTree>
      <p:nvGrpSpPr>
        <p:cNvPr id="433" name="Shape 433"/>
        <p:cNvGrpSpPr/>
        <p:nvPr/>
      </p:nvGrpSpPr>
      <p:grpSpPr>
        <a:xfrm>
          <a:off x="0" y="0"/>
          <a:ext cx="0" cy="0"/>
          <a:chOff x="0" y="0"/>
          <a:chExt cx="0" cy="0"/>
        </a:xfrm>
      </p:grpSpPr>
      <p:pic>
        <p:nvPicPr>
          <p:cNvPr descr=" " id="434" name="Google Shape;434;g2da197b7dbc_0_40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35" name="Google Shape;435;g2da197b7dbc_0_401"/>
          <p:cNvPicPr preferRelativeResize="0"/>
          <p:nvPr/>
        </p:nvPicPr>
        <p:blipFill rotWithShape="1">
          <a:blip r:embed="rId4">
            <a:alphaModFix/>
          </a:blip>
          <a:srcRect b="0" l="0" r="0" t="0"/>
          <a:stretch/>
        </p:blipFill>
        <p:spPr>
          <a:xfrm>
            <a:off x="228629" y="0"/>
            <a:ext cx="3226203" cy="6311900"/>
          </a:xfrm>
          <a:prstGeom prst="rect">
            <a:avLst/>
          </a:prstGeom>
          <a:noFill/>
          <a:ln>
            <a:noFill/>
          </a:ln>
        </p:spPr>
      </p:pic>
      <p:pic>
        <p:nvPicPr>
          <p:cNvPr descr=" " id="436" name="Google Shape;436;g2da197b7dbc_0_401"/>
          <p:cNvPicPr preferRelativeResize="0"/>
          <p:nvPr/>
        </p:nvPicPr>
        <p:blipFill rotWithShape="1">
          <a:blip r:embed="rId5">
            <a:alphaModFix/>
          </a:blip>
          <a:srcRect b="0" l="0" r="0" t="0"/>
          <a:stretch/>
        </p:blipFill>
        <p:spPr>
          <a:xfrm>
            <a:off x="14581422" y="10325098"/>
            <a:ext cx="9805626" cy="3390902"/>
          </a:xfrm>
          <a:prstGeom prst="rect">
            <a:avLst/>
          </a:prstGeom>
          <a:noFill/>
          <a:ln>
            <a:noFill/>
          </a:ln>
        </p:spPr>
      </p:pic>
      <p:pic>
        <p:nvPicPr>
          <p:cNvPr descr=" " id="437" name="Google Shape;437;g2da197b7dbc_0_401"/>
          <p:cNvPicPr preferRelativeResize="0"/>
          <p:nvPr/>
        </p:nvPicPr>
        <p:blipFill rotWithShape="1">
          <a:blip r:embed="rId6">
            <a:alphaModFix/>
          </a:blip>
          <a:srcRect b="0" l="0" r="0" t="0"/>
          <a:stretch/>
        </p:blipFill>
        <p:spPr>
          <a:xfrm>
            <a:off x="21186248" y="12700000"/>
            <a:ext cx="3200800" cy="1016000"/>
          </a:xfrm>
          <a:prstGeom prst="rect">
            <a:avLst/>
          </a:prstGeom>
          <a:noFill/>
          <a:ln>
            <a:noFill/>
          </a:ln>
        </p:spPr>
      </p:pic>
      <p:pic>
        <p:nvPicPr>
          <p:cNvPr descr=" " id="438" name="Google Shape;438;g2da197b7dbc_0_401"/>
          <p:cNvPicPr preferRelativeResize="0"/>
          <p:nvPr/>
        </p:nvPicPr>
        <p:blipFill rotWithShape="1">
          <a:blip r:embed="rId7">
            <a:alphaModFix/>
          </a:blip>
          <a:srcRect b="0" l="0" r="0" t="0"/>
          <a:stretch/>
        </p:blipFill>
        <p:spPr>
          <a:xfrm>
            <a:off x="8332241" y="3390900"/>
            <a:ext cx="14479810" cy="7861300"/>
          </a:xfrm>
          <a:prstGeom prst="rect">
            <a:avLst/>
          </a:prstGeom>
          <a:noFill/>
          <a:ln>
            <a:noFill/>
          </a:ln>
        </p:spPr>
      </p:pic>
      <p:sp>
        <p:nvSpPr>
          <p:cNvPr id="439" name="Google Shape;439;g2da197b7dbc_0_401"/>
          <p:cNvSpPr/>
          <p:nvPr/>
        </p:nvSpPr>
        <p:spPr>
          <a:xfrm>
            <a:off x="5025595" y="1193800"/>
            <a:ext cx="14348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Special Elite"/>
              <a:buNone/>
            </a:pPr>
            <a:r>
              <a:rPr b="0" i="0" lang="en-US" sz="8000" u="none" cap="none" strike="noStrike">
                <a:solidFill>
                  <a:srgbClr val="272727"/>
                </a:solidFill>
                <a:latin typeface="Special Elite"/>
                <a:ea typeface="Special Elite"/>
                <a:cs typeface="Special Elite"/>
                <a:sym typeface="Special Elite"/>
              </a:rPr>
              <a:t>Where I’ve Been</a:t>
            </a:r>
            <a:endParaRPr b="0" i="0" sz="8000" u="none" cap="none" strike="noStrike">
              <a:solidFill>
                <a:schemeClr val="dk1"/>
              </a:solidFill>
              <a:latin typeface="Calibri"/>
              <a:ea typeface="Calibri"/>
              <a:cs typeface="Calibri"/>
              <a:sym typeface="Calibri"/>
            </a:endParaRPr>
          </a:p>
        </p:txBody>
      </p:sp>
      <p:sp>
        <p:nvSpPr>
          <p:cNvPr id="440" name="Google Shape;440;g2da197b7dbc_0_401"/>
          <p:cNvSpPr/>
          <p:nvPr/>
        </p:nvSpPr>
        <p:spPr>
          <a:xfrm>
            <a:off x="1956044" y="4533900"/>
            <a:ext cx="57792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g2da197b7dbc_0_401"/>
          <p:cNvSpPr/>
          <p:nvPr/>
        </p:nvSpPr>
        <p:spPr>
          <a:xfrm>
            <a:off x="1956044" y="4533900"/>
            <a:ext cx="57792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g2da197b7dbc_0_401"/>
          <p:cNvSpPr/>
          <p:nvPr/>
        </p:nvSpPr>
        <p:spPr>
          <a:xfrm>
            <a:off x="1956044" y="4533900"/>
            <a:ext cx="59823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The Forest</a:t>
            </a:r>
            <a:endParaRPr b="0" i="0" sz="4800" u="none" cap="none" strike="noStrike">
              <a:solidFill>
                <a:schemeClr val="dk1"/>
              </a:solidFill>
              <a:latin typeface="Calibri"/>
              <a:ea typeface="Calibri"/>
              <a:cs typeface="Calibri"/>
              <a:sym typeface="Calibri"/>
            </a:endParaRPr>
          </a:p>
        </p:txBody>
      </p:sp>
      <p:sp>
        <p:nvSpPr>
          <p:cNvPr id="443" name="Google Shape;443;g2da197b7dbc_0_401"/>
          <p:cNvSpPr/>
          <p:nvPr/>
        </p:nvSpPr>
        <p:spPr>
          <a:xfrm>
            <a:off x="1956044" y="52451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444" name="Google Shape;444;g2da197b7dbc_0_401"/>
          <p:cNvSpPr/>
          <p:nvPr/>
        </p:nvSpPr>
        <p:spPr>
          <a:xfrm>
            <a:off x="1956044" y="7429500"/>
            <a:ext cx="57792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g2da197b7dbc_0_401"/>
          <p:cNvSpPr/>
          <p:nvPr/>
        </p:nvSpPr>
        <p:spPr>
          <a:xfrm>
            <a:off x="1956044" y="7429500"/>
            <a:ext cx="57792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g2da197b7dbc_0_401"/>
          <p:cNvSpPr/>
          <p:nvPr/>
        </p:nvSpPr>
        <p:spPr>
          <a:xfrm>
            <a:off x="1956044" y="7429500"/>
            <a:ext cx="59823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The Caves</a:t>
            </a:r>
            <a:endParaRPr b="0" i="0" sz="4800" u="none" cap="none" strike="noStrike">
              <a:solidFill>
                <a:schemeClr val="dk1"/>
              </a:solidFill>
              <a:latin typeface="Calibri"/>
              <a:ea typeface="Calibri"/>
              <a:cs typeface="Calibri"/>
              <a:sym typeface="Calibri"/>
            </a:endParaRPr>
          </a:p>
        </p:txBody>
      </p:sp>
      <p:sp>
        <p:nvSpPr>
          <p:cNvPr id="447" name="Google Shape;447;g2da197b7dbc_0_401"/>
          <p:cNvSpPr/>
          <p:nvPr/>
        </p:nvSpPr>
        <p:spPr>
          <a:xfrm>
            <a:off x="1956044" y="8140700"/>
            <a:ext cx="5914800" cy="94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448" name="Google Shape;448;g2da197b7dbc_0_401"/>
          <p:cNvSpPr/>
          <p:nvPr/>
        </p:nvSpPr>
        <p:spPr>
          <a:xfrm>
            <a:off x="1956044" y="10121900"/>
            <a:ext cx="57792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g2da197b7dbc_0_401"/>
          <p:cNvSpPr/>
          <p:nvPr/>
        </p:nvSpPr>
        <p:spPr>
          <a:xfrm>
            <a:off x="1956044" y="10121900"/>
            <a:ext cx="57792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2da197b7dbc_0_401"/>
          <p:cNvSpPr/>
          <p:nvPr/>
        </p:nvSpPr>
        <p:spPr>
          <a:xfrm>
            <a:off x="1956044" y="10121900"/>
            <a:ext cx="59823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The Lair</a:t>
            </a:r>
            <a:endParaRPr b="0" i="0" sz="4800" u="none" cap="none" strike="noStrike">
              <a:solidFill>
                <a:schemeClr val="dk1"/>
              </a:solidFill>
              <a:latin typeface="Calibri"/>
              <a:ea typeface="Calibri"/>
              <a:cs typeface="Calibri"/>
              <a:sym typeface="Calibri"/>
            </a:endParaRPr>
          </a:p>
        </p:txBody>
      </p:sp>
      <p:sp>
        <p:nvSpPr>
          <p:cNvPr id="451" name="Google Shape;451;g2da197b7dbc_0_401"/>
          <p:cNvSpPr/>
          <p:nvPr/>
        </p:nvSpPr>
        <p:spPr>
          <a:xfrm>
            <a:off x="1956044" y="10833100"/>
            <a:ext cx="5914800" cy="94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 dangerous place where dragons reside.</a:t>
            </a:r>
            <a:endParaRPr b="0" i="0" sz="3200" u="none" cap="none" strike="noStrike">
              <a:solidFill>
                <a:schemeClr val="dk1"/>
              </a:solidFill>
              <a:latin typeface="Calibri"/>
              <a:ea typeface="Calibri"/>
              <a:cs typeface="Calibri"/>
              <a:sym typeface="Calibri"/>
            </a:endParaRPr>
          </a:p>
        </p:txBody>
      </p:sp>
      <p:pic>
        <p:nvPicPr>
          <p:cNvPr descr=" " id="452" name="Google Shape;452;g2da197b7dbc_0_401"/>
          <p:cNvPicPr preferRelativeResize="0"/>
          <p:nvPr/>
        </p:nvPicPr>
        <p:blipFill rotWithShape="1">
          <a:blip r:embed="rId8">
            <a:alphaModFix/>
          </a:blip>
          <a:srcRect b="0" l="0" r="0" t="0"/>
          <a:stretch/>
        </p:blipFill>
        <p:spPr>
          <a:xfrm>
            <a:off x="10491511" y="5499100"/>
            <a:ext cx="655248" cy="1098203"/>
          </a:xfrm>
          <a:prstGeom prst="rect">
            <a:avLst/>
          </a:prstGeom>
          <a:noFill/>
          <a:ln>
            <a:noFill/>
          </a:ln>
        </p:spPr>
      </p:pic>
      <p:pic>
        <p:nvPicPr>
          <p:cNvPr descr=" " id="453" name="Google Shape;453;g2da197b7dbc_0_401"/>
          <p:cNvPicPr preferRelativeResize="0"/>
          <p:nvPr/>
        </p:nvPicPr>
        <p:blipFill rotWithShape="1">
          <a:blip r:embed="rId8">
            <a:alphaModFix/>
          </a:blip>
          <a:srcRect b="0" l="0" r="0" t="0"/>
          <a:stretch/>
        </p:blipFill>
        <p:spPr>
          <a:xfrm>
            <a:off x="16080210" y="4953000"/>
            <a:ext cx="655248" cy="1098203"/>
          </a:xfrm>
          <a:prstGeom prst="rect">
            <a:avLst/>
          </a:prstGeom>
          <a:noFill/>
          <a:ln>
            <a:noFill/>
          </a:ln>
        </p:spPr>
      </p:pic>
      <p:pic>
        <p:nvPicPr>
          <p:cNvPr descr=" " id="454" name="Google Shape;454;g2da197b7dbc_0_401"/>
          <p:cNvPicPr preferRelativeResize="0"/>
          <p:nvPr/>
        </p:nvPicPr>
        <p:blipFill rotWithShape="1">
          <a:blip r:embed="rId8">
            <a:alphaModFix/>
          </a:blip>
          <a:srcRect b="0" l="0" r="0" t="0"/>
          <a:stretch/>
        </p:blipFill>
        <p:spPr>
          <a:xfrm>
            <a:off x="20309838" y="8839200"/>
            <a:ext cx="655248" cy="109820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1F2"/>
        </a:solidFill>
      </p:bgPr>
    </p:bg>
    <p:spTree>
      <p:nvGrpSpPr>
        <p:cNvPr id="459" name="Shape 459"/>
        <p:cNvGrpSpPr/>
        <p:nvPr/>
      </p:nvGrpSpPr>
      <p:grpSpPr>
        <a:xfrm>
          <a:off x="0" y="0"/>
          <a:ext cx="0" cy="0"/>
          <a:chOff x="0" y="0"/>
          <a:chExt cx="0" cy="0"/>
        </a:xfrm>
      </p:grpSpPr>
      <p:pic>
        <p:nvPicPr>
          <p:cNvPr descr=" " id="460" name="Google Shape;460;g2da197b7dbc_0_42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61" name="Google Shape;461;g2da197b7dbc_0_426"/>
          <p:cNvPicPr preferRelativeResize="0"/>
          <p:nvPr/>
        </p:nvPicPr>
        <p:blipFill rotWithShape="1">
          <a:blip r:embed="rId4">
            <a:alphaModFix/>
          </a:blip>
          <a:srcRect b="0" l="0" r="0" t="0"/>
          <a:stretch/>
        </p:blipFill>
        <p:spPr>
          <a:xfrm>
            <a:off x="16219927" y="0"/>
            <a:ext cx="8167121" cy="4279900"/>
          </a:xfrm>
          <a:prstGeom prst="rect">
            <a:avLst/>
          </a:prstGeom>
          <a:noFill/>
          <a:ln>
            <a:noFill/>
          </a:ln>
        </p:spPr>
      </p:pic>
      <p:pic>
        <p:nvPicPr>
          <p:cNvPr descr=" " id="462" name="Google Shape;462;g2da197b7dbc_0_426"/>
          <p:cNvPicPr preferRelativeResize="0"/>
          <p:nvPr/>
        </p:nvPicPr>
        <p:blipFill rotWithShape="1">
          <a:blip r:embed="rId5">
            <a:alphaModFix/>
          </a:blip>
          <a:srcRect b="0" l="0" r="0" t="0"/>
          <a:stretch/>
        </p:blipFill>
        <p:spPr>
          <a:xfrm>
            <a:off x="0" y="7531100"/>
            <a:ext cx="6274584" cy="6184900"/>
          </a:xfrm>
          <a:prstGeom prst="rect">
            <a:avLst/>
          </a:prstGeom>
          <a:noFill/>
          <a:ln>
            <a:noFill/>
          </a:ln>
        </p:spPr>
      </p:pic>
      <p:sp>
        <p:nvSpPr>
          <p:cNvPr id="463" name="Google Shape;463;g2da197b7dbc_0_4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4" name="Google Shape;464;g2da197b7dbc_0_42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465" name="Google Shape;465;g2da197b7dbc_0_426"/>
          <p:cNvPicPr preferRelativeResize="0"/>
          <p:nvPr/>
        </p:nvPicPr>
        <p:blipFill rotWithShape="1">
          <a:blip r:embed="rId7">
            <a:alphaModFix/>
          </a:blip>
          <a:srcRect b="0" l="0" r="0" t="0"/>
          <a:stretch/>
        </p:blipFill>
        <p:spPr>
          <a:xfrm>
            <a:off x="2006851" y="0"/>
            <a:ext cx="20386048" cy="13716000"/>
          </a:xfrm>
          <a:prstGeom prst="rect">
            <a:avLst/>
          </a:prstGeom>
          <a:noFill/>
          <a:ln>
            <a:noFill/>
          </a:ln>
        </p:spPr>
      </p:pic>
      <p:sp>
        <p:nvSpPr>
          <p:cNvPr id="466" name="Google Shape;466;g2da197b7dbc_0_426"/>
          <p:cNvSpPr/>
          <p:nvPr/>
        </p:nvSpPr>
        <p:spPr>
          <a:xfrm>
            <a:off x="11215502" y="-139700"/>
            <a:ext cx="2540400" cy="140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7" name="Google Shape;467;g2da197b7dbc_0_426"/>
          <p:cNvPicPr preferRelativeResize="0"/>
          <p:nvPr/>
        </p:nvPicPr>
        <p:blipFill rotWithShape="1">
          <a:blip r:embed="rId8">
            <a:alphaModFix/>
          </a:blip>
          <a:srcRect b="0" l="0" r="0" t="0"/>
          <a:stretch/>
        </p:blipFill>
        <p:spPr>
          <a:xfrm>
            <a:off x="12447556" y="0"/>
            <a:ext cx="38105" cy="1739900"/>
          </a:xfrm>
          <a:prstGeom prst="rect">
            <a:avLst/>
          </a:prstGeom>
          <a:noFill/>
          <a:ln>
            <a:noFill/>
          </a:ln>
        </p:spPr>
      </p:pic>
      <p:sp>
        <p:nvSpPr>
          <p:cNvPr id="468" name="Google Shape;468;g2da197b7dbc_0_426"/>
          <p:cNvSpPr/>
          <p:nvPr/>
        </p:nvSpPr>
        <p:spPr>
          <a:xfrm>
            <a:off x="11215502" y="1739900"/>
            <a:ext cx="2540400" cy="1016100"/>
          </a:xfrm>
          <a:prstGeom prst="roundRect">
            <a:avLst>
              <a:gd fmla="val 15300" name="adj"/>
            </a:avLst>
          </a:prstGeom>
          <a:no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2da197b7dbc_0_426"/>
          <p:cNvSpPr/>
          <p:nvPr/>
        </p:nvSpPr>
        <p:spPr>
          <a:xfrm>
            <a:off x="11768021" y="1943100"/>
            <a:ext cx="16386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2022</a:t>
            </a:r>
            <a:endParaRPr b="0" i="0" sz="4800" u="none" cap="none" strike="noStrike">
              <a:solidFill>
                <a:schemeClr val="dk1"/>
              </a:solidFill>
              <a:latin typeface="Calibri"/>
              <a:ea typeface="Calibri"/>
              <a:cs typeface="Calibri"/>
              <a:sym typeface="Calibri"/>
            </a:endParaRPr>
          </a:p>
        </p:txBody>
      </p:sp>
      <p:pic>
        <p:nvPicPr>
          <p:cNvPr descr=" " id="470" name="Google Shape;470;g2da197b7dbc_0_426"/>
          <p:cNvPicPr preferRelativeResize="0"/>
          <p:nvPr/>
        </p:nvPicPr>
        <p:blipFill rotWithShape="1">
          <a:blip r:embed="rId9">
            <a:alphaModFix/>
          </a:blip>
          <a:srcRect b="0" l="0" r="0" t="0"/>
          <a:stretch/>
        </p:blipFill>
        <p:spPr>
          <a:xfrm>
            <a:off x="12447556" y="2755900"/>
            <a:ext cx="38105" cy="1879600"/>
          </a:xfrm>
          <a:prstGeom prst="rect">
            <a:avLst/>
          </a:prstGeom>
          <a:noFill/>
          <a:ln>
            <a:noFill/>
          </a:ln>
        </p:spPr>
      </p:pic>
      <p:sp>
        <p:nvSpPr>
          <p:cNvPr id="471" name="Google Shape;471;g2da197b7dbc_0_426"/>
          <p:cNvSpPr/>
          <p:nvPr/>
        </p:nvSpPr>
        <p:spPr>
          <a:xfrm>
            <a:off x="11215502" y="4635500"/>
            <a:ext cx="2540400" cy="1016100"/>
          </a:xfrm>
          <a:prstGeom prst="roundRect">
            <a:avLst>
              <a:gd fmla="val 15300" name="adj"/>
            </a:avLst>
          </a:prstGeom>
          <a:no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g2da197b7dbc_0_426"/>
          <p:cNvSpPr/>
          <p:nvPr/>
        </p:nvSpPr>
        <p:spPr>
          <a:xfrm>
            <a:off x="11761670" y="4838700"/>
            <a:ext cx="16512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2024</a:t>
            </a:r>
            <a:endParaRPr b="0" i="0" sz="4800" u="none" cap="none" strike="noStrike">
              <a:solidFill>
                <a:schemeClr val="dk1"/>
              </a:solidFill>
              <a:latin typeface="Calibri"/>
              <a:ea typeface="Calibri"/>
              <a:cs typeface="Calibri"/>
              <a:sym typeface="Calibri"/>
            </a:endParaRPr>
          </a:p>
        </p:txBody>
      </p:sp>
      <p:pic>
        <p:nvPicPr>
          <p:cNvPr descr=" " id="473" name="Google Shape;473;g2da197b7dbc_0_426"/>
          <p:cNvPicPr preferRelativeResize="0"/>
          <p:nvPr/>
        </p:nvPicPr>
        <p:blipFill rotWithShape="1">
          <a:blip r:embed="rId9">
            <a:alphaModFix/>
          </a:blip>
          <a:srcRect b="0" l="0" r="0" t="0"/>
          <a:stretch/>
        </p:blipFill>
        <p:spPr>
          <a:xfrm>
            <a:off x="12447556" y="5651500"/>
            <a:ext cx="38105" cy="1879600"/>
          </a:xfrm>
          <a:prstGeom prst="rect">
            <a:avLst/>
          </a:prstGeom>
          <a:noFill/>
          <a:ln>
            <a:noFill/>
          </a:ln>
        </p:spPr>
      </p:pic>
      <p:sp>
        <p:nvSpPr>
          <p:cNvPr id="474" name="Google Shape;474;g2da197b7dbc_0_426"/>
          <p:cNvSpPr/>
          <p:nvPr/>
        </p:nvSpPr>
        <p:spPr>
          <a:xfrm>
            <a:off x="11215502" y="7531100"/>
            <a:ext cx="2540400" cy="1016100"/>
          </a:xfrm>
          <a:prstGeom prst="roundRect">
            <a:avLst>
              <a:gd fmla="val 15300" name="adj"/>
            </a:avLst>
          </a:prstGeom>
          <a:no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g2da197b7dbc_0_426"/>
          <p:cNvSpPr/>
          <p:nvPr/>
        </p:nvSpPr>
        <p:spPr>
          <a:xfrm>
            <a:off x="11768021" y="7734300"/>
            <a:ext cx="16386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2026</a:t>
            </a:r>
            <a:endParaRPr b="0" i="0" sz="4800" u="none" cap="none" strike="noStrike">
              <a:solidFill>
                <a:schemeClr val="dk1"/>
              </a:solidFill>
              <a:latin typeface="Calibri"/>
              <a:ea typeface="Calibri"/>
              <a:cs typeface="Calibri"/>
              <a:sym typeface="Calibri"/>
            </a:endParaRPr>
          </a:p>
        </p:txBody>
      </p:sp>
      <p:pic>
        <p:nvPicPr>
          <p:cNvPr descr=" " id="476" name="Google Shape;476;g2da197b7dbc_0_426"/>
          <p:cNvPicPr preferRelativeResize="0"/>
          <p:nvPr/>
        </p:nvPicPr>
        <p:blipFill rotWithShape="1">
          <a:blip r:embed="rId9">
            <a:alphaModFix/>
          </a:blip>
          <a:srcRect b="0" l="0" r="0" t="0"/>
          <a:stretch/>
        </p:blipFill>
        <p:spPr>
          <a:xfrm>
            <a:off x="12447556" y="8547100"/>
            <a:ext cx="38105" cy="1879600"/>
          </a:xfrm>
          <a:prstGeom prst="rect">
            <a:avLst/>
          </a:prstGeom>
          <a:noFill/>
          <a:ln>
            <a:noFill/>
          </a:ln>
        </p:spPr>
      </p:pic>
      <p:sp>
        <p:nvSpPr>
          <p:cNvPr id="477" name="Google Shape;477;g2da197b7dbc_0_426"/>
          <p:cNvSpPr/>
          <p:nvPr/>
        </p:nvSpPr>
        <p:spPr>
          <a:xfrm>
            <a:off x="11215502" y="10426700"/>
            <a:ext cx="2540400" cy="1016100"/>
          </a:xfrm>
          <a:prstGeom prst="roundRect">
            <a:avLst>
              <a:gd fmla="val 15300" name="adj"/>
            </a:avLst>
          </a:prstGeom>
          <a:no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2da197b7dbc_0_426"/>
          <p:cNvSpPr/>
          <p:nvPr/>
        </p:nvSpPr>
        <p:spPr>
          <a:xfrm>
            <a:off x="11761670" y="10629900"/>
            <a:ext cx="16512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2028</a:t>
            </a:r>
            <a:endParaRPr b="0" i="0" sz="4800" u="none" cap="none" strike="noStrike">
              <a:solidFill>
                <a:schemeClr val="dk1"/>
              </a:solidFill>
              <a:latin typeface="Calibri"/>
              <a:ea typeface="Calibri"/>
              <a:cs typeface="Calibri"/>
              <a:sym typeface="Calibri"/>
            </a:endParaRPr>
          </a:p>
        </p:txBody>
      </p:sp>
      <p:pic>
        <p:nvPicPr>
          <p:cNvPr descr=" " id="479" name="Google Shape;479;g2da197b7dbc_0_426"/>
          <p:cNvPicPr preferRelativeResize="0"/>
          <p:nvPr/>
        </p:nvPicPr>
        <p:blipFill rotWithShape="1">
          <a:blip r:embed="rId9">
            <a:alphaModFix/>
          </a:blip>
          <a:srcRect b="0" l="0" r="0" t="0"/>
          <a:stretch/>
        </p:blipFill>
        <p:spPr>
          <a:xfrm>
            <a:off x="12447556" y="11442700"/>
            <a:ext cx="38105" cy="1879600"/>
          </a:xfrm>
          <a:prstGeom prst="rect">
            <a:avLst/>
          </a:prstGeom>
          <a:noFill/>
          <a:ln>
            <a:noFill/>
          </a:ln>
        </p:spPr>
      </p:pic>
      <p:sp>
        <p:nvSpPr>
          <p:cNvPr id="480" name="Google Shape;480;g2da197b7dbc_0_426"/>
          <p:cNvSpPr/>
          <p:nvPr/>
        </p:nvSpPr>
        <p:spPr>
          <a:xfrm>
            <a:off x="2006851" y="831850"/>
            <a:ext cx="8713200" cy="2946300"/>
          </a:xfrm>
          <a:prstGeom prst="rect">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2da197b7dbc_0_426"/>
          <p:cNvSpPr/>
          <p:nvPr/>
        </p:nvSpPr>
        <p:spPr>
          <a:xfrm>
            <a:off x="5957045" y="1136650"/>
            <a:ext cx="813000" cy="812700"/>
          </a:xfrm>
          <a:prstGeom prst="roundRect">
            <a:avLst>
              <a:gd fmla="val 1563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2" name="Google Shape;482;g2da197b7dbc_0_426"/>
          <p:cNvPicPr preferRelativeResize="0"/>
          <p:nvPr/>
        </p:nvPicPr>
        <p:blipFill rotWithShape="1">
          <a:blip r:embed="rId10">
            <a:alphaModFix/>
          </a:blip>
          <a:srcRect b="0" l="0" r="0" t="0"/>
          <a:stretch/>
        </p:blipFill>
        <p:spPr>
          <a:xfrm>
            <a:off x="5957045" y="1136650"/>
            <a:ext cx="812902" cy="812800"/>
          </a:xfrm>
          <a:prstGeom prst="rect">
            <a:avLst/>
          </a:prstGeom>
          <a:noFill/>
          <a:ln>
            <a:noFill/>
          </a:ln>
        </p:spPr>
      </p:pic>
      <p:pic>
        <p:nvPicPr>
          <p:cNvPr descr=" " id="483" name="Google Shape;483;g2da197b7dbc_0_426"/>
          <p:cNvPicPr preferRelativeResize="0"/>
          <p:nvPr/>
        </p:nvPicPr>
        <p:blipFill rotWithShape="1">
          <a:blip r:embed="rId11">
            <a:alphaModFix/>
          </a:blip>
          <a:srcRect b="0" l="0" r="0" t="0"/>
          <a:stretch/>
        </p:blipFill>
        <p:spPr>
          <a:xfrm>
            <a:off x="6017377" y="1303338"/>
            <a:ext cx="692237" cy="479425"/>
          </a:xfrm>
          <a:prstGeom prst="rect">
            <a:avLst/>
          </a:prstGeom>
          <a:noFill/>
          <a:ln>
            <a:noFill/>
          </a:ln>
        </p:spPr>
      </p:pic>
      <p:sp>
        <p:nvSpPr>
          <p:cNvPr id="484" name="Google Shape;484;g2da197b7dbc_0_426"/>
          <p:cNvSpPr/>
          <p:nvPr/>
        </p:nvSpPr>
        <p:spPr>
          <a:xfrm>
            <a:off x="2413302" y="2254250"/>
            <a:ext cx="79005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da197b7dbc_0_426"/>
          <p:cNvSpPr/>
          <p:nvPr/>
        </p:nvSpPr>
        <p:spPr>
          <a:xfrm>
            <a:off x="2345560" y="2254250"/>
            <a:ext cx="80358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 rare eclipse occurs, causing strange and unpredictable magical effects across the land.</a:t>
            </a:r>
            <a:endParaRPr b="0" i="0" sz="3200" u="none" cap="none" strike="noStrike">
              <a:solidFill>
                <a:schemeClr val="dk1"/>
              </a:solidFill>
              <a:latin typeface="Calibri"/>
              <a:ea typeface="Calibri"/>
              <a:cs typeface="Calibri"/>
              <a:sym typeface="Calibri"/>
            </a:endParaRPr>
          </a:p>
        </p:txBody>
      </p:sp>
      <p:sp>
        <p:nvSpPr>
          <p:cNvPr id="486" name="Google Shape;486;g2da197b7dbc_0_426"/>
          <p:cNvSpPr/>
          <p:nvPr/>
        </p:nvSpPr>
        <p:spPr>
          <a:xfrm>
            <a:off x="2006851" y="6915150"/>
            <a:ext cx="8713200" cy="2946300"/>
          </a:xfrm>
          <a:prstGeom prst="rect">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2da197b7dbc_0_426"/>
          <p:cNvSpPr/>
          <p:nvPr/>
        </p:nvSpPr>
        <p:spPr>
          <a:xfrm>
            <a:off x="5957045" y="7219950"/>
            <a:ext cx="813000" cy="812700"/>
          </a:xfrm>
          <a:prstGeom prst="roundRect">
            <a:avLst>
              <a:gd fmla="val 1563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8" name="Google Shape;488;g2da197b7dbc_0_426"/>
          <p:cNvPicPr preferRelativeResize="0"/>
          <p:nvPr/>
        </p:nvPicPr>
        <p:blipFill rotWithShape="1">
          <a:blip r:embed="rId10">
            <a:alphaModFix/>
          </a:blip>
          <a:srcRect b="0" l="0" r="0" t="0"/>
          <a:stretch/>
        </p:blipFill>
        <p:spPr>
          <a:xfrm>
            <a:off x="5957045" y="7219950"/>
            <a:ext cx="812902" cy="812800"/>
          </a:xfrm>
          <a:prstGeom prst="rect">
            <a:avLst/>
          </a:prstGeom>
          <a:noFill/>
          <a:ln>
            <a:noFill/>
          </a:ln>
        </p:spPr>
      </p:pic>
      <p:pic>
        <p:nvPicPr>
          <p:cNvPr descr=" " id="489" name="Google Shape;489;g2da197b7dbc_0_426"/>
          <p:cNvPicPr preferRelativeResize="0"/>
          <p:nvPr/>
        </p:nvPicPr>
        <p:blipFill rotWithShape="1">
          <a:blip r:embed="rId12">
            <a:alphaModFix/>
          </a:blip>
          <a:srcRect b="0" l="0" r="0" t="0"/>
          <a:stretch/>
        </p:blipFill>
        <p:spPr>
          <a:xfrm>
            <a:off x="6045956" y="7308850"/>
            <a:ext cx="635079" cy="635000"/>
          </a:xfrm>
          <a:prstGeom prst="rect">
            <a:avLst/>
          </a:prstGeom>
          <a:noFill/>
          <a:ln>
            <a:noFill/>
          </a:ln>
        </p:spPr>
      </p:pic>
      <p:sp>
        <p:nvSpPr>
          <p:cNvPr id="490" name="Google Shape;490;g2da197b7dbc_0_426"/>
          <p:cNvSpPr/>
          <p:nvPr/>
        </p:nvSpPr>
        <p:spPr>
          <a:xfrm>
            <a:off x="2413302" y="8337550"/>
            <a:ext cx="79005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2da197b7dbc_0_426"/>
          <p:cNvSpPr/>
          <p:nvPr/>
        </p:nvSpPr>
        <p:spPr>
          <a:xfrm>
            <a:off x="2345560" y="8337550"/>
            <a:ext cx="80358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 volcanic eruption devastates a nearby city, forcing its inhabitants to flee to the safety.</a:t>
            </a:r>
            <a:endParaRPr b="0" i="0" sz="3200" u="none" cap="none" strike="noStrike">
              <a:solidFill>
                <a:schemeClr val="dk1"/>
              </a:solidFill>
              <a:latin typeface="Calibri"/>
              <a:ea typeface="Calibri"/>
              <a:cs typeface="Calibri"/>
              <a:sym typeface="Calibri"/>
            </a:endParaRPr>
          </a:p>
        </p:txBody>
      </p:sp>
      <p:sp>
        <p:nvSpPr>
          <p:cNvPr id="492" name="Google Shape;492;g2da197b7dbc_0_426"/>
          <p:cNvSpPr/>
          <p:nvPr/>
        </p:nvSpPr>
        <p:spPr>
          <a:xfrm>
            <a:off x="14251181" y="4064000"/>
            <a:ext cx="8141700" cy="2540100"/>
          </a:xfrm>
          <a:prstGeom prst="rect">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2da197b7dbc_0_426"/>
          <p:cNvSpPr/>
          <p:nvPr/>
        </p:nvSpPr>
        <p:spPr>
          <a:xfrm>
            <a:off x="17915589" y="4368800"/>
            <a:ext cx="813000" cy="812700"/>
          </a:xfrm>
          <a:prstGeom prst="roundRect">
            <a:avLst>
              <a:gd fmla="val 1563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4" name="Google Shape;494;g2da197b7dbc_0_426"/>
          <p:cNvPicPr preferRelativeResize="0"/>
          <p:nvPr/>
        </p:nvPicPr>
        <p:blipFill rotWithShape="1">
          <a:blip r:embed="rId13">
            <a:alphaModFix/>
          </a:blip>
          <a:srcRect b="0" l="0" r="0" t="0"/>
          <a:stretch/>
        </p:blipFill>
        <p:spPr>
          <a:xfrm>
            <a:off x="17915589" y="4368800"/>
            <a:ext cx="812902" cy="812800"/>
          </a:xfrm>
          <a:prstGeom prst="rect">
            <a:avLst/>
          </a:prstGeom>
          <a:noFill/>
          <a:ln>
            <a:noFill/>
          </a:ln>
        </p:spPr>
      </p:pic>
      <p:pic>
        <p:nvPicPr>
          <p:cNvPr descr=" " id="495" name="Google Shape;495;g2da197b7dbc_0_426"/>
          <p:cNvPicPr preferRelativeResize="0"/>
          <p:nvPr/>
        </p:nvPicPr>
        <p:blipFill rotWithShape="1">
          <a:blip r:embed="rId14">
            <a:alphaModFix/>
          </a:blip>
          <a:srcRect b="0" l="0" r="0" t="0"/>
          <a:stretch/>
        </p:blipFill>
        <p:spPr>
          <a:xfrm>
            <a:off x="18061657" y="4419600"/>
            <a:ext cx="520765" cy="711200"/>
          </a:xfrm>
          <a:prstGeom prst="rect">
            <a:avLst/>
          </a:prstGeom>
          <a:noFill/>
          <a:ln>
            <a:noFill/>
          </a:ln>
        </p:spPr>
      </p:pic>
      <p:sp>
        <p:nvSpPr>
          <p:cNvPr id="496" name="Google Shape;496;g2da197b7dbc_0_426"/>
          <p:cNvSpPr/>
          <p:nvPr/>
        </p:nvSpPr>
        <p:spPr>
          <a:xfrm>
            <a:off x="14657632" y="5486400"/>
            <a:ext cx="7328700" cy="81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da197b7dbc_0_426"/>
          <p:cNvSpPr/>
          <p:nvPr/>
        </p:nvSpPr>
        <p:spPr>
          <a:xfrm>
            <a:off x="14589890" y="5486400"/>
            <a:ext cx="7464300" cy="948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 group of adventurers sets out to recover an ancient artifact.</a:t>
            </a:r>
            <a:endParaRPr b="0" i="0" sz="3200" u="none" cap="none" strike="noStrike">
              <a:solidFill>
                <a:schemeClr val="dk1"/>
              </a:solidFill>
              <a:latin typeface="Calibri"/>
              <a:ea typeface="Calibri"/>
              <a:cs typeface="Calibri"/>
              <a:sym typeface="Calibri"/>
            </a:endParaRPr>
          </a:p>
        </p:txBody>
      </p:sp>
      <p:sp>
        <p:nvSpPr>
          <p:cNvPr id="498" name="Google Shape;498;g2da197b7dbc_0_426"/>
          <p:cNvSpPr/>
          <p:nvPr/>
        </p:nvSpPr>
        <p:spPr>
          <a:xfrm>
            <a:off x="14251181" y="9899650"/>
            <a:ext cx="8141700" cy="2946300"/>
          </a:xfrm>
          <a:prstGeom prst="rect">
            <a:avLst/>
          </a:prstGeom>
          <a:no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da197b7dbc_0_426"/>
          <p:cNvSpPr/>
          <p:nvPr/>
        </p:nvSpPr>
        <p:spPr>
          <a:xfrm>
            <a:off x="17915589" y="10204450"/>
            <a:ext cx="813000" cy="812700"/>
          </a:xfrm>
          <a:prstGeom prst="roundRect">
            <a:avLst>
              <a:gd fmla="val 1563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0" name="Google Shape;500;g2da197b7dbc_0_426"/>
          <p:cNvPicPr preferRelativeResize="0"/>
          <p:nvPr/>
        </p:nvPicPr>
        <p:blipFill rotWithShape="1">
          <a:blip r:embed="rId15">
            <a:alphaModFix/>
          </a:blip>
          <a:srcRect b="0" l="0" r="0" t="0"/>
          <a:stretch/>
        </p:blipFill>
        <p:spPr>
          <a:xfrm>
            <a:off x="17915589" y="10204450"/>
            <a:ext cx="812902" cy="812800"/>
          </a:xfrm>
          <a:prstGeom prst="rect">
            <a:avLst/>
          </a:prstGeom>
          <a:noFill/>
          <a:ln>
            <a:noFill/>
          </a:ln>
        </p:spPr>
      </p:pic>
      <p:pic>
        <p:nvPicPr>
          <p:cNvPr descr=" " id="501" name="Google Shape;501;g2da197b7dbc_0_426"/>
          <p:cNvPicPr preferRelativeResize="0"/>
          <p:nvPr/>
        </p:nvPicPr>
        <p:blipFill rotWithShape="1">
          <a:blip r:embed="rId16">
            <a:alphaModFix/>
          </a:blip>
          <a:srcRect b="0" l="0" r="0" t="0"/>
          <a:stretch/>
        </p:blipFill>
        <p:spPr>
          <a:xfrm>
            <a:off x="18004500" y="10293350"/>
            <a:ext cx="635079" cy="635000"/>
          </a:xfrm>
          <a:prstGeom prst="rect">
            <a:avLst/>
          </a:prstGeom>
          <a:noFill/>
          <a:ln>
            <a:noFill/>
          </a:ln>
        </p:spPr>
      </p:pic>
      <p:sp>
        <p:nvSpPr>
          <p:cNvPr id="502" name="Google Shape;502;g2da197b7dbc_0_426"/>
          <p:cNvSpPr/>
          <p:nvPr/>
        </p:nvSpPr>
        <p:spPr>
          <a:xfrm>
            <a:off x="14657632" y="11322050"/>
            <a:ext cx="7328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da197b7dbc_0_426"/>
          <p:cNvSpPr/>
          <p:nvPr/>
        </p:nvSpPr>
        <p:spPr>
          <a:xfrm>
            <a:off x="14589890" y="11322050"/>
            <a:ext cx="74643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 powerful sorcerer and a cunning thief cross paths, leading to an unlikely partnership.</a:t>
            </a:r>
            <a:endParaRPr b="0" i="0" sz="3200" u="none" cap="none" strike="noStrike">
              <a:solidFill>
                <a:schemeClr val="dk1"/>
              </a:solidFill>
              <a:latin typeface="Calibri"/>
              <a:ea typeface="Calibri"/>
              <a:cs typeface="Calibri"/>
              <a:sym typeface="Calibri"/>
            </a:endParaRPr>
          </a:p>
        </p:txBody>
      </p:sp>
      <p:sp>
        <p:nvSpPr>
          <p:cNvPr id="504" name="Google Shape;504;g2da197b7dbc_0_426"/>
          <p:cNvSpPr/>
          <p:nvPr/>
        </p:nvSpPr>
        <p:spPr>
          <a:xfrm>
            <a:off x="10114698" y="914400"/>
            <a:ext cx="12278100" cy="1354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Special Elite"/>
              <a:buNone/>
            </a:pPr>
            <a:r>
              <a:rPr b="0" i="0" lang="en-US" sz="8000" u="none" cap="none" strike="noStrike">
                <a:solidFill>
                  <a:srgbClr val="272727"/>
                </a:solidFill>
                <a:latin typeface="Special Elite"/>
                <a:ea typeface="Special Elite"/>
                <a:cs typeface="Special Elite"/>
                <a:sym typeface="Special Elite"/>
              </a:rPr>
              <a:t>Milestones</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1F2"/>
        </a:solidFill>
      </p:bgPr>
    </p:bg>
    <p:spTree>
      <p:nvGrpSpPr>
        <p:cNvPr id="28" name="Shape 28"/>
        <p:cNvGrpSpPr/>
        <p:nvPr/>
      </p:nvGrpSpPr>
      <p:grpSpPr>
        <a:xfrm>
          <a:off x="0" y="0"/>
          <a:ext cx="0" cy="0"/>
          <a:chOff x="0" y="0"/>
          <a:chExt cx="0" cy="0"/>
        </a:xfrm>
      </p:grpSpPr>
      <p:pic>
        <p:nvPicPr>
          <p:cNvPr descr=" " id="29" name="Google Shape;29;g2da197b7dbc_0_1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0" name="Google Shape;30;g2da197b7dbc_0_12"/>
          <p:cNvPicPr preferRelativeResize="0"/>
          <p:nvPr/>
        </p:nvPicPr>
        <p:blipFill rotWithShape="1">
          <a:blip r:embed="rId4">
            <a:alphaModFix/>
          </a:blip>
          <a:srcRect b="0" l="0" r="0" t="0"/>
          <a:stretch/>
        </p:blipFill>
        <p:spPr>
          <a:xfrm>
            <a:off x="20589273" y="8737600"/>
            <a:ext cx="3797775" cy="4978400"/>
          </a:xfrm>
          <a:prstGeom prst="rect">
            <a:avLst/>
          </a:prstGeom>
          <a:noFill/>
          <a:ln>
            <a:noFill/>
          </a:ln>
        </p:spPr>
      </p:pic>
      <p:pic>
        <p:nvPicPr>
          <p:cNvPr descr=" " id="31" name="Google Shape;31;g2da197b7dbc_0_12"/>
          <p:cNvPicPr preferRelativeResize="0"/>
          <p:nvPr/>
        </p:nvPicPr>
        <p:blipFill rotWithShape="1">
          <a:blip r:embed="rId5">
            <a:alphaModFix/>
          </a:blip>
          <a:srcRect b="0" l="0" r="0" t="0"/>
          <a:stretch/>
        </p:blipFill>
        <p:spPr>
          <a:xfrm>
            <a:off x="0" y="0"/>
            <a:ext cx="5537892" cy="5575300"/>
          </a:xfrm>
          <a:prstGeom prst="rect">
            <a:avLst/>
          </a:prstGeom>
          <a:noFill/>
          <a:ln>
            <a:noFill/>
          </a:ln>
        </p:spPr>
      </p:pic>
      <p:sp>
        <p:nvSpPr>
          <p:cNvPr id="32" name="Google Shape;32;g2da197b7dbc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 name="Google Shape;33;g2da197b7dbc_0_1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4" name="Google Shape;34;g2da197b7dbc_0_12"/>
          <p:cNvSpPr/>
          <p:nvPr/>
        </p:nvSpPr>
        <p:spPr>
          <a:xfrm>
            <a:off x="12913281" y="8737600"/>
            <a:ext cx="7159500" cy="216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Special Elite"/>
              <a:buNone/>
            </a:pPr>
            <a:r>
              <a:rPr b="0" i="0" lang="en-US" sz="12800" u="none" cap="none" strike="noStrike">
                <a:solidFill>
                  <a:srgbClr val="272727"/>
                </a:solidFill>
                <a:latin typeface="Special Elite"/>
                <a:ea typeface="Special Elite"/>
                <a:cs typeface="Special Elite"/>
                <a:sym typeface="Special Elite"/>
              </a:rPr>
              <a:t>Welcome</a:t>
            </a:r>
            <a:endParaRPr b="0" i="0" sz="12800" u="none" cap="none" strike="noStrike">
              <a:solidFill>
                <a:schemeClr val="dk1"/>
              </a:solidFill>
              <a:latin typeface="Calibri"/>
              <a:ea typeface="Calibri"/>
              <a:cs typeface="Calibri"/>
              <a:sym typeface="Calibri"/>
            </a:endParaRPr>
          </a:p>
        </p:txBody>
      </p:sp>
      <p:sp>
        <p:nvSpPr>
          <p:cNvPr id="35" name="Google Shape;35;g2da197b7dbc_0_12"/>
          <p:cNvSpPr/>
          <p:nvPr/>
        </p:nvSpPr>
        <p:spPr>
          <a:xfrm>
            <a:off x="13184248" y="11023600"/>
            <a:ext cx="88995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6" name="Google Shape;36;g2da197b7dbc_0_12"/>
          <p:cNvPicPr preferRelativeResize="0"/>
          <p:nvPr/>
        </p:nvPicPr>
        <p:blipFill rotWithShape="1">
          <a:blip r:embed="rId7">
            <a:alphaModFix/>
          </a:blip>
          <a:srcRect b="0" l="0" r="0" t="0"/>
          <a:stretch/>
        </p:blipFill>
        <p:spPr>
          <a:xfrm>
            <a:off x="0" y="0"/>
            <a:ext cx="11761670" cy="107823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1F2"/>
        </a:solidFill>
      </p:bgPr>
    </p:bg>
    <p:spTree>
      <p:nvGrpSpPr>
        <p:cNvPr id="509" name="Shape 509"/>
        <p:cNvGrpSpPr/>
        <p:nvPr/>
      </p:nvGrpSpPr>
      <p:grpSpPr>
        <a:xfrm>
          <a:off x="0" y="0"/>
          <a:ext cx="0" cy="0"/>
          <a:chOff x="0" y="0"/>
          <a:chExt cx="0" cy="0"/>
        </a:xfrm>
      </p:grpSpPr>
      <p:pic>
        <p:nvPicPr>
          <p:cNvPr descr=" " id="510" name="Google Shape;510;g2da197b7dbc_0_47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11" name="Google Shape;511;g2da197b7dbc_0_475"/>
          <p:cNvPicPr preferRelativeResize="0"/>
          <p:nvPr/>
        </p:nvPicPr>
        <p:blipFill rotWithShape="1">
          <a:blip r:embed="rId4">
            <a:alphaModFix/>
          </a:blip>
          <a:srcRect b="0" l="0" r="0" t="0"/>
          <a:stretch/>
        </p:blipFill>
        <p:spPr>
          <a:xfrm>
            <a:off x="0" y="9817100"/>
            <a:ext cx="5678803" cy="3898900"/>
          </a:xfrm>
          <a:prstGeom prst="rect">
            <a:avLst/>
          </a:prstGeom>
          <a:noFill/>
          <a:ln>
            <a:noFill/>
          </a:ln>
        </p:spPr>
      </p:pic>
      <p:pic>
        <p:nvPicPr>
          <p:cNvPr descr=" " id="512" name="Google Shape;512;g2da197b7dbc_0_475"/>
          <p:cNvPicPr preferRelativeResize="0"/>
          <p:nvPr/>
        </p:nvPicPr>
        <p:blipFill rotWithShape="1">
          <a:blip r:embed="rId5">
            <a:alphaModFix/>
          </a:blip>
          <a:srcRect b="0" l="0" r="0" t="0"/>
          <a:stretch/>
        </p:blipFill>
        <p:spPr>
          <a:xfrm>
            <a:off x="20360645" y="0"/>
            <a:ext cx="4026403" cy="3860800"/>
          </a:xfrm>
          <a:prstGeom prst="rect">
            <a:avLst/>
          </a:prstGeom>
          <a:noFill/>
          <a:ln>
            <a:noFill/>
          </a:ln>
        </p:spPr>
      </p:pic>
      <p:sp>
        <p:nvSpPr>
          <p:cNvPr id="513" name="Google Shape;513;g2da197b7dbc_0_4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4" name="Google Shape;514;g2da197b7dbc_0_47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15" name="Google Shape;515;g2da197b7dbc_0_475"/>
          <p:cNvSpPr/>
          <p:nvPr/>
        </p:nvSpPr>
        <p:spPr>
          <a:xfrm>
            <a:off x="9644739" y="2374900"/>
            <a:ext cx="12278100" cy="1354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Special Elite"/>
              <a:buNone/>
            </a:pPr>
            <a:r>
              <a:rPr b="0" i="0" lang="en-US" sz="8000" u="none" cap="none" strike="noStrike">
                <a:solidFill>
                  <a:srgbClr val="272727"/>
                </a:solidFill>
                <a:latin typeface="Special Elite"/>
                <a:ea typeface="Special Elite"/>
                <a:cs typeface="Special Elite"/>
                <a:sym typeface="Special Elite"/>
              </a:rPr>
              <a:t>Interests</a:t>
            </a:r>
            <a:endParaRPr b="0" i="0" sz="8000" u="none" cap="none" strike="noStrike">
              <a:solidFill>
                <a:schemeClr val="dk1"/>
              </a:solidFill>
              <a:latin typeface="Calibri"/>
              <a:ea typeface="Calibri"/>
              <a:cs typeface="Calibri"/>
              <a:sym typeface="Calibri"/>
            </a:endParaRPr>
          </a:p>
        </p:txBody>
      </p:sp>
      <p:sp>
        <p:nvSpPr>
          <p:cNvPr id="516" name="Google Shape;516;g2da197b7dbc_0_475"/>
          <p:cNvSpPr/>
          <p:nvPr/>
        </p:nvSpPr>
        <p:spPr>
          <a:xfrm>
            <a:off x="1714714" y="2374900"/>
            <a:ext cx="6122100" cy="62991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da197b7dbc_0_475"/>
          <p:cNvSpPr/>
          <p:nvPr/>
        </p:nvSpPr>
        <p:spPr>
          <a:xfrm>
            <a:off x="3962895" y="26797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8" name="Google Shape;518;g2da197b7dbc_0_475"/>
          <p:cNvPicPr preferRelativeResize="0"/>
          <p:nvPr/>
        </p:nvPicPr>
        <p:blipFill rotWithShape="1">
          <a:blip r:embed="rId7">
            <a:alphaModFix/>
          </a:blip>
          <a:srcRect b="0" l="0" r="0" t="0"/>
          <a:stretch/>
        </p:blipFill>
        <p:spPr>
          <a:xfrm>
            <a:off x="3962895" y="2679700"/>
            <a:ext cx="1625803" cy="1625600"/>
          </a:xfrm>
          <a:prstGeom prst="rect">
            <a:avLst/>
          </a:prstGeom>
          <a:noFill/>
          <a:ln>
            <a:noFill/>
          </a:ln>
        </p:spPr>
      </p:pic>
      <p:pic>
        <p:nvPicPr>
          <p:cNvPr descr=" " id="519" name="Google Shape;519;g2da197b7dbc_0_475"/>
          <p:cNvPicPr preferRelativeResize="0"/>
          <p:nvPr/>
        </p:nvPicPr>
        <p:blipFill rotWithShape="1">
          <a:blip r:embed="rId8">
            <a:alphaModFix/>
          </a:blip>
          <a:srcRect b="0" l="0" r="0" t="0"/>
          <a:stretch/>
        </p:blipFill>
        <p:spPr>
          <a:xfrm>
            <a:off x="4242330" y="2794000"/>
            <a:ext cx="1066933" cy="1397000"/>
          </a:xfrm>
          <a:prstGeom prst="rect">
            <a:avLst/>
          </a:prstGeom>
          <a:noFill/>
          <a:ln>
            <a:noFill/>
          </a:ln>
        </p:spPr>
      </p:pic>
      <p:sp>
        <p:nvSpPr>
          <p:cNvPr id="520" name="Google Shape;520;g2da197b7dbc_0_475"/>
          <p:cNvSpPr/>
          <p:nvPr/>
        </p:nvSpPr>
        <p:spPr>
          <a:xfrm>
            <a:off x="2121165" y="4610100"/>
            <a:ext cx="53094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da197b7dbc_0_475"/>
          <p:cNvSpPr/>
          <p:nvPr/>
        </p:nvSpPr>
        <p:spPr>
          <a:xfrm>
            <a:off x="2019552" y="4610100"/>
            <a:ext cx="5512500" cy="142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Spellcasting</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Competition</a:t>
            </a:r>
            <a:endParaRPr b="0" i="0" sz="4800" u="none" cap="none" strike="noStrike">
              <a:solidFill>
                <a:schemeClr val="dk1"/>
              </a:solidFill>
              <a:latin typeface="Calibri"/>
              <a:ea typeface="Calibri"/>
              <a:cs typeface="Calibri"/>
              <a:sym typeface="Calibri"/>
            </a:endParaRPr>
          </a:p>
        </p:txBody>
      </p:sp>
      <p:sp>
        <p:nvSpPr>
          <p:cNvPr id="522" name="Google Shape;522;g2da197b7dbc_0_475"/>
          <p:cNvSpPr/>
          <p:nvPr/>
        </p:nvSpPr>
        <p:spPr>
          <a:xfrm>
            <a:off x="2121165" y="5930900"/>
            <a:ext cx="5444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 significant event in the history of the fantasy realm, in which the greatest spellcasters of the realm.</a:t>
            </a:r>
            <a:endParaRPr b="0" i="0" sz="3200" u="none" cap="none" strike="noStrike">
              <a:solidFill>
                <a:schemeClr val="dk1"/>
              </a:solidFill>
              <a:latin typeface="Calibri"/>
              <a:ea typeface="Calibri"/>
              <a:cs typeface="Calibri"/>
              <a:sym typeface="Calibri"/>
            </a:endParaRPr>
          </a:p>
        </p:txBody>
      </p:sp>
      <p:sp>
        <p:nvSpPr>
          <p:cNvPr id="523" name="Google Shape;523;g2da197b7dbc_0_475"/>
          <p:cNvSpPr/>
          <p:nvPr/>
        </p:nvSpPr>
        <p:spPr>
          <a:xfrm>
            <a:off x="8751394" y="4203700"/>
            <a:ext cx="6122100" cy="62991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da197b7dbc_0_475"/>
          <p:cNvSpPr/>
          <p:nvPr/>
        </p:nvSpPr>
        <p:spPr>
          <a:xfrm>
            <a:off x="10999575" y="45085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5" name="Google Shape;525;g2da197b7dbc_0_475"/>
          <p:cNvPicPr preferRelativeResize="0"/>
          <p:nvPr/>
        </p:nvPicPr>
        <p:blipFill rotWithShape="1">
          <a:blip r:embed="rId7">
            <a:alphaModFix/>
          </a:blip>
          <a:srcRect b="0" l="0" r="0" t="0"/>
          <a:stretch/>
        </p:blipFill>
        <p:spPr>
          <a:xfrm>
            <a:off x="10999575" y="4508500"/>
            <a:ext cx="1625803" cy="1625600"/>
          </a:xfrm>
          <a:prstGeom prst="rect">
            <a:avLst/>
          </a:prstGeom>
          <a:noFill/>
          <a:ln>
            <a:noFill/>
          </a:ln>
        </p:spPr>
      </p:pic>
      <p:pic>
        <p:nvPicPr>
          <p:cNvPr descr=" " id="526" name="Google Shape;526;g2da197b7dbc_0_475"/>
          <p:cNvPicPr preferRelativeResize="0"/>
          <p:nvPr/>
        </p:nvPicPr>
        <p:blipFill rotWithShape="1">
          <a:blip r:embed="rId9">
            <a:alphaModFix/>
          </a:blip>
          <a:srcRect b="0" l="0" r="0" t="0"/>
          <a:stretch/>
        </p:blipFill>
        <p:spPr>
          <a:xfrm>
            <a:off x="11177397" y="4635624"/>
            <a:ext cx="1270159" cy="1320676"/>
          </a:xfrm>
          <a:prstGeom prst="rect">
            <a:avLst/>
          </a:prstGeom>
          <a:noFill/>
          <a:ln>
            <a:noFill/>
          </a:ln>
        </p:spPr>
      </p:pic>
      <p:sp>
        <p:nvSpPr>
          <p:cNvPr id="527" name="Google Shape;527;g2da197b7dbc_0_475"/>
          <p:cNvSpPr/>
          <p:nvPr/>
        </p:nvSpPr>
        <p:spPr>
          <a:xfrm>
            <a:off x="9157845" y="6438900"/>
            <a:ext cx="53094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da197b7dbc_0_475"/>
          <p:cNvSpPr/>
          <p:nvPr/>
        </p:nvSpPr>
        <p:spPr>
          <a:xfrm>
            <a:off x="9056232" y="6438900"/>
            <a:ext cx="5512500" cy="142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Treasure</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Hunt</a:t>
            </a:r>
            <a:endParaRPr b="0" i="0" sz="4800" u="none" cap="none" strike="noStrike">
              <a:solidFill>
                <a:schemeClr val="dk1"/>
              </a:solidFill>
              <a:latin typeface="Calibri"/>
              <a:ea typeface="Calibri"/>
              <a:cs typeface="Calibri"/>
              <a:sym typeface="Calibri"/>
            </a:endParaRPr>
          </a:p>
        </p:txBody>
      </p:sp>
      <p:sp>
        <p:nvSpPr>
          <p:cNvPr id="529" name="Google Shape;529;g2da197b7dbc_0_475"/>
          <p:cNvSpPr/>
          <p:nvPr/>
        </p:nvSpPr>
        <p:spPr>
          <a:xfrm>
            <a:off x="9157845" y="7759700"/>
            <a:ext cx="5444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 significant event in the history of the fantasy realm, in which a massive and awesome treasure hunt was organized.</a:t>
            </a:r>
            <a:endParaRPr b="0" i="0" sz="3200" u="none" cap="none" strike="noStrike">
              <a:solidFill>
                <a:schemeClr val="dk1"/>
              </a:solidFill>
              <a:latin typeface="Calibri"/>
              <a:ea typeface="Calibri"/>
              <a:cs typeface="Calibri"/>
              <a:sym typeface="Calibri"/>
            </a:endParaRPr>
          </a:p>
        </p:txBody>
      </p:sp>
      <p:sp>
        <p:nvSpPr>
          <p:cNvPr id="530" name="Google Shape;530;g2da197b7dbc_0_475"/>
          <p:cNvSpPr/>
          <p:nvPr/>
        </p:nvSpPr>
        <p:spPr>
          <a:xfrm>
            <a:off x="15788073" y="5651500"/>
            <a:ext cx="6122100" cy="5892900"/>
          </a:xfrm>
          <a:prstGeom prst="roundRect">
            <a:avLst>
              <a:gd fmla="val 3414"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da197b7dbc_0_475"/>
          <p:cNvSpPr/>
          <p:nvPr/>
        </p:nvSpPr>
        <p:spPr>
          <a:xfrm>
            <a:off x="18036254" y="59563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2" name="Google Shape;532;g2da197b7dbc_0_475"/>
          <p:cNvPicPr preferRelativeResize="0"/>
          <p:nvPr/>
        </p:nvPicPr>
        <p:blipFill rotWithShape="1">
          <a:blip r:embed="rId7">
            <a:alphaModFix/>
          </a:blip>
          <a:srcRect b="0" l="0" r="0" t="0"/>
          <a:stretch/>
        </p:blipFill>
        <p:spPr>
          <a:xfrm>
            <a:off x="18036254" y="5956300"/>
            <a:ext cx="1625803" cy="1625600"/>
          </a:xfrm>
          <a:prstGeom prst="rect">
            <a:avLst/>
          </a:prstGeom>
          <a:noFill/>
          <a:ln>
            <a:noFill/>
          </a:ln>
        </p:spPr>
      </p:pic>
      <p:pic>
        <p:nvPicPr>
          <p:cNvPr descr=" " id="533" name="Google Shape;533;g2da197b7dbc_0_475"/>
          <p:cNvPicPr preferRelativeResize="0"/>
          <p:nvPr/>
        </p:nvPicPr>
        <p:blipFill rotWithShape="1">
          <a:blip r:embed="rId10">
            <a:alphaModFix/>
          </a:blip>
          <a:srcRect b="0" l="0" r="0" t="0"/>
          <a:stretch/>
        </p:blipFill>
        <p:spPr>
          <a:xfrm>
            <a:off x="18277584" y="6197600"/>
            <a:ext cx="1143143" cy="1143000"/>
          </a:xfrm>
          <a:prstGeom prst="rect">
            <a:avLst/>
          </a:prstGeom>
          <a:noFill/>
          <a:ln>
            <a:noFill/>
          </a:ln>
        </p:spPr>
      </p:pic>
      <p:sp>
        <p:nvSpPr>
          <p:cNvPr id="534" name="Google Shape;534;g2da197b7dbc_0_475"/>
          <p:cNvSpPr/>
          <p:nvPr/>
        </p:nvSpPr>
        <p:spPr>
          <a:xfrm>
            <a:off x="16194524" y="7886700"/>
            <a:ext cx="53094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da197b7dbc_0_475"/>
          <p:cNvSpPr/>
          <p:nvPr/>
        </p:nvSpPr>
        <p:spPr>
          <a:xfrm>
            <a:off x="16092911" y="7886700"/>
            <a:ext cx="5512500" cy="142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Great</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Adventure</a:t>
            </a:r>
            <a:endParaRPr b="0" i="0" sz="4800" u="none" cap="none" strike="noStrike">
              <a:solidFill>
                <a:schemeClr val="dk1"/>
              </a:solidFill>
              <a:latin typeface="Calibri"/>
              <a:ea typeface="Calibri"/>
              <a:cs typeface="Calibri"/>
              <a:sym typeface="Calibri"/>
            </a:endParaRPr>
          </a:p>
        </p:txBody>
      </p:sp>
      <p:sp>
        <p:nvSpPr>
          <p:cNvPr id="536" name="Google Shape;536;g2da197b7dbc_0_475"/>
          <p:cNvSpPr/>
          <p:nvPr/>
        </p:nvSpPr>
        <p:spPr>
          <a:xfrm>
            <a:off x="16194524" y="9207500"/>
            <a:ext cx="5444700" cy="216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 notable year in the history of the fantasy realm, in which a large number of adventurers set out to explore.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1F2"/>
        </a:solidFill>
      </p:bgPr>
    </p:bg>
    <p:spTree>
      <p:nvGrpSpPr>
        <p:cNvPr id="541" name="Shape 541"/>
        <p:cNvGrpSpPr/>
        <p:nvPr/>
      </p:nvGrpSpPr>
      <p:grpSpPr>
        <a:xfrm>
          <a:off x="0" y="0"/>
          <a:ext cx="0" cy="0"/>
          <a:chOff x="0" y="0"/>
          <a:chExt cx="0" cy="0"/>
        </a:xfrm>
      </p:grpSpPr>
      <p:pic>
        <p:nvPicPr>
          <p:cNvPr descr=" " id="542" name="Google Shape;542;g2da197b7dbc_0_50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43" name="Google Shape;543;g2da197b7dbc_0_506"/>
          <p:cNvPicPr preferRelativeResize="0"/>
          <p:nvPr/>
        </p:nvPicPr>
        <p:blipFill rotWithShape="1">
          <a:blip r:embed="rId4">
            <a:alphaModFix/>
          </a:blip>
          <a:srcRect b="0" l="0" r="0" t="0"/>
          <a:stretch/>
        </p:blipFill>
        <p:spPr>
          <a:xfrm>
            <a:off x="0" y="9817100"/>
            <a:ext cx="5678803" cy="3898900"/>
          </a:xfrm>
          <a:prstGeom prst="rect">
            <a:avLst/>
          </a:prstGeom>
          <a:noFill/>
          <a:ln>
            <a:noFill/>
          </a:ln>
        </p:spPr>
      </p:pic>
      <p:pic>
        <p:nvPicPr>
          <p:cNvPr descr=" " id="544" name="Google Shape;544;g2da197b7dbc_0_506"/>
          <p:cNvPicPr preferRelativeResize="0"/>
          <p:nvPr/>
        </p:nvPicPr>
        <p:blipFill rotWithShape="1">
          <a:blip r:embed="rId5">
            <a:alphaModFix/>
          </a:blip>
          <a:srcRect b="0" l="0" r="0" t="0"/>
          <a:stretch/>
        </p:blipFill>
        <p:spPr>
          <a:xfrm>
            <a:off x="20360645" y="0"/>
            <a:ext cx="4026403" cy="3860800"/>
          </a:xfrm>
          <a:prstGeom prst="rect">
            <a:avLst/>
          </a:prstGeom>
          <a:noFill/>
          <a:ln>
            <a:noFill/>
          </a:ln>
        </p:spPr>
      </p:pic>
      <p:sp>
        <p:nvSpPr>
          <p:cNvPr id="545" name="Google Shape;545;g2da197b7dbc_0_5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6" name="Google Shape;546;g2da197b7dbc_0_50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47" name="Google Shape;547;g2da197b7dbc_0_506"/>
          <p:cNvSpPr/>
          <p:nvPr/>
        </p:nvSpPr>
        <p:spPr>
          <a:xfrm>
            <a:off x="9267925" y="1955800"/>
            <a:ext cx="5851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Special Elite"/>
              <a:buNone/>
            </a:pPr>
            <a:r>
              <a:rPr b="0" i="0" lang="en-US" sz="8000" u="none" cap="none" strike="noStrike">
                <a:solidFill>
                  <a:srgbClr val="272727"/>
                </a:solidFill>
                <a:latin typeface="Special Elite"/>
                <a:ea typeface="Special Elite"/>
                <a:cs typeface="Special Elite"/>
                <a:sym typeface="Special Elite"/>
              </a:rPr>
              <a:t>Family</a:t>
            </a:r>
            <a:endParaRPr b="0" i="0" sz="8000" u="none" cap="none" strike="noStrike">
              <a:solidFill>
                <a:schemeClr val="dk1"/>
              </a:solidFill>
              <a:latin typeface="Calibri"/>
              <a:ea typeface="Calibri"/>
              <a:cs typeface="Calibri"/>
              <a:sym typeface="Calibri"/>
            </a:endParaRPr>
          </a:p>
        </p:txBody>
      </p:sp>
      <p:sp>
        <p:nvSpPr>
          <p:cNvPr id="548" name="Google Shape;548;g2da197b7dbc_0_506"/>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9" name="Google Shape;549;g2da197b7dbc_0_506"/>
          <p:cNvPicPr preferRelativeResize="0"/>
          <p:nvPr/>
        </p:nvPicPr>
        <p:blipFill rotWithShape="1">
          <a:blip r:embed="rId7">
            <a:alphaModFix/>
          </a:blip>
          <a:srcRect b="0" l="0" r="0" t="0"/>
          <a:stretch/>
        </p:blipFill>
        <p:spPr>
          <a:xfrm>
            <a:off x="2718140" y="3790950"/>
            <a:ext cx="3035679" cy="3035300"/>
          </a:xfrm>
          <a:prstGeom prst="rect">
            <a:avLst/>
          </a:prstGeom>
          <a:noFill/>
          <a:ln>
            <a:noFill/>
          </a:ln>
        </p:spPr>
      </p:pic>
      <p:sp>
        <p:nvSpPr>
          <p:cNvPr id="550" name="Google Shape;550;g2da197b7dbc_0_506"/>
          <p:cNvSpPr/>
          <p:nvPr/>
        </p:nvSpPr>
        <p:spPr>
          <a:xfrm>
            <a:off x="6058657" y="4724400"/>
            <a:ext cx="2438700" cy="11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2da197b7dbc_0_506"/>
          <p:cNvSpPr/>
          <p:nvPr/>
        </p:nvSpPr>
        <p:spPr>
          <a:xfrm>
            <a:off x="6058657" y="4724400"/>
            <a:ext cx="2438700" cy="11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2da197b7dbc_0_506"/>
          <p:cNvSpPr/>
          <p:nvPr/>
        </p:nvSpPr>
        <p:spPr>
          <a:xfrm>
            <a:off x="6058657" y="4724400"/>
            <a:ext cx="2438700" cy="11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da197b7dbc_0_506"/>
          <p:cNvSpPr/>
          <p:nvPr/>
        </p:nvSpPr>
        <p:spPr>
          <a:xfrm>
            <a:off x="6058657" y="4724400"/>
            <a:ext cx="2769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Eldruin</a:t>
            </a:r>
            <a:endParaRPr b="0" i="0" sz="4800" u="none" cap="none" strike="noStrike">
              <a:solidFill>
                <a:schemeClr val="dk1"/>
              </a:solidFill>
              <a:latin typeface="Calibri"/>
              <a:ea typeface="Calibri"/>
              <a:cs typeface="Calibri"/>
              <a:sym typeface="Calibri"/>
            </a:endParaRPr>
          </a:p>
        </p:txBody>
      </p:sp>
      <p:sp>
        <p:nvSpPr>
          <p:cNvPr id="554" name="Google Shape;554;g2da197b7dbc_0_506"/>
          <p:cNvSpPr/>
          <p:nvPr/>
        </p:nvSpPr>
        <p:spPr>
          <a:xfrm>
            <a:off x="6058657" y="5486400"/>
            <a:ext cx="2993400" cy="54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The Fire Mage</a:t>
            </a:r>
            <a:endParaRPr b="0" i="0" sz="3200" u="none" cap="none" strike="noStrike">
              <a:solidFill>
                <a:schemeClr val="dk1"/>
              </a:solidFill>
              <a:latin typeface="Calibri"/>
              <a:ea typeface="Calibri"/>
              <a:cs typeface="Calibri"/>
              <a:sym typeface="Calibri"/>
            </a:endParaRPr>
          </a:p>
        </p:txBody>
      </p:sp>
      <p:sp>
        <p:nvSpPr>
          <p:cNvPr id="555" name="Google Shape;555;g2da197b7dbc_0_506"/>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6" name="Google Shape;556;g2da197b7dbc_0_506"/>
          <p:cNvPicPr preferRelativeResize="0"/>
          <p:nvPr/>
        </p:nvPicPr>
        <p:blipFill rotWithShape="1">
          <a:blip r:embed="rId8">
            <a:alphaModFix/>
          </a:blip>
          <a:srcRect b="0" l="0" r="0" t="0"/>
          <a:stretch/>
        </p:blipFill>
        <p:spPr>
          <a:xfrm>
            <a:off x="12041105" y="8667750"/>
            <a:ext cx="3035679" cy="3035300"/>
          </a:xfrm>
          <a:prstGeom prst="rect">
            <a:avLst/>
          </a:prstGeom>
          <a:noFill/>
          <a:ln>
            <a:noFill/>
          </a:ln>
        </p:spPr>
      </p:pic>
      <p:sp>
        <p:nvSpPr>
          <p:cNvPr id="557" name="Google Shape;557;g2da197b7dbc_0_506"/>
          <p:cNvSpPr/>
          <p:nvPr/>
        </p:nvSpPr>
        <p:spPr>
          <a:xfrm>
            <a:off x="15381622" y="9601200"/>
            <a:ext cx="2438700" cy="11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da197b7dbc_0_506"/>
          <p:cNvSpPr/>
          <p:nvPr/>
        </p:nvSpPr>
        <p:spPr>
          <a:xfrm>
            <a:off x="15381622" y="9601200"/>
            <a:ext cx="2438700" cy="11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2da197b7dbc_0_506"/>
          <p:cNvSpPr/>
          <p:nvPr/>
        </p:nvSpPr>
        <p:spPr>
          <a:xfrm>
            <a:off x="15381622" y="9601200"/>
            <a:ext cx="2438700" cy="11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2da197b7dbc_0_506"/>
          <p:cNvSpPr/>
          <p:nvPr/>
        </p:nvSpPr>
        <p:spPr>
          <a:xfrm>
            <a:off x="15381622" y="9601200"/>
            <a:ext cx="2769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Eldruin</a:t>
            </a:r>
            <a:endParaRPr b="0" i="0" sz="4800" u="none" cap="none" strike="noStrike">
              <a:solidFill>
                <a:schemeClr val="dk1"/>
              </a:solidFill>
              <a:latin typeface="Calibri"/>
              <a:ea typeface="Calibri"/>
              <a:cs typeface="Calibri"/>
              <a:sym typeface="Calibri"/>
            </a:endParaRPr>
          </a:p>
        </p:txBody>
      </p:sp>
      <p:sp>
        <p:nvSpPr>
          <p:cNvPr id="561" name="Google Shape;561;g2da197b7dbc_0_506"/>
          <p:cNvSpPr/>
          <p:nvPr/>
        </p:nvSpPr>
        <p:spPr>
          <a:xfrm>
            <a:off x="15381622" y="10363200"/>
            <a:ext cx="2993400" cy="54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The Fire Mage</a:t>
            </a:r>
            <a:endParaRPr b="0" i="0" sz="3200" u="none" cap="none" strike="noStrike">
              <a:solidFill>
                <a:schemeClr val="dk1"/>
              </a:solidFill>
              <a:latin typeface="Calibri"/>
              <a:ea typeface="Calibri"/>
              <a:cs typeface="Calibri"/>
              <a:sym typeface="Calibri"/>
            </a:endParaRPr>
          </a:p>
        </p:txBody>
      </p:sp>
      <p:sp>
        <p:nvSpPr>
          <p:cNvPr id="562" name="Google Shape;562;g2da197b7dbc_0_506"/>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3" name="Google Shape;563;g2da197b7dbc_0_506"/>
          <p:cNvPicPr preferRelativeResize="0"/>
          <p:nvPr/>
        </p:nvPicPr>
        <p:blipFill rotWithShape="1">
          <a:blip r:embed="rId9">
            <a:alphaModFix/>
          </a:blip>
          <a:srcRect b="0" l="0" r="0" t="0"/>
          <a:stretch/>
        </p:blipFill>
        <p:spPr>
          <a:xfrm>
            <a:off x="2718140" y="8667750"/>
            <a:ext cx="3035679" cy="3035300"/>
          </a:xfrm>
          <a:prstGeom prst="rect">
            <a:avLst/>
          </a:prstGeom>
          <a:noFill/>
          <a:ln>
            <a:noFill/>
          </a:ln>
        </p:spPr>
      </p:pic>
      <p:sp>
        <p:nvSpPr>
          <p:cNvPr id="564" name="Google Shape;564;g2da197b7dbc_0_506"/>
          <p:cNvSpPr/>
          <p:nvPr/>
        </p:nvSpPr>
        <p:spPr>
          <a:xfrm>
            <a:off x="6058657" y="9601200"/>
            <a:ext cx="2438700" cy="11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da197b7dbc_0_506"/>
          <p:cNvSpPr/>
          <p:nvPr/>
        </p:nvSpPr>
        <p:spPr>
          <a:xfrm>
            <a:off x="6058657" y="9601200"/>
            <a:ext cx="2438700" cy="11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da197b7dbc_0_506"/>
          <p:cNvSpPr/>
          <p:nvPr/>
        </p:nvSpPr>
        <p:spPr>
          <a:xfrm>
            <a:off x="6058657" y="9601200"/>
            <a:ext cx="2438700" cy="11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2da197b7dbc_0_506"/>
          <p:cNvSpPr/>
          <p:nvPr/>
        </p:nvSpPr>
        <p:spPr>
          <a:xfrm>
            <a:off x="6058657" y="9601200"/>
            <a:ext cx="40899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Elementalen</a:t>
            </a:r>
            <a:endParaRPr b="0" i="0" sz="4800" u="none" cap="none" strike="noStrike">
              <a:solidFill>
                <a:schemeClr val="dk1"/>
              </a:solidFill>
              <a:latin typeface="Calibri"/>
              <a:ea typeface="Calibri"/>
              <a:cs typeface="Calibri"/>
              <a:sym typeface="Calibri"/>
            </a:endParaRPr>
          </a:p>
        </p:txBody>
      </p:sp>
      <p:sp>
        <p:nvSpPr>
          <p:cNvPr id="568" name="Google Shape;568;g2da197b7dbc_0_506"/>
          <p:cNvSpPr/>
          <p:nvPr/>
        </p:nvSpPr>
        <p:spPr>
          <a:xfrm>
            <a:off x="6058657" y="10363200"/>
            <a:ext cx="2917200" cy="54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The Guardian</a:t>
            </a:r>
            <a:endParaRPr b="0" i="0" sz="3200" u="none" cap="none" strike="noStrike">
              <a:solidFill>
                <a:schemeClr val="dk1"/>
              </a:solidFill>
              <a:latin typeface="Calibri"/>
              <a:ea typeface="Calibri"/>
              <a:cs typeface="Calibri"/>
              <a:sym typeface="Calibri"/>
            </a:endParaRPr>
          </a:p>
        </p:txBody>
      </p:sp>
      <p:sp>
        <p:nvSpPr>
          <p:cNvPr id="569" name="Google Shape;569;g2da197b7dbc_0_506"/>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0" name="Google Shape;570;g2da197b7dbc_0_506"/>
          <p:cNvPicPr preferRelativeResize="0"/>
          <p:nvPr/>
        </p:nvPicPr>
        <p:blipFill rotWithShape="1">
          <a:blip r:embed="rId10">
            <a:alphaModFix/>
          </a:blip>
          <a:srcRect b="0" l="0" r="0" t="0"/>
          <a:stretch/>
        </p:blipFill>
        <p:spPr>
          <a:xfrm>
            <a:off x="12041105" y="3790950"/>
            <a:ext cx="3035679" cy="3035300"/>
          </a:xfrm>
          <a:prstGeom prst="rect">
            <a:avLst/>
          </a:prstGeom>
          <a:noFill/>
          <a:ln>
            <a:noFill/>
          </a:ln>
        </p:spPr>
      </p:pic>
      <p:sp>
        <p:nvSpPr>
          <p:cNvPr id="571" name="Google Shape;571;g2da197b7dbc_0_506"/>
          <p:cNvSpPr/>
          <p:nvPr/>
        </p:nvSpPr>
        <p:spPr>
          <a:xfrm>
            <a:off x="15381622" y="4724400"/>
            <a:ext cx="2438700" cy="11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2da197b7dbc_0_506"/>
          <p:cNvSpPr/>
          <p:nvPr/>
        </p:nvSpPr>
        <p:spPr>
          <a:xfrm>
            <a:off x="15381622" y="4724400"/>
            <a:ext cx="2438700" cy="11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da197b7dbc_0_506"/>
          <p:cNvSpPr/>
          <p:nvPr/>
        </p:nvSpPr>
        <p:spPr>
          <a:xfrm>
            <a:off x="15381622" y="4724400"/>
            <a:ext cx="2438700" cy="11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2da197b7dbc_0_506"/>
          <p:cNvSpPr/>
          <p:nvPr/>
        </p:nvSpPr>
        <p:spPr>
          <a:xfrm>
            <a:off x="15381622" y="4724400"/>
            <a:ext cx="27435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Lunaria</a:t>
            </a:r>
            <a:endParaRPr b="0" i="0" sz="4800" u="none" cap="none" strike="noStrike">
              <a:solidFill>
                <a:schemeClr val="dk1"/>
              </a:solidFill>
              <a:latin typeface="Calibri"/>
              <a:ea typeface="Calibri"/>
              <a:cs typeface="Calibri"/>
              <a:sym typeface="Calibri"/>
            </a:endParaRPr>
          </a:p>
        </p:txBody>
      </p:sp>
      <p:sp>
        <p:nvSpPr>
          <p:cNvPr id="575" name="Google Shape;575;g2da197b7dbc_0_506"/>
          <p:cNvSpPr/>
          <p:nvPr/>
        </p:nvSpPr>
        <p:spPr>
          <a:xfrm>
            <a:off x="15381622" y="5486400"/>
            <a:ext cx="4085700" cy="54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1F2"/>
        </a:solidFill>
      </p:bgPr>
    </p:bg>
    <p:spTree>
      <p:nvGrpSpPr>
        <p:cNvPr id="580" name="Shape 580"/>
        <p:cNvGrpSpPr/>
        <p:nvPr/>
      </p:nvGrpSpPr>
      <p:grpSpPr>
        <a:xfrm>
          <a:off x="0" y="0"/>
          <a:ext cx="0" cy="0"/>
          <a:chOff x="0" y="0"/>
          <a:chExt cx="0" cy="0"/>
        </a:xfrm>
      </p:grpSpPr>
      <p:pic>
        <p:nvPicPr>
          <p:cNvPr descr=" " id="581" name="Google Shape;581;g2da197b7dbc_0_54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82" name="Google Shape;582;g2da197b7dbc_0_544"/>
          <p:cNvPicPr preferRelativeResize="0"/>
          <p:nvPr/>
        </p:nvPicPr>
        <p:blipFill rotWithShape="1">
          <a:blip r:embed="rId4">
            <a:alphaModFix/>
          </a:blip>
          <a:srcRect b="0" l="0" r="0" t="0"/>
          <a:stretch/>
        </p:blipFill>
        <p:spPr>
          <a:xfrm>
            <a:off x="0" y="9817100"/>
            <a:ext cx="5678803" cy="3898900"/>
          </a:xfrm>
          <a:prstGeom prst="rect">
            <a:avLst/>
          </a:prstGeom>
          <a:noFill/>
          <a:ln>
            <a:noFill/>
          </a:ln>
        </p:spPr>
      </p:pic>
      <p:pic>
        <p:nvPicPr>
          <p:cNvPr descr=" " id="583" name="Google Shape;583;g2da197b7dbc_0_544"/>
          <p:cNvPicPr preferRelativeResize="0"/>
          <p:nvPr/>
        </p:nvPicPr>
        <p:blipFill rotWithShape="1">
          <a:blip r:embed="rId5">
            <a:alphaModFix/>
          </a:blip>
          <a:srcRect b="0" l="0" r="0" t="0"/>
          <a:stretch/>
        </p:blipFill>
        <p:spPr>
          <a:xfrm>
            <a:off x="20360645" y="0"/>
            <a:ext cx="4026403" cy="3860800"/>
          </a:xfrm>
          <a:prstGeom prst="rect">
            <a:avLst/>
          </a:prstGeom>
          <a:noFill/>
          <a:ln>
            <a:noFill/>
          </a:ln>
        </p:spPr>
      </p:pic>
      <p:sp>
        <p:nvSpPr>
          <p:cNvPr id="584" name="Google Shape;584;g2da197b7dbc_0_5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5" name="Google Shape;585;g2da197b7dbc_0_54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86" name="Google Shape;586;g2da197b7dbc_0_544"/>
          <p:cNvSpPr/>
          <p:nvPr/>
        </p:nvSpPr>
        <p:spPr>
          <a:xfrm>
            <a:off x="4394749" y="1270000"/>
            <a:ext cx="139929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pecial Elite"/>
              <a:buNone/>
            </a:pPr>
            <a:r>
              <a:rPr b="0" i="0" lang="en-US" sz="8000" u="none" cap="none" strike="noStrike">
                <a:solidFill>
                  <a:srgbClr val="272727"/>
                </a:solidFill>
                <a:latin typeface="Special Elite"/>
                <a:ea typeface="Special Elite"/>
                <a:cs typeface="Special Elite"/>
                <a:sym typeface="Special Elite"/>
              </a:rPr>
              <a:t>Challenges and Triumphs</a:t>
            </a:r>
            <a:endParaRPr b="0" i="0" sz="8000" u="none" cap="none" strike="noStrike">
              <a:solidFill>
                <a:schemeClr val="dk1"/>
              </a:solidFill>
              <a:latin typeface="Calibri"/>
              <a:ea typeface="Calibri"/>
              <a:cs typeface="Calibri"/>
              <a:sym typeface="Calibri"/>
            </a:endParaRPr>
          </a:p>
        </p:txBody>
      </p:sp>
      <p:sp>
        <p:nvSpPr>
          <p:cNvPr id="587" name="Google Shape;587;g2da197b7dbc_0_544"/>
          <p:cNvSpPr/>
          <p:nvPr/>
        </p:nvSpPr>
        <p:spPr>
          <a:xfrm>
            <a:off x="4394749" y="3606800"/>
            <a:ext cx="17032800" cy="721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2da197b7dbc_0_544"/>
          <p:cNvSpPr/>
          <p:nvPr/>
        </p:nvSpPr>
        <p:spPr>
          <a:xfrm>
            <a:off x="4394749" y="3606800"/>
            <a:ext cx="17032800" cy="81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2da197b7dbc_0_544"/>
          <p:cNvSpPr/>
          <p:nvPr/>
        </p:nvSpPr>
        <p:spPr>
          <a:xfrm>
            <a:off x="4394749" y="3784600"/>
            <a:ext cx="62493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pecial Elite"/>
              <a:buNone/>
            </a:pPr>
            <a:r>
              <a:rPr b="0" i="0" lang="en-US" sz="3600" u="none" cap="none" strike="noStrike">
                <a:solidFill>
                  <a:srgbClr val="0E0E0E"/>
                </a:solidFill>
                <a:latin typeface="Special Elite"/>
                <a:ea typeface="Special Elite"/>
                <a:cs typeface="Special Elite"/>
                <a:sym typeface="Special Elite"/>
              </a:rPr>
              <a:t>Dragons</a:t>
            </a:r>
            <a:endParaRPr b="0" i="0" sz="3600" u="none" cap="none" strike="noStrike">
              <a:solidFill>
                <a:schemeClr val="dk1"/>
              </a:solidFill>
              <a:latin typeface="Calibri"/>
              <a:ea typeface="Calibri"/>
              <a:cs typeface="Calibri"/>
              <a:sym typeface="Calibri"/>
            </a:endParaRPr>
          </a:p>
        </p:txBody>
      </p:sp>
      <p:sp>
        <p:nvSpPr>
          <p:cNvPr id="590" name="Google Shape;590;g2da197b7dbc_0_544"/>
          <p:cNvSpPr/>
          <p:nvPr/>
        </p:nvSpPr>
        <p:spPr>
          <a:xfrm>
            <a:off x="10796349" y="3606800"/>
            <a:ext cx="10766700" cy="94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591" name="Google Shape;591;g2da197b7dbc_0_544"/>
          <p:cNvSpPr/>
          <p:nvPr/>
        </p:nvSpPr>
        <p:spPr>
          <a:xfrm>
            <a:off x="4394749" y="5029200"/>
            <a:ext cx="17032800" cy="45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2da197b7dbc_0_544"/>
          <p:cNvSpPr/>
          <p:nvPr/>
        </p:nvSpPr>
        <p:spPr>
          <a:xfrm>
            <a:off x="4394749" y="5029200"/>
            <a:ext cx="62493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pecial Elite"/>
              <a:buNone/>
            </a:pPr>
            <a:r>
              <a:rPr b="0" i="0" lang="en-US" sz="3600" u="none" cap="none" strike="noStrike">
                <a:solidFill>
                  <a:srgbClr val="0E0E0E"/>
                </a:solidFill>
                <a:latin typeface="Special Elite"/>
                <a:ea typeface="Special Elite"/>
                <a:cs typeface="Special Elite"/>
                <a:sym typeface="Special Elite"/>
              </a:rPr>
              <a:t>Medieval-like Settings</a:t>
            </a:r>
            <a:endParaRPr b="0" i="0" sz="3600" u="none" cap="none" strike="noStrike">
              <a:solidFill>
                <a:schemeClr val="dk1"/>
              </a:solidFill>
              <a:latin typeface="Calibri"/>
              <a:ea typeface="Calibri"/>
              <a:cs typeface="Calibri"/>
              <a:sym typeface="Calibri"/>
            </a:endParaRPr>
          </a:p>
        </p:txBody>
      </p:sp>
      <p:sp>
        <p:nvSpPr>
          <p:cNvPr id="593" name="Google Shape;593;g2da197b7dbc_0_544"/>
          <p:cNvSpPr/>
          <p:nvPr/>
        </p:nvSpPr>
        <p:spPr>
          <a:xfrm>
            <a:off x="10796349" y="5054600"/>
            <a:ext cx="10766700" cy="54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594" name="Google Shape;594;g2da197b7dbc_0_544"/>
          <p:cNvSpPr/>
          <p:nvPr/>
        </p:nvSpPr>
        <p:spPr>
          <a:xfrm>
            <a:off x="4394749" y="6096000"/>
            <a:ext cx="17032800" cy="45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da197b7dbc_0_544"/>
          <p:cNvSpPr/>
          <p:nvPr/>
        </p:nvSpPr>
        <p:spPr>
          <a:xfrm>
            <a:off x="4394749" y="6096000"/>
            <a:ext cx="62493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pecial Elite"/>
              <a:buNone/>
            </a:pPr>
            <a:r>
              <a:rPr b="0" i="0" lang="en-US" sz="3600" u="none" cap="none" strike="noStrike">
                <a:solidFill>
                  <a:srgbClr val="0E0E0E"/>
                </a:solidFill>
                <a:latin typeface="Special Elite"/>
                <a:ea typeface="Special Elite"/>
                <a:cs typeface="Special Elite"/>
                <a:sym typeface="Special Elite"/>
              </a:rPr>
              <a:t>Chosen One Trope</a:t>
            </a:r>
            <a:endParaRPr b="0" i="0" sz="3600" u="none" cap="none" strike="noStrike">
              <a:solidFill>
                <a:schemeClr val="dk1"/>
              </a:solidFill>
              <a:latin typeface="Calibri"/>
              <a:ea typeface="Calibri"/>
              <a:cs typeface="Calibri"/>
              <a:sym typeface="Calibri"/>
            </a:endParaRPr>
          </a:p>
        </p:txBody>
      </p:sp>
      <p:sp>
        <p:nvSpPr>
          <p:cNvPr id="596" name="Google Shape;596;g2da197b7dbc_0_544"/>
          <p:cNvSpPr/>
          <p:nvPr/>
        </p:nvSpPr>
        <p:spPr>
          <a:xfrm>
            <a:off x="10796349" y="6121400"/>
            <a:ext cx="10766700" cy="54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597" name="Google Shape;597;g2da197b7dbc_0_544"/>
          <p:cNvSpPr/>
          <p:nvPr/>
        </p:nvSpPr>
        <p:spPr>
          <a:xfrm>
            <a:off x="4394749" y="7162800"/>
            <a:ext cx="17032800" cy="81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da197b7dbc_0_544"/>
          <p:cNvSpPr/>
          <p:nvPr/>
        </p:nvSpPr>
        <p:spPr>
          <a:xfrm>
            <a:off x="4394749" y="7340600"/>
            <a:ext cx="62493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pecial Elite"/>
              <a:buNone/>
            </a:pPr>
            <a:r>
              <a:rPr b="0" i="0" lang="en-US" sz="3600" u="none" cap="none" strike="noStrike">
                <a:solidFill>
                  <a:srgbClr val="0E0E0E"/>
                </a:solidFill>
                <a:latin typeface="Special Elite"/>
                <a:ea typeface="Special Elite"/>
                <a:cs typeface="Special Elite"/>
                <a:sym typeface="Special Elite"/>
              </a:rPr>
              <a:t>Magic</a:t>
            </a:r>
            <a:endParaRPr b="0" i="0" sz="3600" u="none" cap="none" strike="noStrike">
              <a:solidFill>
                <a:schemeClr val="dk1"/>
              </a:solidFill>
              <a:latin typeface="Calibri"/>
              <a:ea typeface="Calibri"/>
              <a:cs typeface="Calibri"/>
              <a:sym typeface="Calibri"/>
            </a:endParaRPr>
          </a:p>
        </p:txBody>
      </p:sp>
      <p:sp>
        <p:nvSpPr>
          <p:cNvPr id="599" name="Google Shape;599;g2da197b7dbc_0_544"/>
          <p:cNvSpPr/>
          <p:nvPr/>
        </p:nvSpPr>
        <p:spPr>
          <a:xfrm>
            <a:off x="10796349" y="7162800"/>
            <a:ext cx="10766700" cy="94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600" name="Google Shape;600;g2da197b7dbc_0_544"/>
          <p:cNvSpPr/>
          <p:nvPr/>
        </p:nvSpPr>
        <p:spPr>
          <a:xfrm>
            <a:off x="4394749" y="8585200"/>
            <a:ext cx="17032800" cy="81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2da197b7dbc_0_544"/>
          <p:cNvSpPr/>
          <p:nvPr/>
        </p:nvSpPr>
        <p:spPr>
          <a:xfrm>
            <a:off x="4394749" y="8763000"/>
            <a:ext cx="62493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pecial Elite"/>
              <a:buNone/>
            </a:pPr>
            <a:r>
              <a:rPr b="0" i="0" lang="en-US" sz="3600" u="none" cap="none" strike="noStrike">
                <a:solidFill>
                  <a:srgbClr val="0E0E0E"/>
                </a:solidFill>
                <a:latin typeface="Special Elite"/>
                <a:ea typeface="Special Elite"/>
                <a:cs typeface="Special Elite"/>
                <a:sym typeface="Special Elite"/>
              </a:rPr>
              <a:t>The Best Curse</a:t>
            </a:r>
            <a:endParaRPr b="0" i="0" sz="3600" u="none" cap="none" strike="noStrike">
              <a:solidFill>
                <a:schemeClr val="dk1"/>
              </a:solidFill>
              <a:latin typeface="Calibri"/>
              <a:ea typeface="Calibri"/>
              <a:cs typeface="Calibri"/>
              <a:sym typeface="Calibri"/>
            </a:endParaRPr>
          </a:p>
        </p:txBody>
      </p:sp>
      <p:sp>
        <p:nvSpPr>
          <p:cNvPr id="602" name="Google Shape;602;g2da197b7dbc_0_544"/>
          <p:cNvSpPr/>
          <p:nvPr/>
        </p:nvSpPr>
        <p:spPr>
          <a:xfrm>
            <a:off x="10796349" y="8585200"/>
            <a:ext cx="10766700" cy="94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603" name="Google Shape;603;g2da197b7dbc_0_544"/>
          <p:cNvSpPr/>
          <p:nvPr/>
        </p:nvSpPr>
        <p:spPr>
          <a:xfrm>
            <a:off x="4394749" y="10007600"/>
            <a:ext cx="17032800" cy="81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da197b7dbc_0_544"/>
          <p:cNvSpPr/>
          <p:nvPr/>
        </p:nvSpPr>
        <p:spPr>
          <a:xfrm>
            <a:off x="4394749" y="10185400"/>
            <a:ext cx="62493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pecial Elite"/>
              <a:buNone/>
            </a:pPr>
            <a:r>
              <a:rPr b="0" i="0" lang="en-US" sz="3600" u="none" cap="none" strike="noStrike">
                <a:solidFill>
                  <a:srgbClr val="0E0E0E"/>
                </a:solidFill>
                <a:latin typeface="Special Elite"/>
                <a:ea typeface="Special Elite"/>
                <a:cs typeface="Special Elite"/>
                <a:sym typeface="Special Elite"/>
              </a:rPr>
              <a:t>Unique Creatures</a:t>
            </a:r>
            <a:endParaRPr b="0" i="0" sz="3600" u="none" cap="none" strike="noStrike">
              <a:solidFill>
                <a:schemeClr val="dk1"/>
              </a:solidFill>
              <a:latin typeface="Calibri"/>
              <a:ea typeface="Calibri"/>
              <a:cs typeface="Calibri"/>
              <a:sym typeface="Calibri"/>
            </a:endParaRPr>
          </a:p>
        </p:txBody>
      </p:sp>
      <p:sp>
        <p:nvSpPr>
          <p:cNvPr id="605" name="Google Shape;605;g2da197b7dbc_0_544"/>
          <p:cNvSpPr/>
          <p:nvPr/>
        </p:nvSpPr>
        <p:spPr>
          <a:xfrm>
            <a:off x="10796349" y="10007600"/>
            <a:ext cx="10766700" cy="94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1F2"/>
        </a:solidFill>
      </p:bgPr>
    </p:bg>
    <p:spTree>
      <p:nvGrpSpPr>
        <p:cNvPr id="610" name="Shape 610"/>
        <p:cNvGrpSpPr/>
        <p:nvPr/>
      </p:nvGrpSpPr>
      <p:grpSpPr>
        <a:xfrm>
          <a:off x="0" y="0"/>
          <a:ext cx="0" cy="0"/>
          <a:chOff x="0" y="0"/>
          <a:chExt cx="0" cy="0"/>
        </a:xfrm>
      </p:grpSpPr>
      <p:pic>
        <p:nvPicPr>
          <p:cNvPr descr=" " id="611" name="Google Shape;611;g2da197b7dbc_0_57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12" name="Google Shape;612;g2da197b7dbc_0_573"/>
          <p:cNvPicPr preferRelativeResize="0"/>
          <p:nvPr/>
        </p:nvPicPr>
        <p:blipFill rotWithShape="1">
          <a:blip r:embed="rId4">
            <a:alphaModFix/>
          </a:blip>
          <a:srcRect b="0" l="0" r="0" t="0"/>
          <a:stretch/>
        </p:blipFill>
        <p:spPr>
          <a:xfrm>
            <a:off x="0" y="8737600"/>
            <a:ext cx="3797775" cy="4978400"/>
          </a:xfrm>
          <a:prstGeom prst="rect">
            <a:avLst/>
          </a:prstGeom>
          <a:noFill/>
          <a:ln>
            <a:noFill/>
          </a:ln>
        </p:spPr>
      </p:pic>
      <p:pic>
        <p:nvPicPr>
          <p:cNvPr descr=" " id="613" name="Google Shape;613;g2da197b7dbc_0_573"/>
          <p:cNvPicPr preferRelativeResize="0"/>
          <p:nvPr/>
        </p:nvPicPr>
        <p:blipFill rotWithShape="1">
          <a:blip r:embed="rId5">
            <a:alphaModFix/>
          </a:blip>
          <a:srcRect b="0" l="0" r="0" t="0"/>
          <a:stretch/>
        </p:blipFill>
        <p:spPr>
          <a:xfrm>
            <a:off x="18849156" y="0"/>
            <a:ext cx="5537892" cy="5575300"/>
          </a:xfrm>
          <a:prstGeom prst="rect">
            <a:avLst/>
          </a:prstGeom>
          <a:noFill/>
          <a:ln>
            <a:noFill/>
          </a:ln>
        </p:spPr>
      </p:pic>
      <p:pic>
        <p:nvPicPr>
          <p:cNvPr descr=" " id="614" name="Google Shape;614;g2da197b7dbc_0_573"/>
          <p:cNvPicPr preferRelativeResize="0"/>
          <p:nvPr/>
        </p:nvPicPr>
        <p:blipFill rotWithShape="1">
          <a:blip r:embed="rId6">
            <a:alphaModFix/>
          </a:blip>
          <a:srcRect b="0" l="0" r="0" t="0"/>
          <a:stretch/>
        </p:blipFill>
        <p:spPr>
          <a:xfrm>
            <a:off x="0" y="0"/>
            <a:ext cx="10580422" cy="13716000"/>
          </a:xfrm>
          <a:prstGeom prst="rect">
            <a:avLst/>
          </a:prstGeom>
          <a:noFill/>
          <a:ln>
            <a:noFill/>
          </a:ln>
        </p:spPr>
      </p:pic>
      <p:sp>
        <p:nvSpPr>
          <p:cNvPr id="615" name="Google Shape;615;g2da197b7dbc_0_573"/>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6" name="Google Shape;616;g2da197b7dbc_0_573"/>
          <p:cNvPicPr preferRelativeResize="0"/>
          <p:nvPr/>
        </p:nvPicPr>
        <p:blipFill rotWithShape="1">
          <a:blip r:embed="rId7">
            <a:alphaModFix/>
          </a:blip>
          <a:srcRect b="0" l="0" r="0" t="0"/>
          <a:stretch/>
        </p:blipFill>
        <p:spPr>
          <a:xfrm>
            <a:off x="23523340" y="8788400"/>
            <a:ext cx="711289" cy="2590800"/>
          </a:xfrm>
          <a:prstGeom prst="rect">
            <a:avLst/>
          </a:prstGeom>
          <a:noFill/>
          <a:ln>
            <a:noFill/>
          </a:ln>
        </p:spPr>
      </p:pic>
      <p:sp>
        <p:nvSpPr>
          <p:cNvPr id="617" name="Google Shape;617;g2da197b7dbc_0_573"/>
          <p:cNvSpPr/>
          <p:nvPr/>
        </p:nvSpPr>
        <p:spPr>
          <a:xfrm>
            <a:off x="11037680" y="7378700"/>
            <a:ext cx="11998800" cy="308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18" name="Google Shape;618;g2da197b7dbc_0_573"/>
          <p:cNvSpPr/>
          <p:nvPr/>
        </p:nvSpPr>
        <p:spPr>
          <a:xfrm>
            <a:off x="7481235" y="1968500"/>
            <a:ext cx="5660700" cy="440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pecial Elite"/>
              <a:buNone/>
            </a:pPr>
            <a:r>
              <a:rPr b="0" i="0" lang="en-US" sz="8000" u="none" cap="none" strike="noStrike">
                <a:solidFill>
                  <a:srgbClr val="272727"/>
                </a:solidFill>
                <a:latin typeface="Special Elite"/>
                <a:ea typeface="Special Elite"/>
                <a:cs typeface="Special Elite"/>
                <a:sym typeface="Special Elite"/>
              </a:rPr>
              <a:t>Thank you for choosing EaTemp</a:t>
            </a:r>
            <a:endParaRPr b="0" i="0" sz="8000" u="none" cap="none" strike="noStrike">
              <a:solidFill>
                <a:schemeClr val="dk1"/>
              </a:solidFill>
              <a:latin typeface="Calibri"/>
              <a:ea typeface="Calibri"/>
              <a:cs typeface="Calibri"/>
              <a:sym typeface="Calibri"/>
            </a:endParaRPr>
          </a:p>
        </p:txBody>
      </p:sp>
      <p:sp>
        <p:nvSpPr>
          <p:cNvPr id="619" name="Google Shape;619;g2da197b7dbc_0_573"/>
          <p:cNvSpPr/>
          <p:nvPr/>
        </p:nvSpPr>
        <p:spPr>
          <a:xfrm rot="-5400000">
            <a:off x="22204446" y="6294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8">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1F2"/>
        </a:solidFill>
      </p:bgPr>
    </p:bg>
    <p:spTree>
      <p:nvGrpSpPr>
        <p:cNvPr id="41" name="Shape 41"/>
        <p:cNvGrpSpPr/>
        <p:nvPr/>
      </p:nvGrpSpPr>
      <p:grpSpPr>
        <a:xfrm>
          <a:off x="0" y="0"/>
          <a:ext cx="0" cy="0"/>
          <a:chOff x="0" y="0"/>
          <a:chExt cx="0" cy="0"/>
        </a:xfrm>
      </p:grpSpPr>
      <p:pic>
        <p:nvPicPr>
          <p:cNvPr descr=" " id="42" name="Google Shape;42;g2da197b7dbc_0_2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3" name="Google Shape;43;g2da197b7dbc_0_24"/>
          <p:cNvPicPr preferRelativeResize="0"/>
          <p:nvPr/>
        </p:nvPicPr>
        <p:blipFill rotWithShape="1">
          <a:blip r:embed="rId4">
            <a:alphaModFix/>
          </a:blip>
          <a:srcRect b="0" l="0" r="0" t="0"/>
          <a:stretch/>
        </p:blipFill>
        <p:spPr>
          <a:xfrm>
            <a:off x="228629" y="0"/>
            <a:ext cx="3226203" cy="6311900"/>
          </a:xfrm>
          <a:prstGeom prst="rect">
            <a:avLst/>
          </a:prstGeom>
          <a:noFill/>
          <a:ln>
            <a:noFill/>
          </a:ln>
        </p:spPr>
      </p:pic>
      <p:pic>
        <p:nvPicPr>
          <p:cNvPr descr=" " id="44" name="Google Shape;44;g2da197b7dbc_0_24"/>
          <p:cNvPicPr preferRelativeResize="0"/>
          <p:nvPr/>
        </p:nvPicPr>
        <p:blipFill rotWithShape="1">
          <a:blip r:embed="rId5">
            <a:alphaModFix/>
          </a:blip>
          <a:srcRect b="0" l="0" r="0" t="0"/>
          <a:stretch/>
        </p:blipFill>
        <p:spPr>
          <a:xfrm>
            <a:off x="14581422" y="10325098"/>
            <a:ext cx="9805626" cy="3390902"/>
          </a:xfrm>
          <a:prstGeom prst="rect">
            <a:avLst/>
          </a:prstGeom>
          <a:noFill/>
          <a:ln>
            <a:noFill/>
          </a:ln>
        </p:spPr>
      </p:pic>
      <p:pic>
        <p:nvPicPr>
          <p:cNvPr descr=" " id="45" name="Google Shape;45;g2da197b7dbc_0_24"/>
          <p:cNvPicPr preferRelativeResize="0"/>
          <p:nvPr/>
        </p:nvPicPr>
        <p:blipFill rotWithShape="1">
          <a:blip r:embed="rId6">
            <a:alphaModFix/>
          </a:blip>
          <a:srcRect b="0" l="0" r="0" t="0"/>
          <a:stretch/>
        </p:blipFill>
        <p:spPr>
          <a:xfrm>
            <a:off x="21186248" y="12674600"/>
            <a:ext cx="3200800" cy="1016000"/>
          </a:xfrm>
          <a:prstGeom prst="rect">
            <a:avLst/>
          </a:prstGeom>
          <a:noFill/>
          <a:ln>
            <a:noFill/>
          </a:ln>
        </p:spPr>
      </p:pic>
      <p:sp>
        <p:nvSpPr>
          <p:cNvPr id="46" name="Google Shape;46;g2da197b7dbc_0_24"/>
          <p:cNvSpPr/>
          <p:nvPr/>
        </p:nvSpPr>
        <p:spPr>
          <a:xfrm>
            <a:off x="1301913" y="8889603"/>
            <a:ext cx="8937600" cy="3793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Special Elite"/>
              <a:buNone/>
            </a:pPr>
            <a:r>
              <a:rPr b="0" i="0" lang="en-US" sz="12800" u="none" cap="none" strike="noStrike">
                <a:solidFill>
                  <a:srgbClr val="272727"/>
                </a:solidFill>
                <a:latin typeface="Special Elite"/>
                <a:ea typeface="Special Elite"/>
                <a:cs typeface="Special Elite"/>
                <a:sym typeface="Special Elite"/>
              </a:rPr>
              <a:t>Table of Contents</a:t>
            </a:r>
            <a:endParaRPr b="0" i="0" sz="12800" u="none" cap="none" strike="noStrike">
              <a:solidFill>
                <a:schemeClr val="dk1"/>
              </a:solidFill>
              <a:latin typeface="Calibri"/>
              <a:ea typeface="Calibri"/>
              <a:cs typeface="Calibri"/>
              <a:sym typeface="Calibri"/>
            </a:endParaRPr>
          </a:p>
        </p:txBody>
      </p:sp>
      <p:sp>
        <p:nvSpPr>
          <p:cNvPr id="47" name="Google Shape;47;g2da197b7dbc_0_24"/>
          <p:cNvSpPr/>
          <p:nvPr/>
        </p:nvSpPr>
        <p:spPr>
          <a:xfrm>
            <a:off x="12523765" y="2298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 name="Google Shape;48;g2da197b7dbc_0_24"/>
          <p:cNvPicPr preferRelativeResize="0"/>
          <p:nvPr/>
        </p:nvPicPr>
        <p:blipFill rotWithShape="1">
          <a:blip r:embed="rId7">
            <a:alphaModFix/>
          </a:blip>
          <a:srcRect b="0" l="0" r="0" t="0"/>
          <a:stretch/>
        </p:blipFill>
        <p:spPr>
          <a:xfrm>
            <a:off x="12523765" y="2298700"/>
            <a:ext cx="1625803" cy="1625600"/>
          </a:xfrm>
          <a:prstGeom prst="rect">
            <a:avLst/>
          </a:prstGeom>
          <a:noFill/>
          <a:ln>
            <a:noFill/>
          </a:ln>
        </p:spPr>
      </p:pic>
      <p:sp>
        <p:nvSpPr>
          <p:cNvPr id="49" name="Google Shape;49;g2da197b7dbc_0_24"/>
          <p:cNvSpPr/>
          <p:nvPr/>
        </p:nvSpPr>
        <p:spPr>
          <a:xfrm>
            <a:off x="12523765" y="22987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da197b7dbc_0_24"/>
          <p:cNvSpPr/>
          <p:nvPr/>
        </p:nvSpPr>
        <p:spPr>
          <a:xfrm>
            <a:off x="12873059" y="2705100"/>
            <a:ext cx="927300" cy="812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pecial Elite"/>
              <a:buNone/>
            </a:pPr>
            <a:r>
              <a:rPr b="0" i="0" lang="en-US" sz="4800" u="none" cap="none" strike="noStrike">
                <a:solidFill>
                  <a:srgbClr val="000000"/>
                </a:solidFill>
                <a:latin typeface="Special Elite"/>
                <a:ea typeface="Special Elite"/>
                <a:cs typeface="Special Elite"/>
                <a:sym typeface="Special Elite"/>
              </a:rPr>
              <a:t>01</a:t>
            </a:r>
            <a:endParaRPr b="0" i="0" sz="4800" u="none" cap="none" strike="noStrike">
              <a:solidFill>
                <a:schemeClr val="dk1"/>
              </a:solidFill>
              <a:latin typeface="Calibri"/>
              <a:ea typeface="Calibri"/>
              <a:cs typeface="Calibri"/>
              <a:sym typeface="Calibri"/>
            </a:endParaRPr>
          </a:p>
        </p:txBody>
      </p:sp>
      <p:sp>
        <p:nvSpPr>
          <p:cNvPr id="51" name="Google Shape;51;g2da197b7dbc_0_24"/>
          <p:cNvSpPr/>
          <p:nvPr/>
        </p:nvSpPr>
        <p:spPr>
          <a:xfrm>
            <a:off x="14352794" y="2552700"/>
            <a:ext cx="59316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da197b7dbc_0_24"/>
          <p:cNvSpPr/>
          <p:nvPr/>
        </p:nvSpPr>
        <p:spPr>
          <a:xfrm>
            <a:off x="14352794" y="2552700"/>
            <a:ext cx="613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Introduction</a:t>
            </a:r>
            <a:endParaRPr b="0" i="0" sz="4800" u="none" cap="none" strike="noStrike">
              <a:solidFill>
                <a:schemeClr val="dk1"/>
              </a:solidFill>
              <a:latin typeface="Calibri"/>
              <a:ea typeface="Calibri"/>
              <a:cs typeface="Calibri"/>
              <a:sym typeface="Calibri"/>
            </a:endParaRPr>
          </a:p>
        </p:txBody>
      </p:sp>
      <p:sp>
        <p:nvSpPr>
          <p:cNvPr id="53" name="Google Shape;53;g2da197b7dbc_0_24"/>
          <p:cNvSpPr/>
          <p:nvPr/>
        </p:nvSpPr>
        <p:spPr>
          <a:xfrm>
            <a:off x="14352794" y="3263900"/>
            <a:ext cx="6067200" cy="54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The Extraordinary Realm</a:t>
            </a:r>
            <a:endParaRPr b="0" i="0" sz="3200" u="none" cap="none" strike="noStrike">
              <a:solidFill>
                <a:schemeClr val="dk1"/>
              </a:solidFill>
              <a:latin typeface="Calibri"/>
              <a:ea typeface="Calibri"/>
              <a:cs typeface="Calibri"/>
              <a:sym typeface="Calibri"/>
            </a:endParaRPr>
          </a:p>
        </p:txBody>
      </p:sp>
      <p:sp>
        <p:nvSpPr>
          <p:cNvPr id="54" name="Google Shape;54;g2da197b7dbc_0_24"/>
          <p:cNvSpPr/>
          <p:nvPr/>
        </p:nvSpPr>
        <p:spPr>
          <a:xfrm>
            <a:off x="12523765" y="50165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 name="Google Shape;55;g2da197b7dbc_0_24"/>
          <p:cNvPicPr preferRelativeResize="0"/>
          <p:nvPr/>
        </p:nvPicPr>
        <p:blipFill rotWithShape="1">
          <a:blip r:embed="rId7">
            <a:alphaModFix/>
          </a:blip>
          <a:srcRect b="0" l="0" r="0" t="0"/>
          <a:stretch/>
        </p:blipFill>
        <p:spPr>
          <a:xfrm>
            <a:off x="12523765" y="5016500"/>
            <a:ext cx="1625803" cy="1625600"/>
          </a:xfrm>
          <a:prstGeom prst="rect">
            <a:avLst/>
          </a:prstGeom>
          <a:noFill/>
          <a:ln>
            <a:noFill/>
          </a:ln>
        </p:spPr>
      </p:pic>
      <p:sp>
        <p:nvSpPr>
          <p:cNvPr id="56" name="Google Shape;56;g2da197b7dbc_0_24"/>
          <p:cNvSpPr/>
          <p:nvPr/>
        </p:nvSpPr>
        <p:spPr>
          <a:xfrm>
            <a:off x="12523765" y="50165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da197b7dbc_0_24"/>
          <p:cNvSpPr/>
          <p:nvPr/>
        </p:nvSpPr>
        <p:spPr>
          <a:xfrm>
            <a:off x="12873059" y="5422900"/>
            <a:ext cx="927300" cy="812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pecial Elite"/>
              <a:buNone/>
            </a:pPr>
            <a:r>
              <a:rPr b="0" i="0" lang="en-US" sz="4800" u="none" cap="none" strike="noStrike">
                <a:solidFill>
                  <a:srgbClr val="000000"/>
                </a:solidFill>
                <a:latin typeface="Special Elite"/>
                <a:ea typeface="Special Elite"/>
                <a:cs typeface="Special Elite"/>
                <a:sym typeface="Special Elite"/>
              </a:rPr>
              <a:t>02</a:t>
            </a:r>
            <a:endParaRPr b="0" i="0" sz="4800" u="none" cap="none" strike="noStrike">
              <a:solidFill>
                <a:schemeClr val="dk1"/>
              </a:solidFill>
              <a:latin typeface="Calibri"/>
              <a:ea typeface="Calibri"/>
              <a:cs typeface="Calibri"/>
              <a:sym typeface="Calibri"/>
            </a:endParaRPr>
          </a:p>
        </p:txBody>
      </p:sp>
      <p:sp>
        <p:nvSpPr>
          <p:cNvPr id="58" name="Google Shape;58;g2da197b7dbc_0_24"/>
          <p:cNvSpPr/>
          <p:nvPr/>
        </p:nvSpPr>
        <p:spPr>
          <a:xfrm>
            <a:off x="14352794" y="5270500"/>
            <a:ext cx="59316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da197b7dbc_0_24"/>
          <p:cNvSpPr/>
          <p:nvPr/>
        </p:nvSpPr>
        <p:spPr>
          <a:xfrm>
            <a:off x="14352794" y="5270500"/>
            <a:ext cx="613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Encounters</a:t>
            </a:r>
            <a:endParaRPr b="0" i="0" sz="4800" u="none" cap="none" strike="noStrike">
              <a:solidFill>
                <a:schemeClr val="dk1"/>
              </a:solidFill>
              <a:latin typeface="Calibri"/>
              <a:ea typeface="Calibri"/>
              <a:cs typeface="Calibri"/>
              <a:sym typeface="Calibri"/>
            </a:endParaRPr>
          </a:p>
        </p:txBody>
      </p:sp>
      <p:sp>
        <p:nvSpPr>
          <p:cNvPr id="60" name="Google Shape;60;g2da197b7dbc_0_24"/>
          <p:cNvSpPr/>
          <p:nvPr/>
        </p:nvSpPr>
        <p:spPr>
          <a:xfrm>
            <a:off x="14352794" y="5981700"/>
            <a:ext cx="6067200" cy="54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Unicorn Sightings</a:t>
            </a:r>
            <a:endParaRPr b="0" i="0" sz="3200" u="none" cap="none" strike="noStrike">
              <a:solidFill>
                <a:schemeClr val="dk1"/>
              </a:solidFill>
              <a:latin typeface="Calibri"/>
              <a:ea typeface="Calibri"/>
              <a:cs typeface="Calibri"/>
              <a:sym typeface="Calibri"/>
            </a:endParaRPr>
          </a:p>
        </p:txBody>
      </p:sp>
      <p:sp>
        <p:nvSpPr>
          <p:cNvPr id="61" name="Google Shape;61;g2da197b7dbc_0_24"/>
          <p:cNvSpPr/>
          <p:nvPr/>
        </p:nvSpPr>
        <p:spPr>
          <a:xfrm>
            <a:off x="12523765" y="77343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 name="Google Shape;62;g2da197b7dbc_0_24"/>
          <p:cNvPicPr preferRelativeResize="0"/>
          <p:nvPr/>
        </p:nvPicPr>
        <p:blipFill rotWithShape="1">
          <a:blip r:embed="rId7">
            <a:alphaModFix/>
          </a:blip>
          <a:srcRect b="0" l="0" r="0" t="0"/>
          <a:stretch/>
        </p:blipFill>
        <p:spPr>
          <a:xfrm>
            <a:off x="12523765" y="7734300"/>
            <a:ext cx="1625803" cy="1625600"/>
          </a:xfrm>
          <a:prstGeom prst="rect">
            <a:avLst/>
          </a:prstGeom>
          <a:noFill/>
          <a:ln>
            <a:noFill/>
          </a:ln>
        </p:spPr>
      </p:pic>
      <p:sp>
        <p:nvSpPr>
          <p:cNvPr id="63" name="Google Shape;63;g2da197b7dbc_0_24"/>
          <p:cNvSpPr/>
          <p:nvPr/>
        </p:nvSpPr>
        <p:spPr>
          <a:xfrm>
            <a:off x="12523765" y="77343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da197b7dbc_0_24"/>
          <p:cNvSpPr/>
          <p:nvPr/>
        </p:nvSpPr>
        <p:spPr>
          <a:xfrm>
            <a:off x="12873059" y="8140700"/>
            <a:ext cx="927300" cy="812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pecial Elite"/>
              <a:buNone/>
            </a:pPr>
            <a:r>
              <a:rPr b="0" i="0" lang="en-US" sz="4800" u="none" cap="none" strike="noStrike">
                <a:solidFill>
                  <a:srgbClr val="000000"/>
                </a:solidFill>
                <a:latin typeface="Special Elite"/>
                <a:ea typeface="Special Elite"/>
                <a:cs typeface="Special Elite"/>
                <a:sym typeface="Special Elite"/>
              </a:rPr>
              <a:t>03</a:t>
            </a:r>
            <a:endParaRPr b="0" i="0" sz="4800" u="none" cap="none" strike="noStrike">
              <a:solidFill>
                <a:schemeClr val="dk1"/>
              </a:solidFill>
              <a:latin typeface="Calibri"/>
              <a:ea typeface="Calibri"/>
              <a:cs typeface="Calibri"/>
              <a:sym typeface="Calibri"/>
            </a:endParaRPr>
          </a:p>
        </p:txBody>
      </p:sp>
      <p:sp>
        <p:nvSpPr>
          <p:cNvPr id="65" name="Google Shape;65;g2da197b7dbc_0_24"/>
          <p:cNvSpPr/>
          <p:nvPr/>
        </p:nvSpPr>
        <p:spPr>
          <a:xfrm>
            <a:off x="14352794" y="7988300"/>
            <a:ext cx="59316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da197b7dbc_0_24"/>
          <p:cNvSpPr/>
          <p:nvPr/>
        </p:nvSpPr>
        <p:spPr>
          <a:xfrm>
            <a:off x="14352794" y="7988300"/>
            <a:ext cx="613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Wonders</a:t>
            </a:r>
            <a:endParaRPr b="0" i="0" sz="4800" u="none" cap="none" strike="noStrike">
              <a:solidFill>
                <a:schemeClr val="dk1"/>
              </a:solidFill>
              <a:latin typeface="Calibri"/>
              <a:ea typeface="Calibri"/>
              <a:cs typeface="Calibri"/>
              <a:sym typeface="Calibri"/>
            </a:endParaRPr>
          </a:p>
        </p:txBody>
      </p:sp>
      <p:sp>
        <p:nvSpPr>
          <p:cNvPr id="67" name="Google Shape;67;g2da197b7dbc_0_24"/>
          <p:cNvSpPr/>
          <p:nvPr/>
        </p:nvSpPr>
        <p:spPr>
          <a:xfrm>
            <a:off x="14352794" y="8699500"/>
            <a:ext cx="6067200" cy="54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Wishes Granted</a:t>
            </a:r>
            <a:endParaRPr b="0" i="0" sz="3200" u="none" cap="none" strike="noStrike">
              <a:solidFill>
                <a:schemeClr val="dk1"/>
              </a:solidFill>
              <a:latin typeface="Calibri"/>
              <a:ea typeface="Calibri"/>
              <a:cs typeface="Calibri"/>
              <a:sym typeface="Calibri"/>
            </a:endParaRPr>
          </a:p>
        </p:txBody>
      </p:sp>
      <p:sp>
        <p:nvSpPr>
          <p:cNvPr id="68" name="Google Shape;68;g2da197b7dbc_0_24"/>
          <p:cNvSpPr/>
          <p:nvPr/>
        </p:nvSpPr>
        <p:spPr>
          <a:xfrm>
            <a:off x="12523765" y="104521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 name="Google Shape;69;g2da197b7dbc_0_24"/>
          <p:cNvPicPr preferRelativeResize="0"/>
          <p:nvPr/>
        </p:nvPicPr>
        <p:blipFill rotWithShape="1">
          <a:blip r:embed="rId7">
            <a:alphaModFix/>
          </a:blip>
          <a:srcRect b="0" l="0" r="0" t="0"/>
          <a:stretch/>
        </p:blipFill>
        <p:spPr>
          <a:xfrm>
            <a:off x="12523765" y="10452100"/>
            <a:ext cx="1625803" cy="1625600"/>
          </a:xfrm>
          <a:prstGeom prst="rect">
            <a:avLst/>
          </a:prstGeom>
          <a:noFill/>
          <a:ln>
            <a:noFill/>
          </a:ln>
        </p:spPr>
      </p:pic>
      <p:sp>
        <p:nvSpPr>
          <p:cNvPr id="70" name="Google Shape;70;g2da197b7dbc_0_24"/>
          <p:cNvSpPr/>
          <p:nvPr/>
        </p:nvSpPr>
        <p:spPr>
          <a:xfrm>
            <a:off x="12523765" y="104521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da197b7dbc_0_24"/>
          <p:cNvSpPr/>
          <p:nvPr/>
        </p:nvSpPr>
        <p:spPr>
          <a:xfrm>
            <a:off x="12860357" y="10858500"/>
            <a:ext cx="952500" cy="812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pecial Elite"/>
              <a:buNone/>
            </a:pPr>
            <a:r>
              <a:rPr b="0" i="0" lang="en-US" sz="4800" u="none" cap="none" strike="noStrike">
                <a:solidFill>
                  <a:srgbClr val="000000"/>
                </a:solidFill>
                <a:latin typeface="Special Elite"/>
                <a:ea typeface="Special Elite"/>
                <a:cs typeface="Special Elite"/>
                <a:sym typeface="Special Elite"/>
              </a:rPr>
              <a:t>04</a:t>
            </a:r>
            <a:endParaRPr b="0" i="0" sz="4800" u="none" cap="none" strike="noStrike">
              <a:solidFill>
                <a:schemeClr val="dk1"/>
              </a:solidFill>
              <a:latin typeface="Calibri"/>
              <a:ea typeface="Calibri"/>
              <a:cs typeface="Calibri"/>
              <a:sym typeface="Calibri"/>
            </a:endParaRPr>
          </a:p>
        </p:txBody>
      </p:sp>
      <p:sp>
        <p:nvSpPr>
          <p:cNvPr id="72" name="Google Shape;72;g2da197b7dbc_0_24"/>
          <p:cNvSpPr/>
          <p:nvPr/>
        </p:nvSpPr>
        <p:spPr>
          <a:xfrm>
            <a:off x="14352794" y="10706100"/>
            <a:ext cx="59316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da197b7dbc_0_24"/>
          <p:cNvSpPr/>
          <p:nvPr/>
        </p:nvSpPr>
        <p:spPr>
          <a:xfrm>
            <a:off x="14352794" y="10706100"/>
            <a:ext cx="613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Magic</a:t>
            </a:r>
            <a:endParaRPr b="0" i="0" sz="4800" u="none" cap="none" strike="noStrike">
              <a:solidFill>
                <a:schemeClr val="dk1"/>
              </a:solidFill>
              <a:latin typeface="Calibri"/>
              <a:ea typeface="Calibri"/>
              <a:cs typeface="Calibri"/>
              <a:sym typeface="Calibri"/>
            </a:endParaRPr>
          </a:p>
        </p:txBody>
      </p:sp>
      <p:sp>
        <p:nvSpPr>
          <p:cNvPr id="74" name="Google Shape;74;g2da197b7dbc_0_24"/>
          <p:cNvSpPr/>
          <p:nvPr/>
        </p:nvSpPr>
        <p:spPr>
          <a:xfrm>
            <a:off x="14352794" y="11417300"/>
            <a:ext cx="6067200" cy="54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Spellcasting</a:t>
            </a:r>
            <a:endParaRPr b="0" i="0" sz="3200" u="none" cap="none" strike="noStrike">
              <a:solidFill>
                <a:schemeClr val="dk1"/>
              </a:solidFill>
              <a:latin typeface="Calibri"/>
              <a:ea typeface="Calibri"/>
              <a:cs typeface="Calibri"/>
              <a:sym typeface="Calibri"/>
            </a:endParaRPr>
          </a:p>
        </p:txBody>
      </p:sp>
      <p:sp>
        <p:nvSpPr>
          <p:cNvPr id="75" name="Google Shape;75;g2da197b7dbc_0_24"/>
          <p:cNvSpPr/>
          <p:nvPr/>
        </p:nvSpPr>
        <p:spPr>
          <a:xfrm>
            <a:off x="12523765" y="44704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 name="Google Shape;76;g2da197b7dbc_0_24"/>
          <p:cNvPicPr preferRelativeResize="0"/>
          <p:nvPr/>
        </p:nvPicPr>
        <p:blipFill rotWithShape="1">
          <a:blip r:embed="rId8">
            <a:alphaModFix/>
          </a:blip>
          <a:srcRect b="0" l="0" r="0" t="0"/>
          <a:stretch/>
        </p:blipFill>
        <p:spPr>
          <a:xfrm>
            <a:off x="12523765" y="4432300"/>
            <a:ext cx="1625803" cy="38100"/>
          </a:xfrm>
          <a:prstGeom prst="rect">
            <a:avLst/>
          </a:prstGeom>
          <a:noFill/>
          <a:ln>
            <a:noFill/>
          </a:ln>
        </p:spPr>
      </p:pic>
      <p:sp>
        <p:nvSpPr>
          <p:cNvPr id="77" name="Google Shape;77;g2da197b7dbc_0_24"/>
          <p:cNvSpPr/>
          <p:nvPr/>
        </p:nvSpPr>
        <p:spPr>
          <a:xfrm>
            <a:off x="12523765" y="71882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 name="Google Shape;78;g2da197b7dbc_0_24"/>
          <p:cNvPicPr preferRelativeResize="0"/>
          <p:nvPr/>
        </p:nvPicPr>
        <p:blipFill rotWithShape="1">
          <a:blip r:embed="rId8">
            <a:alphaModFix/>
          </a:blip>
          <a:srcRect b="0" l="0" r="0" t="0"/>
          <a:stretch/>
        </p:blipFill>
        <p:spPr>
          <a:xfrm>
            <a:off x="12523765" y="7150100"/>
            <a:ext cx="1625803" cy="38100"/>
          </a:xfrm>
          <a:prstGeom prst="rect">
            <a:avLst/>
          </a:prstGeom>
          <a:noFill/>
          <a:ln>
            <a:noFill/>
          </a:ln>
        </p:spPr>
      </p:pic>
      <p:sp>
        <p:nvSpPr>
          <p:cNvPr id="79" name="Google Shape;79;g2da197b7dbc_0_24"/>
          <p:cNvSpPr/>
          <p:nvPr/>
        </p:nvSpPr>
        <p:spPr>
          <a:xfrm>
            <a:off x="12523765" y="9906000"/>
            <a:ext cx="16257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 name="Google Shape;80;g2da197b7dbc_0_24"/>
          <p:cNvPicPr preferRelativeResize="0"/>
          <p:nvPr/>
        </p:nvPicPr>
        <p:blipFill rotWithShape="1">
          <a:blip r:embed="rId8">
            <a:alphaModFix/>
          </a:blip>
          <a:srcRect b="0" l="0" r="0" t="0"/>
          <a:stretch/>
        </p:blipFill>
        <p:spPr>
          <a:xfrm>
            <a:off x="12523765" y="9867900"/>
            <a:ext cx="1625803" cy="38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1F2"/>
        </a:solidFill>
      </p:bgPr>
    </p:bg>
    <p:spTree>
      <p:nvGrpSpPr>
        <p:cNvPr id="85" name="Shape 85"/>
        <p:cNvGrpSpPr/>
        <p:nvPr/>
      </p:nvGrpSpPr>
      <p:grpSpPr>
        <a:xfrm>
          <a:off x="0" y="0"/>
          <a:ext cx="0" cy="0"/>
          <a:chOff x="0" y="0"/>
          <a:chExt cx="0" cy="0"/>
        </a:xfrm>
      </p:grpSpPr>
      <p:pic>
        <p:nvPicPr>
          <p:cNvPr descr=" " id="86" name="Google Shape;86;g2da197b7dbc_0_6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87" name="Google Shape;87;g2da197b7dbc_0_67"/>
          <p:cNvPicPr preferRelativeResize="0"/>
          <p:nvPr/>
        </p:nvPicPr>
        <p:blipFill rotWithShape="1">
          <a:blip r:embed="rId4">
            <a:alphaModFix/>
          </a:blip>
          <a:srcRect b="0" l="0" r="0" t="0"/>
          <a:stretch/>
        </p:blipFill>
        <p:spPr>
          <a:xfrm>
            <a:off x="16219927" y="0"/>
            <a:ext cx="8167121" cy="4279900"/>
          </a:xfrm>
          <a:prstGeom prst="rect">
            <a:avLst/>
          </a:prstGeom>
          <a:noFill/>
          <a:ln>
            <a:noFill/>
          </a:ln>
        </p:spPr>
      </p:pic>
      <p:pic>
        <p:nvPicPr>
          <p:cNvPr descr=" " id="88" name="Google Shape;88;g2da197b7dbc_0_67"/>
          <p:cNvPicPr preferRelativeResize="0"/>
          <p:nvPr/>
        </p:nvPicPr>
        <p:blipFill rotWithShape="1">
          <a:blip r:embed="rId5">
            <a:alphaModFix/>
          </a:blip>
          <a:srcRect b="0" l="0" r="0" t="0"/>
          <a:stretch/>
        </p:blipFill>
        <p:spPr>
          <a:xfrm>
            <a:off x="0" y="7531100"/>
            <a:ext cx="6274584" cy="6184900"/>
          </a:xfrm>
          <a:prstGeom prst="rect">
            <a:avLst/>
          </a:prstGeom>
          <a:noFill/>
          <a:ln>
            <a:noFill/>
          </a:ln>
        </p:spPr>
      </p:pic>
      <p:sp>
        <p:nvSpPr>
          <p:cNvPr id="89" name="Google Shape;89;g2da197b7dbc_0_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0" name="Google Shape;90;g2da197b7dbc_0_6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91" name="Google Shape;91;g2da197b7dbc_0_67"/>
          <p:cNvSpPr/>
          <p:nvPr/>
        </p:nvSpPr>
        <p:spPr>
          <a:xfrm>
            <a:off x="2959470" y="2603500"/>
            <a:ext cx="572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pecial Elite"/>
              <a:buNone/>
            </a:pPr>
            <a:r>
              <a:rPr b="0" i="0" lang="en-US" sz="8000" u="none" cap="none" strike="noStrike">
                <a:solidFill>
                  <a:srgbClr val="272727"/>
                </a:solidFill>
                <a:latin typeface="Special Elite"/>
                <a:ea typeface="Special Elite"/>
                <a:cs typeface="Special Elite"/>
                <a:sym typeface="Special Elite"/>
              </a:rPr>
              <a:t>Early Life</a:t>
            </a:r>
            <a:endParaRPr b="0" i="0" sz="8000" u="none" cap="none" strike="noStrike">
              <a:solidFill>
                <a:schemeClr val="dk1"/>
              </a:solidFill>
              <a:latin typeface="Calibri"/>
              <a:ea typeface="Calibri"/>
              <a:cs typeface="Calibri"/>
              <a:sym typeface="Calibri"/>
            </a:endParaRPr>
          </a:p>
        </p:txBody>
      </p:sp>
      <p:sp>
        <p:nvSpPr>
          <p:cNvPr id="92" name="Google Shape;92;g2da197b7dbc_0_67"/>
          <p:cNvSpPr/>
          <p:nvPr/>
        </p:nvSpPr>
        <p:spPr>
          <a:xfrm>
            <a:off x="2959470" y="4749800"/>
            <a:ext cx="8861400" cy="460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3" name="Google Shape;93;g2da197b7dbc_0_67"/>
          <p:cNvSpPr/>
          <p:nvPr/>
        </p:nvSpPr>
        <p:spPr>
          <a:xfrm>
            <a:off x="12701588" y="4749800"/>
            <a:ext cx="8861400" cy="460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1F2"/>
        </a:solidFill>
      </p:bgPr>
    </p:bg>
    <p:spTree>
      <p:nvGrpSpPr>
        <p:cNvPr id="98" name="Shape 98"/>
        <p:cNvGrpSpPr/>
        <p:nvPr/>
      </p:nvGrpSpPr>
      <p:grpSpPr>
        <a:xfrm>
          <a:off x="0" y="0"/>
          <a:ext cx="0" cy="0"/>
          <a:chOff x="0" y="0"/>
          <a:chExt cx="0" cy="0"/>
        </a:xfrm>
      </p:grpSpPr>
      <p:pic>
        <p:nvPicPr>
          <p:cNvPr descr=" " id="99" name="Google Shape;99;g2da197b7dbc_0_7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00" name="Google Shape;100;g2da197b7dbc_0_79"/>
          <p:cNvPicPr preferRelativeResize="0"/>
          <p:nvPr/>
        </p:nvPicPr>
        <p:blipFill rotWithShape="1">
          <a:blip r:embed="rId4">
            <a:alphaModFix/>
          </a:blip>
          <a:srcRect b="0" l="0" r="0" t="0"/>
          <a:stretch/>
        </p:blipFill>
        <p:spPr>
          <a:xfrm>
            <a:off x="0" y="9817100"/>
            <a:ext cx="5678803" cy="3898900"/>
          </a:xfrm>
          <a:prstGeom prst="rect">
            <a:avLst/>
          </a:prstGeom>
          <a:noFill/>
          <a:ln>
            <a:noFill/>
          </a:ln>
        </p:spPr>
      </p:pic>
      <p:pic>
        <p:nvPicPr>
          <p:cNvPr descr=" " id="101" name="Google Shape;101;g2da197b7dbc_0_79"/>
          <p:cNvPicPr preferRelativeResize="0"/>
          <p:nvPr/>
        </p:nvPicPr>
        <p:blipFill rotWithShape="1">
          <a:blip r:embed="rId5">
            <a:alphaModFix/>
          </a:blip>
          <a:srcRect b="0" l="0" r="0" t="0"/>
          <a:stretch/>
        </p:blipFill>
        <p:spPr>
          <a:xfrm>
            <a:off x="20360645" y="0"/>
            <a:ext cx="4026403" cy="3860800"/>
          </a:xfrm>
          <a:prstGeom prst="rect">
            <a:avLst/>
          </a:prstGeom>
          <a:noFill/>
          <a:ln>
            <a:noFill/>
          </a:ln>
        </p:spPr>
      </p:pic>
      <p:sp>
        <p:nvSpPr>
          <p:cNvPr id="102" name="Google Shape;102;g2da197b7dbc_0_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3" name="Google Shape;103;g2da197b7dbc_0_7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04" name="Google Shape;104;g2da197b7dbc_0_79"/>
          <p:cNvPicPr preferRelativeResize="0"/>
          <p:nvPr/>
        </p:nvPicPr>
        <p:blipFill rotWithShape="1">
          <a:blip r:embed="rId7">
            <a:alphaModFix/>
          </a:blip>
          <a:srcRect b="0" l="0" r="0" t="0"/>
          <a:stretch/>
        </p:blipFill>
        <p:spPr>
          <a:xfrm>
            <a:off x="13260457" y="1270000"/>
            <a:ext cx="9818327" cy="12446000"/>
          </a:xfrm>
          <a:prstGeom prst="rect">
            <a:avLst/>
          </a:prstGeom>
          <a:noFill/>
          <a:ln>
            <a:noFill/>
          </a:ln>
        </p:spPr>
      </p:pic>
      <p:sp>
        <p:nvSpPr>
          <p:cNvPr id="105" name="Google Shape;105;g2da197b7dbc_0_79"/>
          <p:cNvSpPr/>
          <p:nvPr/>
        </p:nvSpPr>
        <p:spPr>
          <a:xfrm>
            <a:off x="2502213" y="3733800"/>
            <a:ext cx="78750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g2da197b7dbc_0_79"/>
          <p:cNvSpPr/>
          <p:nvPr/>
        </p:nvSpPr>
        <p:spPr>
          <a:xfrm>
            <a:off x="2502213" y="37338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7" name="Google Shape;107;g2da197b7dbc_0_79"/>
          <p:cNvPicPr preferRelativeResize="0"/>
          <p:nvPr/>
        </p:nvPicPr>
        <p:blipFill rotWithShape="1">
          <a:blip r:embed="rId8">
            <a:alphaModFix/>
          </a:blip>
          <a:srcRect b="0" l="0" r="0" t="0"/>
          <a:stretch/>
        </p:blipFill>
        <p:spPr>
          <a:xfrm>
            <a:off x="2502213" y="3733800"/>
            <a:ext cx="1016127" cy="1016000"/>
          </a:xfrm>
          <a:prstGeom prst="rect">
            <a:avLst/>
          </a:prstGeom>
          <a:noFill/>
          <a:ln>
            <a:noFill/>
          </a:ln>
        </p:spPr>
      </p:pic>
      <p:pic>
        <p:nvPicPr>
          <p:cNvPr descr=" " id="108" name="Google Shape;108;g2da197b7dbc_0_79"/>
          <p:cNvPicPr preferRelativeResize="0"/>
          <p:nvPr/>
        </p:nvPicPr>
        <p:blipFill rotWithShape="1">
          <a:blip r:embed="rId9">
            <a:alphaModFix/>
          </a:blip>
          <a:srcRect b="0" l="0" r="0" t="0"/>
          <a:stretch/>
        </p:blipFill>
        <p:spPr>
          <a:xfrm>
            <a:off x="2544550" y="3776135"/>
            <a:ext cx="931449" cy="931335"/>
          </a:xfrm>
          <a:prstGeom prst="rect">
            <a:avLst/>
          </a:prstGeom>
          <a:noFill/>
          <a:ln>
            <a:noFill/>
          </a:ln>
        </p:spPr>
      </p:pic>
      <p:sp>
        <p:nvSpPr>
          <p:cNvPr id="109" name="Google Shape;109;g2da197b7dbc_0_79"/>
          <p:cNvSpPr/>
          <p:nvPr/>
        </p:nvSpPr>
        <p:spPr>
          <a:xfrm>
            <a:off x="2502213" y="5054600"/>
            <a:ext cx="7875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g2da197b7dbc_0_79"/>
          <p:cNvSpPr/>
          <p:nvPr/>
        </p:nvSpPr>
        <p:spPr>
          <a:xfrm>
            <a:off x="2502213" y="5054600"/>
            <a:ext cx="80781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Unicorn Sightings</a:t>
            </a:r>
            <a:endParaRPr b="0" i="0" sz="4800" u="none" cap="none" strike="noStrike">
              <a:solidFill>
                <a:schemeClr val="dk1"/>
              </a:solidFill>
              <a:latin typeface="Calibri"/>
              <a:ea typeface="Calibri"/>
              <a:cs typeface="Calibri"/>
              <a:sym typeface="Calibri"/>
            </a:endParaRPr>
          </a:p>
        </p:txBody>
      </p:sp>
      <p:sp>
        <p:nvSpPr>
          <p:cNvPr id="111" name="Google Shape;111;g2da197b7dbc_0_79"/>
          <p:cNvSpPr/>
          <p:nvPr/>
        </p:nvSpPr>
        <p:spPr>
          <a:xfrm>
            <a:off x="2502213" y="5867400"/>
            <a:ext cx="80106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2" name="Google Shape;112;g2da197b7dbc_0_79"/>
          <p:cNvSpPr/>
          <p:nvPr/>
        </p:nvSpPr>
        <p:spPr>
          <a:xfrm>
            <a:off x="2502213" y="8356600"/>
            <a:ext cx="78750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g2da197b7dbc_0_79"/>
          <p:cNvSpPr/>
          <p:nvPr/>
        </p:nvSpPr>
        <p:spPr>
          <a:xfrm>
            <a:off x="2502213" y="83566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g2da197b7dbc_0_79"/>
          <p:cNvPicPr preferRelativeResize="0"/>
          <p:nvPr/>
        </p:nvPicPr>
        <p:blipFill rotWithShape="1">
          <a:blip r:embed="rId8">
            <a:alphaModFix/>
          </a:blip>
          <a:srcRect b="0" l="0" r="0" t="0"/>
          <a:stretch/>
        </p:blipFill>
        <p:spPr>
          <a:xfrm>
            <a:off x="2502213" y="8356600"/>
            <a:ext cx="1016127" cy="1016000"/>
          </a:xfrm>
          <a:prstGeom prst="rect">
            <a:avLst/>
          </a:prstGeom>
          <a:noFill/>
          <a:ln>
            <a:noFill/>
          </a:ln>
        </p:spPr>
      </p:pic>
      <p:pic>
        <p:nvPicPr>
          <p:cNvPr descr=" " id="115" name="Google Shape;115;g2da197b7dbc_0_79"/>
          <p:cNvPicPr preferRelativeResize="0"/>
          <p:nvPr/>
        </p:nvPicPr>
        <p:blipFill rotWithShape="1">
          <a:blip r:embed="rId10">
            <a:alphaModFix/>
          </a:blip>
          <a:srcRect b="0" l="0" r="0" t="0"/>
          <a:stretch/>
        </p:blipFill>
        <p:spPr>
          <a:xfrm>
            <a:off x="2629229" y="8483581"/>
            <a:ext cx="762095" cy="762019"/>
          </a:xfrm>
          <a:prstGeom prst="rect">
            <a:avLst/>
          </a:prstGeom>
          <a:noFill/>
          <a:ln>
            <a:noFill/>
          </a:ln>
        </p:spPr>
      </p:pic>
      <p:sp>
        <p:nvSpPr>
          <p:cNvPr id="116" name="Google Shape;116;g2da197b7dbc_0_79"/>
          <p:cNvSpPr/>
          <p:nvPr/>
        </p:nvSpPr>
        <p:spPr>
          <a:xfrm>
            <a:off x="2502213" y="9677400"/>
            <a:ext cx="7875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g2da197b7dbc_0_79"/>
          <p:cNvSpPr/>
          <p:nvPr/>
        </p:nvSpPr>
        <p:spPr>
          <a:xfrm>
            <a:off x="2502213" y="9677400"/>
            <a:ext cx="80781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Dragon Taming</a:t>
            </a:r>
            <a:endParaRPr b="0" i="0" sz="4800" u="none" cap="none" strike="noStrike">
              <a:solidFill>
                <a:schemeClr val="dk1"/>
              </a:solidFill>
              <a:latin typeface="Calibri"/>
              <a:ea typeface="Calibri"/>
              <a:cs typeface="Calibri"/>
              <a:sym typeface="Calibri"/>
            </a:endParaRPr>
          </a:p>
        </p:txBody>
      </p:sp>
      <p:sp>
        <p:nvSpPr>
          <p:cNvPr id="118" name="Google Shape;118;g2da197b7dbc_0_79"/>
          <p:cNvSpPr/>
          <p:nvPr/>
        </p:nvSpPr>
        <p:spPr>
          <a:xfrm>
            <a:off x="2502213" y="10490200"/>
            <a:ext cx="8010600" cy="176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
        <p:nvSpPr>
          <p:cNvPr id="119" name="Google Shape;119;g2da197b7dbc_0_79"/>
          <p:cNvSpPr/>
          <p:nvPr/>
        </p:nvSpPr>
        <p:spPr>
          <a:xfrm>
            <a:off x="2527616" y="1536700"/>
            <a:ext cx="572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Special Elite"/>
              <a:buNone/>
            </a:pPr>
            <a:r>
              <a:rPr b="0" i="0" lang="en-US" sz="8000" u="none" cap="none" strike="noStrike">
                <a:solidFill>
                  <a:srgbClr val="000000"/>
                </a:solidFill>
                <a:latin typeface="Special Elite"/>
                <a:ea typeface="Special Elite"/>
                <a:cs typeface="Special Elite"/>
                <a:sym typeface="Special Elite"/>
              </a:rPr>
              <a:t>Early Life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1F2"/>
        </a:solidFill>
      </p:bgPr>
    </p:bg>
    <p:spTree>
      <p:nvGrpSpPr>
        <p:cNvPr id="124" name="Shape 124"/>
        <p:cNvGrpSpPr/>
        <p:nvPr/>
      </p:nvGrpSpPr>
      <p:grpSpPr>
        <a:xfrm>
          <a:off x="0" y="0"/>
          <a:ext cx="0" cy="0"/>
          <a:chOff x="0" y="0"/>
          <a:chExt cx="0" cy="0"/>
        </a:xfrm>
      </p:grpSpPr>
      <p:pic>
        <p:nvPicPr>
          <p:cNvPr descr=" " id="125" name="Google Shape;125;g2da197b7dbc_0_10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26" name="Google Shape;126;g2da197b7dbc_0_104"/>
          <p:cNvPicPr preferRelativeResize="0"/>
          <p:nvPr/>
        </p:nvPicPr>
        <p:blipFill rotWithShape="1">
          <a:blip r:embed="rId4">
            <a:alphaModFix/>
          </a:blip>
          <a:srcRect b="0" l="0" r="0" t="0"/>
          <a:stretch/>
        </p:blipFill>
        <p:spPr>
          <a:xfrm>
            <a:off x="0" y="8737600"/>
            <a:ext cx="3797775" cy="4978400"/>
          </a:xfrm>
          <a:prstGeom prst="rect">
            <a:avLst/>
          </a:prstGeom>
          <a:noFill/>
          <a:ln>
            <a:noFill/>
          </a:ln>
        </p:spPr>
      </p:pic>
      <p:pic>
        <p:nvPicPr>
          <p:cNvPr descr=" " id="127" name="Google Shape;127;g2da197b7dbc_0_104"/>
          <p:cNvPicPr preferRelativeResize="0"/>
          <p:nvPr/>
        </p:nvPicPr>
        <p:blipFill rotWithShape="1">
          <a:blip r:embed="rId5">
            <a:alphaModFix/>
          </a:blip>
          <a:srcRect b="0" l="0" r="0" t="0"/>
          <a:stretch/>
        </p:blipFill>
        <p:spPr>
          <a:xfrm>
            <a:off x="18849156" y="0"/>
            <a:ext cx="5537892" cy="5575300"/>
          </a:xfrm>
          <a:prstGeom prst="rect">
            <a:avLst/>
          </a:prstGeom>
          <a:noFill/>
          <a:ln>
            <a:noFill/>
          </a:ln>
        </p:spPr>
      </p:pic>
      <p:sp>
        <p:nvSpPr>
          <p:cNvPr id="128" name="Google Shape;128;g2da197b7dbc_0_1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9" name="Google Shape;129;g2da197b7dbc_0_10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30" name="Google Shape;130;g2da197b7dbc_0_104"/>
          <p:cNvPicPr preferRelativeResize="0"/>
          <p:nvPr/>
        </p:nvPicPr>
        <p:blipFill rotWithShape="1">
          <a:blip r:embed="rId7">
            <a:alphaModFix/>
          </a:blip>
          <a:srcRect b="0" l="0" r="0" t="0"/>
          <a:stretch/>
        </p:blipFill>
        <p:spPr>
          <a:xfrm>
            <a:off x="0" y="1498600"/>
            <a:ext cx="5966698" cy="4437887"/>
          </a:xfrm>
          <a:prstGeom prst="rect">
            <a:avLst/>
          </a:prstGeom>
          <a:noFill/>
          <a:ln>
            <a:noFill/>
          </a:ln>
        </p:spPr>
      </p:pic>
      <p:sp>
        <p:nvSpPr>
          <p:cNvPr id="131" name="Google Shape;131;g2da197b7dbc_0_104"/>
          <p:cNvSpPr/>
          <p:nvPr/>
        </p:nvSpPr>
        <p:spPr>
          <a:xfrm>
            <a:off x="5398175" y="4654550"/>
            <a:ext cx="13603500" cy="441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da197b7dbc_0_104"/>
          <p:cNvSpPr/>
          <p:nvPr/>
        </p:nvSpPr>
        <p:spPr>
          <a:xfrm>
            <a:off x="5398175" y="4654550"/>
            <a:ext cx="13806600" cy="386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33" name="Google Shape;133;g2da197b7dbc_0_104"/>
          <p:cNvSpPr/>
          <p:nvPr/>
        </p:nvSpPr>
        <p:spPr>
          <a:xfrm>
            <a:off x="14975172" y="8616950"/>
            <a:ext cx="41787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pecial Elite"/>
              <a:buNone/>
            </a:pPr>
            <a:r>
              <a:rPr b="0" i="0" lang="en-US" sz="3600" u="none" cap="none" strike="noStrike">
                <a:solidFill>
                  <a:srgbClr val="0E0E0E"/>
                </a:solidFill>
                <a:latin typeface="Special Elite"/>
                <a:ea typeface="Special Elite"/>
                <a:cs typeface="Special Elite"/>
                <a:sym typeface="Special Elit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1F2"/>
        </a:solidFill>
      </p:bgPr>
    </p:bg>
    <p:spTree>
      <p:nvGrpSpPr>
        <p:cNvPr id="138" name="Shape 138"/>
        <p:cNvGrpSpPr/>
        <p:nvPr/>
      </p:nvGrpSpPr>
      <p:grpSpPr>
        <a:xfrm>
          <a:off x="0" y="0"/>
          <a:ext cx="0" cy="0"/>
          <a:chOff x="0" y="0"/>
          <a:chExt cx="0" cy="0"/>
        </a:xfrm>
      </p:grpSpPr>
      <p:pic>
        <p:nvPicPr>
          <p:cNvPr descr=" " id="139" name="Google Shape;139;g2da197b7dbc_0_11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40" name="Google Shape;140;g2da197b7dbc_0_117"/>
          <p:cNvPicPr preferRelativeResize="0"/>
          <p:nvPr/>
        </p:nvPicPr>
        <p:blipFill rotWithShape="1">
          <a:blip r:embed="rId4">
            <a:alphaModFix/>
          </a:blip>
          <a:srcRect b="0" l="0" r="0" t="0"/>
          <a:stretch/>
        </p:blipFill>
        <p:spPr>
          <a:xfrm>
            <a:off x="16219927" y="0"/>
            <a:ext cx="8167121" cy="4279900"/>
          </a:xfrm>
          <a:prstGeom prst="rect">
            <a:avLst/>
          </a:prstGeom>
          <a:noFill/>
          <a:ln>
            <a:noFill/>
          </a:ln>
        </p:spPr>
      </p:pic>
      <p:pic>
        <p:nvPicPr>
          <p:cNvPr descr=" " id="141" name="Google Shape;141;g2da197b7dbc_0_117"/>
          <p:cNvPicPr preferRelativeResize="0"/>
          <p:nvPr/>
        </p:nvPicPr>
        <p:blipFill rotWithShape="1">
          <a:blip r:embed="rId5">
            <a:alphaModFix/>
          </a:blip>
          <a:srcRect b="0" l="0" r="0" t="0"/>
          <a:stretch/>
        </p:blipFill>
        <p:spPr>
          <a:xfrm>
            <a:off x="0" y="7531100"/>
            <a:ext cx="6274584" cy="6184900"/>
          </a:xfrm>
          <a:prstGeom prst="rect">
            <a:avLst/>
          </a:prstGeom>
          <a:noFill/>
          <a:ln>
            <a:noFill/>
          </a:ln>
        </p:spPr>
      </p:pic>
      <p:sp>
        <p:nvSpPr>
          <p:cNvPr id="142" name="Google Shape;142;g2da197b7dbc_0_117"/>
          <p:cNvSpPr/>
          <p:nvPr/>
        </p:nvSpPr>
        <p:spPr>
          <a:xfrm>
            <a:off x="2104230" y="1257300"/>
            <a:ext cx="20216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Special Elite"/>
              <a:buNone/>
            </a:pPr>
            <a:r>
              <a:rPr b="0" i="0" lang="en-US" sz="8000" u="none" cap="none" strike="noStrike">
                <a:solidFill>
                  <a:srgbClr val="272727"/>
                </a:solidFill>
                <a:latin typeface="Special Elite"/>
                <a:ea typeface="Special Elite"/>
                <a:cs typeface="Special Elite"/>
                <a:sym typeface="Special Elite"/>
              </a:rPr>
              <a:t>Hobbies</a:t>
            </a:r>
            <a:endParaRPr b="0" i="0" sz="8000" u="none" cap="none" strike="noStrike">
              <a:solidFill>
                <a:schemeClr val="dk1"/>
              </a:solidFill>
              <a:latin typeface="Calibri"/>
              <a:ea typeface="Calibri"/>
              <a:cs typeface="Calibri"/>
              <a:sym typeface="Calibri"/>
            </a:endParaRPr>
          </a:p>
        </p:txBody>
      </p:sp>
      <p:sp>
        <p:nvSpPr>
          <p:cNvPr id="143" name="Google Shape;143;g2da197b7dbc_0_1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4" name="Google Shape;144;g2da197b7dbc_0_11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45" name="Google Shape;145;g2da197b7dbc_0_117"/>
          <p:cNvSpPr/>
          <p:nvPr/>
        </p:nvSpPr>
        <p:spPr>
          <a:xfrm>
            <a:off x="2121165" y="3695700"/>
            <a:ext cx="6096900" cy="6096000"/>
          </a:xfrm>
          <a:prstGeom prst="rect">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g2da197b7dbc_0_117"/>
          <p:cNvSpPr/>
          <p:nvPr/>
        </p:nvSpPr>
        <p:spPr>
          <a:xfrm>
            <a:off x="4356645" y="51689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7" name="Google Shape;147;g2da197b7dbc_0_117"/>
          <p:cNvPicPr preferRelativeResize="0"/>
          <p:nvPr/>
        </p:nvPicPr>
        <p:blipFill rotWithShape="1">
          <a:blip r:embed="rId7">
            <a:alphaModFix/>
          </a:blip>
          <a:srcRect b="0" l="0" r="0" t="0"/>
          <a:stretch/>
        </p:blipFill>
        <p:spPr>
          <a:xfrm>
            <a:off x="4356645" y="5168900"/>
            <a:ext cx="1625803" cy="1625600"/>
          </a:xfrm>
          <a:prstGeom prst="rect">
            <a:avLst/>
          </a:prstGeom>
          <a:noFill/>
          <a:ln>
            <a:noFill/>
          </a:ln>
        </p:spPr>
      </p:pic>
      <p:sp>
        <p:nvSpPr>
          <p:cNvPr id="148" name="Google Shape;148;g2da197b7dbc_0_117"/>
          <p:cNvSpPr/>
          <p:nvPr/>
        </p:nvSpPr>
        <p:spPr>
          <a:xfrm>
            <a:off x="2273584" y="7099300"/>
            <a:ext cx="5791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2da197b7dbc_0_117"/>
          <p:cNvSpPr/>
          <p:nvPr/>
        </p:nvSpPr>
        <p:spPr>
          <a:xfrm>
            <a:off x="2171971" y="7099300"/>
            <a:ext cx="5995200" cy="142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Unicorn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Sighting</a:t>
            </a:r>
            <a:endParaRPr b="0" i="0" sz="4800" u="none" cap="none" strike="noStrike">
              <a:solidFill>
                <a:schemeClr val="dk1"/>
              </a:solidFill>
              <a:latin typeface="Calibri"/>
              <a:ea typeface="Calibri"/>
              <a:cs typeface="Calibri"/>
              <a:sym typeface="Calibri"/>
            </a:endParaRPr>
          </a:p>
        </p:txBody>
      </p:sp>
      <p:sp>
        <p:nvSpPr>
          <p:cNvPr id="150" name="Google Shape;150;g2da197b7dbc_0_117"/>
          <p:cNvSpPr/>
          <p:nvPr/>
        </p:nvSpPr>
        <p:spPr>
          <a:xfrm>
            <a:off x="9145143" y="3695700"/>
            <a:ext cx="6096900" cy="6096000"/>
          </a:xfrm>
          <a:prstGeom prst="rect">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2da197b7dbc_0_117"/>
          <p:cNvSpPr/>
          <p:nvPr/>
        </p:nvSpPr>
        <p:spPr>
          <a:xfrm>
            <a:off x="11380622" y="51689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2" name="Google Shape;152;g2da197b7dbc_0_117"/>
          <p:cNvPicPr preferRelativeResize="0"/>
          <p:nvPr/>
        </p:nvPicPr>
        <p:blipFill rotWithShape="1">
          <a:blip r:embed="rId8">
            <a:alphaModFix/>
          </a:blip>
          <a:srcRect b="0" l="0" r="0" t="0"/>
          <a:stretch/>
        </p:blipFill>
        <p:spPr>
          <a:xfrm>
            <a:off x="11380622" y="5168900"/>
            <a:ext cx="1625803" cy="1625600"/>
          </a:xfrm>
          <a:prstGeom prst="rect">
            <a:avLst/>
          </a:prstGeom>
          <a:noFill/>
          <a:ln>
            <a:noFill/>
          </a:ln>
        </p:spPr>
      </p:pic>
      <p:pic>
        <p:nvPicPr>
          <p:cNvPr descr=" " id="153" name="Google Shape;153;g2da197b7dbc_0_117"/>
          <p:cNvPicPr preferRelativeResize="0"/>
          <p:nvPr/>
        </p:nvPicPr>
        <p:blipFill rotWithShape="1">
          <a:blip r:embed="rId9">
            <a:alphaModFix/>
          </a:blip>
          <a:srcRect b="0" l="0" r="0" t="0"/>
          <a:stretch/>
        </p:blipFill>
        <p:spPr>
          <a:xfrm>
            <a:off x="11543203" y="5331458"/>
            <a:ext cx="1300644" cy="1300485"/>
          </a:xfrm>
          <a:prstGeom prst="rect">
            <a:avLst/>
          </a:prstGeom>
          <a:noFill/>
          <a:ln>
            <a:noFill/>
          </a:ln>
        </p:spPr>
      </p:pic>
      <p:sp>
        <p:nvSpPr>
          <p:cNvPr id="154" name="Google Shape;154;g2da197b7dbc_0_117"/>
          <p:cNvSpPr/>
          <p:nvPr/>
        </p:nvSpPr>
        <p:spPr>
          <a:xfrm>
            <a:off x="9297562" y="7099300"/>
            <a:ext cx="5791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2da197b7dbc_0_117"/>
          <p:cNvSpPr/>
          <p:nvPr/>
        </p:nvSpPr>
        <p:spPr>
          <a:xfrm>
            <a:off x="9195949" y="7099300"/>
            <a:ext cx="5995200" cy="142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Taming</a:t>
            </a:r>
            <a:endParaRPr b="0" i="0" sz="4800" u="none" cap="none" strike="noStrike">
              <a:solidFill>
                <a:schemeClr val="dk1"/>
              </a:solidFill>
              <a:latin typeface="Calibri"/>
              <a:ea typeface="Calibri"/>
              <a:cs typeface="Calibri"/>
              <a:sym typeface="Calibri"/>
            </a:endParaRPr>
          </a:p>
        </p:txBody>
      </p:sp>
      <p:sp>
        <p:nvSpPr>
          <p:cNvPr id="156" name="Google Shape;156;g2da197b7dbc_0_117"/>
          <p:cNvSpPr/>
          <p:nvPr/>
        </p:nvSpPr>
        <p:spPr>
          <a:xfrm>
            <a:off x="16169121" y="3695700"/>
            <a:ext cx="6096900" cy="6096000"/>
          </a:xfrm>
          <a:prstGeom prst="rect">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2da197b7dbc_0_117"/>
          <p:cNvSpPr/>
          <p:nvPr/>
        </p:nvSpPr>
        <p:spPr>
          <a:xfrm>
            <a:off x="18404600" y="51689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8" name="Google Shape;158;g2da197b7dbc_0_117"/>
          <p:cNvPicPr preferRelativeResize="0"/>
          <p:nvPr/>
        </p:nvPicPr>
        <p:blipFill rotWithShape="1">
          <a:blip r:embed="rId8">
            <a:alphaModFix/>
          </a:blip>
          <a:srcRect b="0" l="0" r="0" t="0"/>
          <a:stretch/>
        </p:blipFill>
        <p:spPr>
          <a:xfrm>
            <a:off x="18404600" y="5168900"/>
            <a:ext cx="1625803" cy="1625600"/>
          </a:xfrm>
          <a:prstGeom prst="rect">
            <a:avLst/>
          </a:prstGeom>
          <a:noFill/>
          <a:ln>
            <a:noFill/>
          </a:ln>
        </p:spPr>
      </p:pic>
      <p:pic>
        <p:nvPicPr>
          <p:cNvPr descr=" " id="159" name="Google Shape;159;g2da197b7dbc_0_117"/>
          <p:cNvPicPr preferRelativeResize="0"/>
          <p:nvPr/>
        </p:nvPicPr>
        <p:blipFill rotWithShape="1">
          <a:blip r:embed="rId10">
            <a:alphaModFix/>
          </a:blip>
          <a:srcRect b="0" l="0" r="0" t="0"/>
          <a:stretch/>
        </p:blipFill>
        <p:spPr>
          <a:xfrm>
            <a:off x="18607826" y="5270500"/>
            <a:ext cx="1287093" cy="1388529"/>
          </a:xfrm>
          <a:prstGeom prst="rect">
            <a:avLst/>
          </a:prstGeom>
          <a:noFill/>
          <a:ln>
            <a:noFill/>
          </a:ln>
        </p:spPr>
      </p:pic>
      <p:sp>
        <p:nvSpPr>
          <p:cNvPr id="160" name="Google Shape;160;g2da197b7dbc_0_117"/>
          <p:cNvSpPr/>
          <p:nvPr/>
        </p:nvSpPr>
        <p:spPr>
          <a:xfrm>
            <a:off x="16321540" y="7099300"/>
            <a:ext cx="5791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2da197b7dbc_0_117"/>
          <p:cNvSpPr/>
          <p:nvPr/>
        </p:nvSpPr>
        <p:spPr>
          <a:xfrm>
            <a:off x="16219927" y="7099300"/>
            <a:ext cx="5995200" cy="142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Special Elite"/>
              <a:buNone/>
            </a:pPr>
            <a:r>
              <a:rPr b="0" i="0" lang="en-US" sz="4800" u="none" cap="none" strike="noStrike">
                <a:solidFill>
                  <a:srgbClr val="0E0E0E"/>
                </a:solidFill>
                <a:latin typeface="Special Elite"/>
                <a:ea typeface="Special Elite"/>
                <a:cs typeface="Special Elite"/>
                <a:sym typeface="Special Elite"/>
              </a:rPr>
              <a:t>Seeing</a:t>
            </a:r>
            <a:endParaRPr b="0" i="0" sz="4800" u="none" cap="none" strike="noStrike">
              <a:solidFill>
                <a:schemeClr val="dk1"/>
              </a:solidFill>
              <a:latin typeface="Calibri"/>
              <a:ea typeface="Calibri"/>
              <a:cs typeface="Calibri"/>
              <a:sym typeface="Calibri"/>
            </a:endParaRPr>
          </a:p>
        </p:txBody>
      </p:sp>
      <p:sp>
        <p:nvSpPr>
          <p:cNvPr id="162" name="Google Shape;162;g2da197b7dbc_0_117"/>
          <p:cNvSpPr/>
          <p:nvPr/>
        </p:nvSpPr>
        <p:spPr>
          <a:xfrm>
            <a:off x="2146568" y="10401300"/>
            <a:ext cx="60969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da197b7dbc_0_117"/>
          <p:cNvSpPr/>
          <p:nvPr/>
        </p:nvSpPr>
        <p:spPr>
          <a:xfrm>
            <a:off x="2146568" y="10401300"/>
            <a:ext cx="60969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2da197b7dbc_0_117"/>
          <p:cNvSpPr/>
          <p:nvPr/>
        </p:nvSpPr>
        <p:spPr>
          <a:xfrm>
            <a:off x="2078826" y="104013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65" name="Google Shape;165;g2da197b7dbc_0_117"/>
          <p:cNvSpPr/>
          <p:nvPr/>
        </p:nvSpPr>
        <p:spPr>
          <a:xfrm>
            <a:off x="9145143" y="10401300"/>
            <a:ext cx="60969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2da197b7dbc_0_117"/>
          <p:cNvSpPr/>
          <p:nvPr/>
        </p:nvSpPr>
        <p:spPr>
          <a:xfrm>
            <a:off x="9145143" y="10401300"/>
            <a:ext cx="60969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g2da197b7dbc_0_117"/>
          <p:cNvSpPr/>
          <p:nvPr/>
        </p:nvSpPr>
        <p:spPr>
          <a:xfrm>
            <a:off x="9077401" y="104013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68" name="Google Shape;168;g2da197b7dbc_0_117"/>
          <p:cNvSpPr/>
          <p:nvPr/>
        </p:nvSpPr>
        <p:spPr>
          <a:xfrm>
            <a:off x="16169121" y="10401300"/>
            <a:ext cx="60969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2da197b7dbc_0_117"/>
          <p:cNvSpPr/>
          <p:nvPr/>
        </p:nvSpPr>
        <p:spPr>
          <a:xfrm>
            <a:off x="16169121" y="10401300"/>
            <a:ext cx="60969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2da197b7dbc_0_117"/>
          <p:cNvSpPr/>
          <p:nvPr/>
        </p:nvSpPr>
        <p:spPr>
          <a:xfrm>
            <a:off x="16101379" y="104013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1F2"/>
        </a:solidFill>
      </p:bgPr>
    </p:bg>
    <p:spTree>
      <p:nvGrpSpPr>
        <p:cNvPr id="175" name="Shape 175"/>
        <p:cNvGrpSpPr/>
        <p:nvPr/>
      </p:nvGrpSpPr>
      <p:grpSpPr>
        <a:xfrm>
          <a:off x="0" y="0"/>
          <a:ext cx="0" cy="0"/>
          <a:chOff x="0" y="0"/>
          <a:chExt cx="0" cy="0"/>
        </a:xfrm>
      </p:grpSpPr>
      <p:pic>
        <p:nvPicPr>
          <p:cNvPr descr=" " id="176" name="Google Shape;176;g2da197b7dbc_0_15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7" name="Google Shape;177;g2da197b7dbc_0_153"/>
          <p:cNvPicPr preferRelativeResize="0"/>
          <p:nvPr/>
        </p:nvPicPr>
        <p:blipFill rotWithShape="1">
          <a:blip r:embed="rId4">
            <a:alphaModFix/>
          </a:blip>
          <a:srcRect b="0" l="0" r="0" t="0"/>
          <a:stretch/>
        </p:blipFill>
        <p:spPr>
          <a:xfrm>
            <a:off x="228629" y="0"/>
            <a:ext cx="3226203" cy="6311900"/>
          </a:xfrm>
          <a:prstGeom prst="rect">
            <a:avLst/>
          </a:prstGeom>
          <a:noFill/>
          <a:ln>
            <a:noFill/>
          </a:ln>
        </p:spPr>
      </p:pic>
      <p:pic>
        <p:nvPicPr>
          <p:cNvPr descr=" " id="178" name="Google Shape;178;g2da197b7dbc_0_153"/>
          <p:cNvPicPr preferRelativeResize="0"/>
          <p:nvPr/>
        </p:nvPicPr>
        <p:blipFill rotWithShape="1">
          <a:blip r:embed="rId5">
            <a:alphaModFix/>
          </a:blip>
          <a:srcRect b="0" l="0" r="0" t="0"/>
          <a:stretch/>
        </p:blipFill>
        <p:spPr>
          <a:xfrm>
            <a:off x="14581422" y="10325098"/>
            <a:ext cx="9805626" cy="3390902"/>
          </a:xfrm>
          <a:prstGeom prst="rect">
            <a:avLst/>
          </a:prstGeom>
          <a:noFill/>
          <a:ln>
            <a:noFill/>
          </a:ln>
        </p:spPr>
      </p:pic>
      <p:sp>
        <p:nvSpPr>
          <p:cNvPr id="179" name="Google Shape;179;g2da197b7dbc_0_15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0" name="Google Shape;180;g2da197b7dbc_0_15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81" name="Google Shape;181;g2da197b7dbc_0_153"/>
          <p:cNvSpPr/>
          <p:nvPr/>
        </p:nvSpPr>
        <p:spPr>
          <a:xfrm>
            <a:off x="10296754" y="1574800"/>
            <a:ext cx="37935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Special Elite"/>
              <a:buNone/>
            </a:pPr>
            <a:r>
              <a:rPr b="0" i="0" lang="en-US" sz="8000" u="none" cap="none" strike="noStrike">
                <a:solidFill>
                  <a:srgbClr val="272727"/>
                </a:solidFill>
                <a:latin typeface="Special Elite"/>
                <a:ea typeface="Special Elite"/>
                <a:cs typeface="Special Elite"/>
                <a:sym typeface="Special Elite"/>
              </a:rPr>
              <a:t>Career</a:t>
            </a:r>
            <a:endParaRPr b="0" i="0" sz="8000" u="none" cap="none" strike="noStrike">
              <a:solidFill>
                <a:schemeClr val="dk1"/>
              </a:solidFill>
              <a:latin typeface="Calibri"/>
              <a:ea typeface="Calibri"/>
              <a:cs typeface="Calibri"/>
              <a:sym typeface="Calibri"/>
            </a:endParaRPr>
          </a:p>
        </p:txBody>
      </p:sp>
      <p:sp>
        <p:nvSpPr>
          <p:cNvPr id="182" name="Google Shape;182;g2da197b7dbc_0_153"/>
          <p:cNvSpPr/>
          <p:nvPr/>
        </p:nvSpPr>
        <p:spPr>
          <a:xfrm>
            <a:off x="1708364" y="3848100"/>
            <a:ext cx="20982900" cy="741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2da197b7dbc_0_153"/>
          <p:cNvSpPr/>
          <p:nvPr/>
        </p:nvSpPr>
        <p:spPr>
          <a:xfrm>
            <a:off x="1708364" y="3848100"/>
            <a:ext cx="6439800" cy="7416900"/>
          </a:xfrm>
          <a:prstGeom prst="rect">
            <a:avLst/>
          </a:prstGeom>
          <a:no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2da197b7dbc_0_153"/>
          <p:cNvSpPr/>
          <p:nvPr/>
        </p:nvSpPr>
        <p:spPr>
          <a:xfrm>
            <a:off x="4115314" y="4305300"/>
            <a:ext cx="1625700" cy="1625700"/>
          </a:xfrm>
          <a:prstGeom prst="roundRect">
            <a:avLst>
              <a:gd fmla="val 7818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5" name="Google Shape;185;g2da197b7dbc_0_153"/>
          <p:cNvPicPr preferRelativeResize="0"/>
          <p:nvPr/>
        </p:nvPicPr>
        <p:blipFill rotWithShape="1">
          <a:blip r:embed="rId7">
            <a:alphaModFix/>
          </a:blip>
          <a:srcRect b="0" l="0" r="0" t="0"/>
          <a:stretch/>
        </p:blipFill>
        <p:spPr>
          <a:xfrm>
            <a:off x="4420152" y="4610100"/>
            <a:ext cx="1016127" cy="1016000"/>
          </a:xfrm>
          <a:prstGeom prst="rect">
            <a:avLst/>
          </a:prstGeom>
          <a:noFill/>
          <a:ln>
            <a:noFill/>
          </a:ln>
        </p:spPr>
      </p:pic>
      <p:pic>
        <p:nvPicPr>
          <p:cNvPr descr=" " id="186" name="Google Shape;186;g2da197b7dbc_0_153"/>
          <p:cNvPicPr preferRelativeResize="0"/>
          <p:nvPr/>
        </p:nvPicPr>
        <p:blipFill rotWithShape="1">
          <a:blip r:embed="rId8">
            <a:alphaModFix/>
          </a:blip>
          <a:srcRect b="0" l="0" r="0" t="0"/>
          <a:stretch/>
        </p:blipFill>
        <p:spPr>
          <a:xfrm>
            <a:off x="4547168" y="4737100"/>
            <a:ext cx="762095" cy="762000"/>
          </a:xfrm>
          <a:prstGeom prst="rect">
            <a:avLst/>
          </a:prstGeom>
          <a:noFill/>
          <a:ln>
            <a:noFill/>
          </a:ln>
        </p:spPr>
      </p:pic>
      <p:sp>
        <p:nvSpPr>
          <p:cNvPr id="187" name="Google Shape;187;g2da197b7dbc_0_153"/>
          <p:cNvSpPr/>
          <p:nvPr/>
        </p:nvSpPr>
        <p:spPr>
          <a:xfrm>
            <a:off x="2432354" y="6235700"/>
            <a:ext cx="49917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Special Elite"/>
              <a:buNone/>
            </a:pPr>
            <a:r>
              <a:rPr b="0" i="0" lang="en-US" sz="4800" u="none" cap="none" strike="noStrike">
                <a:solidFill>
                  <a:srgbClr val="000000"/>
                </a:solidFill>
                <a:latin typeface="Special Elite"/>
                <a:ea typeface="Special Elite"/>
                <a:cs typeface="Special Elite"/>
                <a:sym typeface="Special Elite"/>
              </a:rPr>
              <a:t>Graphic Design</a:t>
            </a:r>
            <a:endParaRPr b="0" i="0" sz="4800" u="none" cap="none" strike="noStrike">
              <a:solidFill>
                <a:schemeClr val="dk1"/>
              </a:solidFill>
              <a:latin typeface="Calibri"/>
              <a:ea typeface="Calibri"/>
              <a:cs typeface="Calibri"/>
              <a:sym typeface="Calibri"/>
            </a:endParaRPr>
          </a:p>
        </p:txBody>
      </p:sp>
      <p:sp>
        <p:nvSpPr>
          <p:cNvPr id="188" name="Google Shape;188;g2da197b7dbc_0_153"/>
          <p:cNvSpPr/>
          <p:nvPr/>
        </p:nvSpPr>
        <p:spPr>
          <a:xfrm>
            <a:off x="2165621" y="7150100"/>
            <a:ext cx="5660700" cy="3793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Special Elite"/>
              <a:buChar char="•"/>
            </a:pPr>
            <a:r>
              <a:rPr b="0" i="0" lang="en-US" sz="3200" u="none" cap="none" strike="noStrike">
                <a:solidFill>
                  <a:srgbClr val="0E0E0E"/>
                </a:solidFill>
                <a:latin typeface="Special Elite"/>
                <a:ea typeface="Special Elite"/>
                <a:cs typeface="Special Elite"/>
                <a:sym typeface="Special Elite"/>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Special Elite"/>
              <a:buChar char="•"/>
            </a:pPr>
            <a:r>
              <a:rPr b="0" i="0" lang="en-US" sz="3200" u="none" cap="none" strike="noStrike">
                <a:solidFill>
                  <a:srgbClr val="0E0E0E"/>
                </a:solidFill>
                <a:latin typeface="Special Elite"/>
                <a:ea typeface="Special Elite"/>
                <a:cs typeface="Special Elite"/>
                <a:sym typeface="Special Elite"/>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Special Elite"/>
              <a:buChar char="•"/>
            </a:pPr>
            <a:r>
              <a:rPr b="0" i="0" lang="en-US" sz="3200" u="none" cap="none" strike="noStrike">
                <a:solidFill>
                  <a:srgbClr val="0E0E0E"/>
                </a:solidFill>
                <a:latin typeface="Special Elite"/>
                <a:ea typeface="Special Elite"/>
                <a:cs typeface="Special Elite"/>
                <a:sym typeface="Special Elite"/>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89" name="Google Shape;189;g2da197b7dbc_0_153"/>
          <p:cNvSpPr/>
          <p:nvPr/>
        </p:nvSpPr>
        <p:spPr>
          <a:xfrm>
            <a:off x="8910164" y="3848100"/>
            <a:ext cx="6439800" cy="7416900"/>
          </a:xfrm>
          <a:prstGeom prst="rect">
            <a:avLst/>
          </a:prstGeom>
          <a:no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2da197b7dbc_0_153"/>
          <p:cNvSpPr/>
          <p:nvPr/>
        </p:nvSpPr>
        <p:spPr>
          <a:xfrm>
            <a:off x="11317114" y="4305300"/>
            <a:ext cx="1625700" cy="1625700"/>
          </a:xfrm>
          <a:prstGeom prst="roundRect">
            <a:avLst>
              <a:gd fmla="val 7818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g2da197b7dbc_0_153"/>
          <p:cNvPicPr preferRelativeResize="0"/>
          <p:nvPr/>
        </p:nvPicPr>
        <p:blipFill rotWithShape="1">
          <a:blip r:embed="rId7">
            <a:alphaModFix/>
          </a:blip>
          <a:srcRect b="0" l="0" r="0" t="0"/>
          <a:stretch/>
        </p:blipFill>
        <p:spPr>
          <a:xfrm>
            <a:off x="11621953" y="4610100"/>
            <a:ext cx="1016127" cy="1016000"/>
          </a:xfrm>
          <a:prstGeom prst="rect">
            <a:avLst/>
          </a:prstGeom>
          <a:noFill/>
          <a:ln>
            <a:noFill/>
          </a:ln>
        </p:spPr>
      </p:pic>
      <p:pic>
        <p:nvPicPr>
          <p:cNvPr descr=" " id="192" name="Google Shape;192;g2da197b7dbc_0_153"/>
          <p:cNvPicPr preferRelativeResize="0"/>
          <p:nvPr/>
        </p:nvPicPr>
        <p:blipFill rotWithShape="1">
          <a:blip r:embed="rId9">
            <a:alphaModFix/>
          </a:blip>
          <a:srcRect b="0" l="0" r="0" t="0"/>
          <a:stretch/>
        </p:blipFill>
        <p:spPr>
          <a:xfrm>
            <a:off x="11706631" y="4906429"/>
            <a:ext cx="846774" cy="423329"/>
          </a:xfrm>
          <a:prstGeom prst="rect">
            <a:avLst/>
          </a:prstGeom>
          <a:noFill/>
          <a:ln>
            <a:noFill/>
          </a:ln>
        </p:spPr>
      </p:pic>
      <p:sp>
        <p:nvSpPr>
          <p:cNvPr id="193" name="Google Shape;193;g2da197b7dbc_0_153"/>
          <p:cNvSpPr/>
          <p:nvPr/>
        </p:nvSpPr>
        <p:spPr>
          <a:xfrm>
            <a:off x="10053307" y="6235700"/>
            <a:ext cx="41535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Special Elite"/>
              <a:buNone/>
            </a:pPr>
            <a:r>
              <a:rPr b="0" i="0" lang="en-US" sz="4800" u="none" cap="none" strike="noStrike">
                <a:solidFill>
                  <a:srgbClr val="000000"/>
                </a:solidFill>
                <a:latin typeface="Special Elite"/>
                <a:ea typeface="Special Elite"/>
                <a:cs typeface="Special Elite"/>
                <a:sym typeface="Special Elite"/>
              </a:rPr>
              <a:t>Art Director</a:t>
            </a:r>
            <a:endParaRPr b="0" i="0" sz="4800" u="none" cap="none" strike="noStrike">
              <a:solidFill>
                <a:schemeClr val="dk1"/>
              </a:solidFill>
              <a:latin typeface="Calibri"/>
              <a:ea typeface="Calibri"/>
              <a:cs typeface="Calibri"/>
              <a:sym typeface="Calibri"/>
            </a:endParaRPr>
          </a:p>
        </p:txBody>
      </p:sp>
      <p:sp>
        <p:nvSpPr>
          <p:cNvPr id="194" name="Google Shape;194;g2da197b7dbc_0_153"/>
          <p:cNvSpPr/>
          <p:nvPr/>
        </p:nvSpPr>
        <p:spPr>
          <a:xfrm>
            <a:off x="9367421" y="7150100"/>
            <a:ext cx="5660700" cy="3793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Special Elite"/>
              <a:buChar char="•"/>
            </a:pPr>
            <a:r>
              <a:rPr b="0" i="0" lang="en-US" sz="3200" u="none" cap="none" strike="noStrike">
                <a:solidFill>
                  <a:srgbClr val="0E0E0E"/>
                </a:solidFill>
                <a:latin typeface="Special Elite"/>
                <a:ea typeface="Special Elite"/>
                <a:cs typeface="Special Elite"/>
                <a:sym typeface="Special Elite"/>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Special Elite"/>
              <a:buChar char="•"/>
            </a:pPr>
            <a:r>
              <a:rPr b="0" i="0" lang="en-US" sz="3200" u="none" cap="none" strike="noStrike">
                <a:solidFill>
                  <a:srgbClr val="0E0E0E"/>
                </a:solidFill>
                <a:latin typeface="Special Elite"/>
                <a:ea typeface="Special Elite"/>
                <a:cs typeface="Special Elite"/>
                <a:sym typeface="Special Elite"/>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Special Elite"/>
              <a:buChar char="•"/>
            </a:pPr>
            <a:r>
              <a:rPr b="0" i="0" lang="en-US" sz="3200" u="none" cap="none" strike="noStrike">
                <a:solidFill>
                  <a:srgbClr val="0E0E0E"/>
                </a:solidFill>
                <a:latin typeface="Special Elite"/>
                <a:ea typeface="Special Elite"/>
                <a:cs typeface="Special Elite"/>
                <a:sym typeface="Special Elite"/>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195" name="Google Shape;195;g2da197b7dbc_0_153"/>
          <p:cNvSpPr/>
          <p:nvPr/>
        </p:nvSpPr>
        <p:spPr>
          <a:xfrm>
            <a:off x="16111964" y="3848100"/>
            <a:ext cx="6579300" cy="7416900"/>
          </a:xfrm>
          <a:prstGeom prst="rect">
            <a:avLst/>
          </a:prstGeom>
          <a:no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2da197b7dbc_0_153"/>
          <p:cNvSpPr/>
          <p:nvPr/>
        </p:nvSpPr>
        <p:spPr>
          <a:xfrm>
            <a:off x="18588773" y="4305300"/>
            <a:ext cx="1625700" cy="1625700"/>
          </a:xfrm>
          <a:prstGeom prst="roundRect">
            <a:avLst>
              <a:gd fmla="val 78188"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7" name="Google Shape;197;g2da197b7dbc_0_153"/>
          <p:cNvPicPr preferRelativeResize="0"/>
          <p:nvPr/>
        </p:nvPicPr>
        <p:blipFill rotWithShape="1">
          <a:blip r:embed="rId10">
            <a:alphaModFix/>
          </a:blip>
          <a:srcRect b="0" l="0" r="0" t="0"/>
          <a:stretch/>
        </p:blipFill>
        <p:spPr>
          <a:xfrm>
            <a:off x="18893611" y="4610100"/>
            <a:ext cx="1016127" cy="1016000"/>
          </a:xfrm>
          <a:prstGeom prst="rect">
            <a:avLst/>
          </a:prstGeom>
          <a:noFill/>
          <a:ln>
            <a:noFill/>
          </a:ln>
        </p:spPr>
      </p:pic>
      <p:pic>
        <p:nvPicPr>
          <p:cNvPr descr=" " id="198" name="Google Shape;198;g2da197b7dbc_0_153"/>
          <p:cNvPicPr preferRelativeResize="0"/>
          <p:nvPr/>
        </p:nvPicPr>
        <p:blipFill rotWithShape="1">
          <a:blip r:embed="rId11">
            <a:alphaModFix/>
          </a:blip>
          <a:srcRect b="0" l="0" r="0" t="0"/>
          <a:stretch/>
        </p:blipFill>
        <p:spPr>
          <a:xfrm>
            <a:off x="18935949" y="4821771"/>
            <a:ext cx="931449" cy="592671"/>
          </a:xfrm>
          <a:prstGeom prst="rect">
            <a:avLst/>
          </a:prstGeom>
          <a:noFill/>
          <a:ln>
            <a:noFill/>
          </a:ln>
        </p:spPr>
      </p:pic>
      <p:sp>
        <p:nvSpPr>
          <p:cNvPr id="199" name="Google Shape;199;g2da197b7dbc_0_153"/>
          <p:cNvSpPr/>
          <p:nvPr/>
        </p:nvSpPr>
        <p:spPr>
          <a:xfrm>
            <a:off x="16467608" y="6235700"/>
            <a:ext cx="58680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Special Elite"/>
              <a:buNone/>
            </a:pPr>
            <a:r>
              <a:rPr b="0" i="0" lang="en-US" sz="4800" u="none" cap="none" strike="noStrike">
                <a:solidFill>
                  <a:srgbClr val="000000"/>
                </a:solidFill>
                <a:latin typeface="Special Elite"/>
                <a:ea typeface="Special Elite"/>
                <a:cs typeface="Special Elite"/>
                <a:sym typeface="Special Elite"/>
              </a:rPr>
              <a:t>Creative Director</a:t>
            </a:r>
            <a:endParaRPr b="0" i="0" sz="4800" u="none" cap="none" strike="noStrike">
              <a:solidFill>
                <a:schemeClr val="dk1"/>
              </a:solidFill>
              <a:latin typeface="Calibri"/>
              <a:ea typeface="Calibri"/>
              <a:cs typeface="Calibri"/>
              <a:sym typeface="Calibri"/>
            </a:endParaRPr>
          </a:p>
        </p:txBody>
      </p:sp>
      <p:sp>
        <p:nvSpPr>
          <p:cNvPr id="200" name="Google Shape;200;g2da197b7dbc_0_153"/>
          <p:cNvSpPr/>
          <p:nvPr/>
        </p:nvSpPr>
        <p:spPr>
          <a:xfrm>
            <a:off x="16639080" y="7150100"/>
            <a:ext cx="5660700" cy="3793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Special Elite"/>
              <a:buChar char="•"/>
            </a:pPr>
            <a:r>
              <a:rPr b="0" i="0" lang="en-US" sz="3200" u="none" cap="none" strike="noStrike">
                <a:solidFill>
                  <a:srgbClr val="0E0E0E"/>
                </a:solidFill>
                <a:latin typeface="Special Elite"/>
                <a:ea typeface="Special Elite"/>
                <a:cs typeface="Special Elite"/>
                <a:sym typeface="Special Elite"/>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Special Elite"/>
              <a:buChar char="•"/>
            </a:pPr>
            <a:r>
              <a:rPr b="0" i="0" lang="en-US" sz="3200" u="none" cap="none" strike="noStrike">
                <a:solidFill>
                  <a:srgbClr val="0E0E0E"/>
                </a:solidFill>
                <a:latin typeface="Special Elite"/>
                <a:ea typeface="Special Elite"/>
                <a:cs typeface="Special Elite"/>
                <a:sym typeface="Special Elite"/>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Special Elite"/>
              <a:buChar char="•"/>
            </a:pPr>
            <a:r>
              <a:rPr b="0" i="0" lang="en-US" sz="3200" u="none" cap="none" strike="noStrike">
                <a:solidFill>
                  <a:srgbClr val="0E0E0E"/>
                </a:solidFill>
                <a:latin typeface="Special Elite"/>
                <a:ea typeface="Special Elite"/>
                <a:cs typeface="Special Elite"/>
                <a:sym typeface="Special Elite"/>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1F2"/>
        </a:solidFill>
      </p:bgPr>
    </p:bg>
    <p:spTree>
      <p:nvGrpSpPr>
        <p:cNvPr id="205" name="Shape 205"/>
        <p:cNvGrpSpPr/>
        <p:nvPr/>
      </p:nvGrpSpPr>
      <p:grpSpPr>
        <a:xfrm>
          <a:off x="0" y="0"/>
          <a:ext cx="0" cy="0"/>
          <a:chOff x="0" y="0"/>
          <a:chExt cx="0" cy="0"/>
        </a:xfrm>
      </p:grpSpPr>
      <p:pic>
        <p:nvPicPr>
          <p:cNvPr descr=" " id="206" name="Google Shape;206;g2da197b7dbc_0_18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07" name="Google Shape;207;g2da197b7dbc_0_182"/>
          <p:cNvPicPr preferRelativeResize="0"/>
          <p:nvPr/>
        </p:nvPicPr>
        <p:blipFill rotWithShape="1">
          <a:blip r:embed="rId4">
            <a:alphaModFix/>
          </a:blip>
          <a:srcRect b="0" l="0" r="0" t="0"/>
          <a:stretch/>
        </p:blipFill>
        <p:spPr>
          <a:xfrm>
            <a:off x="0" y="9817100"/>
            <a:ext cx="5678803" cy="3898900"/>
          </a:xfrm>
          <a:prstGeom prst="rect">
            <a:avLst/>
          </a:prstGeom>
          <a:noFill/>
          <a:ln>
            <a:noFill/>
          </a:ln>
        </p:spPr>
      </p:pic>
      <p:pic>
        <p:nvPicPr>
          <p:cNvPr descr=" " id="208" name="Google Shape;208;g2da197b7dbc_0_182"/>
          <p:cNvPicPr preferRelativeResize="0"/>
          <p:nvPr/>
        </p:nvPicPr>
        <p:blipFill rotWithShape="1">
          <a:blip r:embed="rId5">
            <a:alphaModFix/>
          </a:blip>
          <a:srcRect b="0" l="0" r="0" t="0"/>
          <a:stretch/>
        </p:blipFill>
        <p:spPr>
          <a:xfrm>
            <a:off x="20360645" y="0"/>
            <a:ext cx="4026403" cy="3860800"/>
          </a:xfrm>
          <a:prstGeom prst="rect">
            <a:avLst/>
          </a:prstGeom>
          <a:noFill/>
          <a:ln>
            <a:noFill/>
          </a:ln>
        </p:spPr>
      </p:pic>
      <p:sp>
        <p:nvSpPr>
          <p:cNvPr id="209" name="Google Shape;209;g2da197b7dbc_0_18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0" name="Google Shape;210;g2da197b7dbc_0_18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11" name="Google Shape;211;g2da197b7dbc_0_182"/>
          <p:cNvPicPr preferRelativeResize="0"/>
          <p:nvPr/>
        </p:nvPicPr>
        <p:blipFill rotWithShape="1">
          <a:blip r:embed="rId7">
            <a:alphaModFix/>
          </a:blip>
          <a:srcRect b="0" l="0" r="0" t="0"/>
          <a:stretch/>
        </p:blipFill>
        <p:spPr>
          <a:xfrm>
            <a:off x="0" y="3238500"/>
            <a:ext cx="11990299" cy="10388600"/>
          </a:xfrm>
          <a:prstGeom prst="rect">
            <a:avLst/>
          </a:prstGeom>
          <a:noFill/>
          <a:ln>
            <a:noFill/>
          </a:ln>
        </p:spPr>
      </p:pic>
      <p:sp>
        <p:nvSpPr>
          <p:cNvPr id="212" name="Google Shape;212;g2da197b7dbc_0_182"/>
          <p:cNvSpPr/>
          <p:nvPr/>
        </p:nvSpPr>
        <p:spPr>
          <a:xfrm>
            <a:off x="13247756" y="914400"/>
            <a:ext cx="106905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Special Elite"/>
              <a:buNone/>
            </a:pPr>
            <a:r>
              <a:rPr b="0" i="0" lang="en-US" sz="8000" u="none" cap="none" strike="noStrike">
                <a:solidFill>
                  <a:srgbClr val="0E0E0E"/>
                </a:solidFill>
                <a:latin typeface="Special Elite"/>
                <a:ea typeface="Special Elite"/>
                <a:cs typeface="Special Elite"/>
                <a:sym typeface="Special Elite"/>
              </a:rPr>
              <a:t>Achievements</a:t>
            </a:r>
            <a:endParaRPr b="0" i="0" sz="8000" u="none" cap="none" strike="noStrike">
              <a:solidFill>
                <a:schemeClr val="dk1"/>
              </a:solidFill>
              <a:latin typeface="Calibri"/>
              <a:ea typeface="Calibri"/>
              <a:cs typeface="Calibri"/>
              <a:sym typeface="Calibri"/>
            </a:endParaRPr>
          </a:p>
        </p:txBody>
      </p:sp>
      <p:sp>
        <p:nvSpPr>
          <p:cNvPr id="213" name="Google Shape;213;g2da197b7dbc_0_182"/>
          <p:cNvSpPr/>
          <p:nvPr/>
        </p:nvSpPr>
        <p:spPr>
          <a:xfrm>
            <a:off x="13095337" y="3048000"/>
            <a:ext cx="8573700" cy="538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2da197b7dbc_0_182"/>
          <p:cNvSpPr/>
          <p:nvPr/>
        </p:nvSpPr>
        <p:spPr>
          <a:xfrm>
            <a:off x="13095337" y="3048000"/>
            <a:ext cx="85737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2da197b7dbc_0_182"/>
          <p:cNvSpPr/>
          <p:nvPr/>
        </p:nvSpPr>
        <p:spPr>
          <a:xfrm>
            <a:off x="13095337" y="3225800"/>
            <a:ext cx="1791000" cy="10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2da197b7dbc_0_182"/>
          <p:cNvSpPr/>
          <p:nvPr/>
        </p:nvSpPr>
        <p:spPr>
          <a:xfrm>
            <a:off x="13095337" y="3225800"/>
            <a:ext cx="2129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pecial Elite"/>
              <a:buNone/>
            </a:pPr>
            <a:r>
              <a:rPr b="0" i="0" lang="en-US" sz="8000" u="none" cap="none" strike="noStrike">
                <a:solidFill>
                  <a:srgbClr val="272727"/>
                </a:solidFill>
                <a:latin typeface="Special Elite"/>
                <a:ea typeface="Special Elite"/>
                <a:cs typeface="Special Elite"/>
                <a:sym typeface="Special Elite"/>
              </a:rPr>
              <a:t>75%</a:t>
            </a:r>
            <a:endParaRPr b="0" i="0" sz="8000" u="none" cap="none" strike="noStrike">
              <a:solidFill>
                <a:schemeClr val="dk1"/>
              </a:solidFill>
              <a:latin typeface="Calibri"/>
              <a:ea typeface="Calibri"/>
              <a:cs typeface="Calibri"/>
              <a:sym typeface="Calibri"/>
            </a:endParaRPr>
          </a:p>
        </p:txBody>
      </p:sp>
      <p:sp>
        <p:nvSpPr>
          <p:cNvPr id="217" name="Google Shape;217;g2da197b7dbc_0_182"/>
          <p:cNvSpPr/>
          <p:nvPr/>
        </p:nvSpPr>
        <p:spPr>
          <a:xfrm>
            <a:off x="15089486" y="3048000"/>
            <a:ext cx="65793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g2da197b7dbc_0_182"/>
          <p:cNvSpPr/>
          <p:nvPr/>
        </p:nvSpPr>
        <p:spPr>
          <a:xfrm>
            <a:off x="15089486" y="3048000"/>
            <a:ext cx="67317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pecial Elite"/>
              <a:buNone/>
            </a:pPr>
            <a:r>
              <a:rPr b="0" i="0" lang="en-US" sz="3600" u="none" cap="none" strike="noStrike">
                <a:solidFill>
                  <a:srgbClr val="0E0E0E"/>
                </a:solidFill>
                <a:latin typeface="Special Elite"/>
                <a:ea typeface="Special Elite"/>
                <a:cs typeface="Special Elite"/>
                <a:sym typeface="Special Elite"/>
              </a:rPr>
              <a:t>Enchanted Creatures</a:t>
            </a:r>
            <a:endParaRPr b="0" i="0" sz="3600" u="none" cap="none" strike="noStrike">
              <a:solidFill>
                <a:schemeClr val="dk1"/>
              </a:solidFill>
              <a:latin typeface="Calibri"/>
              <a:ea typeface="Calibri"/>
              <a:cs typeface="Calibri"/>
              <a:sym typeface="Calibri"/>
            </a:endParaRPr>
          </a:p>
        </p:txBody>
      </p:sp>
      <p:sp>
        <p:nvSpPr>
          <p:cNvPr id="219" name="Google Shape;219;g2da197b7dbc_0_182"/>
          <p:cNvSpPr/>
          <p:nvPr/>
        </p:nvSpPr>
        <p:spPr>
          <a:xfrm>
            <a:off x="15089486" y="3606800"/>
            <a:ext cx="6714900" cy="94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possess the ability to cast spells.</a:t>
            </a:r>
            <a:endParaRPr b="0" i="0" sz="3200" u="none" cap="none" strike="noStrike">
              <a:solidFill>
                <a:schemeClr val="dk1"/>
              </a:solidFill>
              <a:latin typeface="Calibri"/>
              <a:ea typeface="Calibri"/>
              <a:cs typeface="Calibri"/>
              <a:sym typeface="Calibri"/>
            </a:endParaRPr>
          </a:p>
        </p:txBody>
      </p:sp>
      <p:sp>
        <p:nvSpPr>
          <p:cNvPr id="220" name="Google Shape;220;g2da197b7dbc_0_182"/>
          <p:cNvSpPr/>
          <p:nvPr/>
        </p:nvSpPr>
        <p:spPr>
          <a:xfrm>
            <a:off x="13095337" y="5029200"/>
            <a:ext cx="85737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2da197b7dbc_0_182"/>
          <p:cNvSpPr/>
          <p:nvPr/>
        </p:nvSpPr>
        <p:spPr>
          <a:xfrm>
            <a:off x="13095337" y="5232400"/>
            <a:ext cx="1905300" cy="10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g2da197b7dbc_0_182"/>
          <p:cNvSpPr/>
          <p:nvPr/>
        </p:nvSpPr>
        <p:spPr>
          <a:xfrm>
            <a:off x="13095337" y="5232400"/>
            <a:ext cx="22440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pecial Elite"/>
              <a:buNone/>
            </a:pPr>
            <a:r>
              <a:rPr b="0" i="0" lang="en-US" sz="8000" u="none" cap="none" strike="noStrike">
                <a:solidFill>
                  <a:srgbClr val="272727"/>
                </a:solidFill>
                <a:latin typeface="Special Elite"/>
                <a:ea typeface="Special Elite"/>
                <a:cs typeface="Special Elite"/>
                <a:sym typeface="Special Elite"/>
              </a:rPr>
              <a:t>60%</a:t>
            </a:r>
            <a:endParaRPr b="0" i="0" sz="8000" u="none" cap="none" strike="noStrike">
              <a:solidFill>
                <a:schemeClr val="dk1"/>
              </a:solidFill>
              <a:latin typeface="Calibri"/>
              <a:ea typeface="Calibri"/>
              <a:cs typeface="Calibri"/>
              <a:sym typeface="Calibri"/>
            </a:endParaRPr>
          </a:p>
        </p:txBody>
      </p:sp>
      <p:sp>
        <p:nvSpPr>
          <p:cNvPr id="223" name="Google Shape;223;g2da197b7dbc_0_182"/>
          <p:cNvSpPr/>
          <p:nvPr/>
        </p:nvSpPr>
        <p:spPr>
          <a:xfrm>
            <a:off x="15203800" y="5029200"/>
            <a:ext cx="64650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da197b7dbc_0_182"/>
          <p:cNvSpPr/>
          <p:nvPr/>
        </p:nvSpPr>
        <p:spPr>
          <a:xfrm>
            <a:off x="15203800" y="5029200"/>
            <a:ext cx="6617400" cy="106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pecial Elite"/>
              <a:buNone/>
            </a:pPr>
            <a:r>
              <a:rPr b="0" i="0" lang="en-US" sz="3600" u="none" cap="none" strike="noStrike">
                <a:solidFill>
                  <a:srgbClr val="0E0E0E"/>
                </a:solidFill>
                <a:latin typeface="Special Elite"/>
                <a:ea typeface="Special Elite"/>
                <a:cs typeface="Special Elite"/>
                <a:sym typeface="Special Elite"/>
              </a:rPr>
              <a:t>Magic-Wielding Individuals</a:t>
            </a:r>
            <a:endParaRPr b="0" i="0" sz="3600" u="none" cap="none" strike="noStrike">
              <a:solidFill>
                <a:schemeClr val="dk1"/>
              </a:solidFill>
              <a:latin typeface="Calibri"/>
              <a:ea typeface="Calibri"/>
              <a:cs typeface="Calibri"/>
              <a:sym typeface="Calibri"/>
            </a:endParaRPr>
          </a:p>
        </p:txBody>
      </p:sp>
      <p:sp>
        <p:nvSpPr>
          <p:cNvPr id="225" name="Google Shape;225;g2da197b7dbc_0_182"/>
          <p:cNvSpPr/>
          <p:nvPr/>
        </p:nvSpPr>
        <p:spPr>
          <a:xfrm>
            <a:off x="15203800" y="6045200"/>
            <a:ext cx="6600600" cy="54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practice the art of illusions.</a:t>
            </a:r>
            <a:endParaRPr b="0" i="0" sz="3200" u="none" cap="none" strike="noStrike">
              <a:solidFill>
                <a:schemeClr val="dk1"/>
              </a:solidFill>
              <a:latin typeface="Calibri"/>
              <a:ea typeface="Calibri"/>
              <a:cs typeface="Calibri"/>
              <a:sym typeface="Calibri"/>
            </a:endParaRPr>
          </a:p>
        </p:txBody>
      </p:sp>
      <p:sp>
        <p:nvSpPr>
          <p:cNvPr id="226" name="Google Shape;226;g2da197b7dbc_0_182"/>
          <p:cNvSpPr/>
          <p:nvPr/>
        </p:nvSpPr>
        <p:spPr>
          <a:xfrm>
            <a:off x="13095337" y="7061200"/>
            <a:ext cx="85737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da197b7dbc_0_182"/>
          <p:cNvSpPr/>
          <p:nvPr/>
        </p:nvSpPr>
        <p:spPr>
          <a:xfrm>
            <a:off x="13095337" y="7239000"/>
            <a:ext cx="1905300" cy="101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2da197b7dbc_0_182"/>
          <p:cNvSpPr/>
          <p:nvPr/>
        </p:nvSpPr>
        <p:spPr>
          <a:xfrm>
            <a:off x="13095337" y="7239000"/>
            <a:ext cx="22440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Special Elite"/>
              <a:buNone/>
            </a:pPr>
            <a:r>
              <a:rPr b="0" i="0" lang="en-US" sz="8000" u="none" cap="none" strike="noStrike">
                <a:solidFill>
                  <a:srgbClr val="272727"/>
                </a:solidFill>
                <a:latin typeface="Special Elite"/>
                <a:ea typeface="Special Elite"/>
                <a:cs typeface="Special Elite"/>
                <a:sym typeface="Special Elite"/>
              </a:rPr>
              <a:t>90%</a:t>
            </a:r>
            <a:endParaRPr b="0" i="0" sz="8000" u="none" cap="none" strike="noStrike">
              <a:solidFill>
                <a:schemeClr val="dk1"/>
              </a:solidFill>
              <a:latin typeface="Calibri"/>
              <a:ea typeface="Calibri"/>
              <a:cs typeface="Calibri"/>
              <a:sym typeface="Calibri"/>
            </a:endParaRPr>
          </a:p>
        </p:txBody>
      </p:sp>
      <p:sp>
        <p:nvSpPr>
          <p:cNvPr id="229" name="Google Shape;229;g2da197b7dbc_0_182"/>
          <p:cNvSpPr/>
          <p:nvPr/>
        </p:nvSpPr>
        <p:spPr>
          <a:xfrm>
            <a:off x="15203800" y="7061200"/>
            <a:ext cx="64650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2da197b7dbc_0_182"/>
          <p:cNvSpPr/>
          <p:nvPr/>
        </p:nvSpPr>
        <p:spPr>
          <a:xfrm>
            <a:off x="15203800" y="7061200"/>
            <a:ext cx="66174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pecial Elite"/>
              <a:buNone/>
            </a:pPr>
            <a:r>
              <a:rPr b="0" i="0" lang="en-US" sz="3600" u="none" cap="none" strike="noStrike">
                <a:solidFill>
                  <a:srgbClr val="0E0E0E"/>
                </a:solidFill>
                <a:latin typeface="Special Elite"/>
                <a:ea typeface="Special Elite"/>
                <a:cs typeface="Special Elite"/>
                <a:sym typeface="Special Elite"/>
              </a:rPr>
              <a:t>Spells Cast</a:t>
            </a:r>
            <a:endParaRPr b="0" i="0" sz="3600" u="none" cap="none" strike="noStrike">
              <a:solidFill>
                <a:schemeClr val="dk1"/>
              </a:solidFill>
              <a:latin typeface="Calibri"/>
              <a:ea typeface="Calibri"/>
              <a:cs typeface="Calibri"/>
              <a:sym typeface="Calibri"/>
            </a:endParaRPr>
          </a:p>
        </p:txBody>
      </p:sp>
      <p:sp>
        <p:nvSpPr>
          <p:cNvPr id="231" name="Google Shape;231;g2da197b7dbc_0_182"/>
          <p:cNvSpPr/>
          <p:nvPr/>
        </p:nvSpPr>
        <p:spPr>
          <a:xfrm>
            <a:off x="15203800" y="7620000"/>
            <a:ext cx="6600600" cy="94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2024-05-07T13:23:12Z</dcterms:created>
  <dc:creator>PptxGenJS</dc:creator>
</cp:coreProperties>
</file>