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regular r:id="rId28"/>
      <p:bold r:id="rId29"/>
      <p:italic r:id="rId30"/>
      <p:boldItalic r:id="rId31"/>
    </p:embeddedFont>
    <p:embeddedFont>
      <p:font typeface="Inter"/>
      <p:regular r:id="rId32"/>
      <p:bold r:id="rId33"/>
    </p:embeddedFont>
    <p:embeddedFont>
      <p:font typeface="New Rocker"/>
      <p:regular r:id="rId34"/>
    </p:embeddedFont>
    <p:embeddedFont>
      <p:font typeface="DM Sans"/>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iwZNq8xv8+5dWUCFmWn5ipY0wt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Inter-bold.fntdata"/><Relationship Id="rId10" Type="http://schemas.openxmlformats.org/officeDocument/2006/relationships/slide" Target="slides/slide6.xml"/><Relationship Id="rId32" Type="http://schemas.openxmlformats.org/officeDocument/2006/relationships/font" Target="fonts/Inter-regular.fntdata"/><Relationship Id="rId13" Type="http://schemas.openxmlformats.org/officeDocument/2006/relationships/slide" Target="slides/slide9.xml"/><Relationship Id="rId35" Type="http://schemas.openxmlformats.org/officeDocument/2006/relationships/font" Target="fonts/DMSans-bold.fntdata"/><Relationship Id="rId12" Type="http://schemas.openxmlformats.org/officeDocument/2006/relationships/slide" Target="slides/slide8.xml"/><Relationship Id="rId34" Type="http://schemas.openxmlformats.org/officeDocument/2006/relationships/font" Target="fonts/NewRocker-regular.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DMSans-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07e02b1c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07e02b1c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07e02b1c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707e02b1cb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2707e02b1cb_0_1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g2707e02b1cb_0_1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707e02b1cb_0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2707e02b1cb_0_2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2707e02b1cb_0_2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707e02b1cb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2707e02b1cb_0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g2707e02b1cb_0_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707e02b1cb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2707e02b1cb_0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g2707e02b1cb_0_2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707e02b1cb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2707e02b1cb_0_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g2707e02b1cb_0_3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707e02b1cb_0_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2707e02b1cb_0_3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g2707e02b1cb_0_3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707e02b1cb_0_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2707e02b1cb_0_3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g2707e02b1cb_0_3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707e02b1cb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2707e02b1cb_0_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g2707e02b1cb_0_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707e02b1cb_0_4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2707e02b1cb_0_4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2707e02b1cb_0_4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707e02b1cb_0_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2707e02b1cb_0_4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2707e02b1cb_0_4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707e02b1cb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707e02b1cb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707e02b1cb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707e02b1cb_0_4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2707e02b1cb_0_4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g2707e02b1cb_0_4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707e02b1cb_0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2707e02b1cb_0_4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2707e02b1cb_0_4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707e02b1cb_0_5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g2707e02b1cb_0_5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g2707e02b1cb_0_5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707e02b1cb_0_5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g2707e02b1cb_0_5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g2707e02b1cb_0_5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2707e02b1cb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g2707e02b1cb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g2707e02b1cb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707e02b1cb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2707e02b1cb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2707e02b1cb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707e02b1cb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2707e02b1cb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2707e02b1cb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707e02b1cb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g2707e02b1cb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g2707e02b1cb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707e02b1cb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2707e02b1cb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g2707e02b1cb_0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707e02b1cb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2707e02b1cb_0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g2707e02b1cb_0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707e02b1cb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2707e02b1cb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g2707e02b1cb_0_1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54.png"/><Relationship Id="rId6" Type="http://schemas.openxmlformats.org/officeDocument/2006/relationships/image" Target="../media/image57.png"/><Relationship Id="rId7"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0.png"/><Relationship Id="rId4" Type="http://schemas.openxmlformats.org/officeDocument/2006/relationships/image" Target="../media/image11.png"/><Relationship Id="rId11" Type="http://schemas.openxmlformats.org/officeDocument/2006/relationships/image" Target="../media/image59.png"/><Relationship Id="rId10" Type="http://schemas.openxmlformats.org/officeDocument/2006/relationships/image" Target="../media/image72.png"/><Relationship Id="rId9" Type="http://schemas.openxmlformats.org/officeDocument/2006/relationships/image" Target="../media/image44.png"/><Relationship Id="rId5" Type="http://schemas.openxmlformats.org/officeDocument/2006/relationships/image" Target="../media/image37.png"/><Relationship Id="rId6" Type="http://schemas.openxmlformats.org/officeDocument/2006/relationships/image" Target="../media/image58.png"/><Relationship Id="rId7" Type="http://schemas.openxmlformats.org/officeDocument/2006/relationships/image" Target="../media/image81.png"/><Relationship Id="rId8"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7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0" Type="http://schemas.openxmlformats.org/officeDocument/2006/relationships/image" Target="../media/image84.png"/><Relationship Id="rId22" Type="http://schemas.openxmlformats.org/officeDocument/2006/relationships/image" Target="../media/image73.png"/><Relationship Id="rId21" Type="http://schemas.openxmlformats.org/officeDocument/2006/relationships/image" Target="../media/image79.png"/><Relationship Id="rId24" Type="http://schemas.openxmlformats.org/officeDocument/2006/relationships/image" Target="../media/image110.png"/><Relationship Id="rId23"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61.png"/><Relationship Id="rId26" Type="http://schemas.openxmlformats.org/officeDocument/2006/relationships/image" Target="../media/image80.png"/><Relationship Id="rId25" Type="http://schemas.openxmlformats.org/officeDocument/2006/relationships/image" Target="../media/image78.png"/><Relationship Id="rId28" Type="http://schemas.openxmlformats.org/officeDocument/2006/relationships/image" Target="../media/image86.png"/><Relationship Id="rId27" Type="http://schemas.openxmlformats.org/officeDocument/2006/relationships/image" Target="../media/image76.png"/><Relationship Id="rId5" Type="http://schemas.openxmlformats.org/officeDocument/2006/relationships/image" Target="../media/image83.png"/><Relationship Id="rId6" Type="http://schemas.openxmlformats.org/officeDocument/2006/relationships/image" Target="../media/image77.png"/><Relationship Id="rId7" Type="http://schemas.openxmlformats.org/officeDocument/2006/relationships/image" Target="../media/image75.png"/><Relationship Id="rId8" Type="http://schemas.openxmlformats.org/officeDocument/2006/relationships/image" Target="../media/image60.png"/><Relationship Id="rId11" Type="http://schemas.openxmlformats.org/officeDocument/2006/relationships/image" Target="../media/image85.png"/><Relationship Id="rId10" Type="http://schemas.openxmlformats.org/officeDocument/2006/relationships/image" Target="../media/image64.png"/><Relationship Id="rId13" Type="http://schemas.openxmlformats.org/officeDocument/2006/relationships/image" Target="../media/image71.png"/><Relationship Id="rId12" Type="http://schemas.openxmlformats.org/officeDocument/2006/relationships/image" Target="../media/image92.png"/><Relationship Id="rId15" Type="http://schemas.openxmlformats.org/officeDocument/2006/relationships/image" Target="../media/image67.png"/><Relationship Id="rId14" Type="http://schemas.openxmlformats.org/officeDocument/2006/relationships/image" Target="../media/image89.png"/><Relationship Id="rId17" Type="http://schemas.openxmlformats.org/officeDocument/2006/relationships/image" Target="../media/image70.png"/><Relationship Id="rId16" Type="http://schemas.openxmlformats.org/officeDocument/2006/relationships/image" Target="../media/image66.png"/><Relationship Id="rId19" Type="http://schemas.openxmlformats.org/officeDocument/2006/relationships/image" Target="../media/image68.png"/><Relationship Id="rId18" Type="http://schemas.openxmlformats.org/officeDocument/2006/relationships/image" Target="../media/image8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98.png"/><Relationship Id="rId6" Type="http://schemas.openxmlformats.org/officeDocument/2006/relationships/image" Target="../media/image9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0.png"/><Relationship Id="rId4" Type="http://schemas.openxmlformats.org/officeDocument/2006/relationships/image" Target="../media/image11.png"/><Relationship Id="rId5" Type="http://schemas.openxmlformats.org/officeDocument/2006/relationships/image" Target="../media/image120.png"/><Relationship Id="rId6" Type="http://schemas.openxmlformats.org/officeDocument/2006/relationships/image" Target="../media/image10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117.png"/><Relationship Id="rId6" Type="http://schemas.openxmlformats.org/officeDocument/2006/relationships/image" Target="../media/image9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1.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0.png"/><Relationship Id="rId4" Type="http://schemas.openxmlformats.org/officeDocument/2006/relationships/image" Target="../media/image11.png"/><Relationship Id="rId5" Type="http://schemas.openxmlformats.org/officeDocument/2006/relationships/image" Target="../media/image9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99.png"/><Relationship Id="rId5" Type="http://schemas.openxmlformats.org/officeDocument/2006/relationships/image" Target="../media/image96.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09.png"/><Relationship Id="rId6" Type="http://schemas.openxmlformats.org/officeDocument/2006/relationships/image" Target="../media/image115.png"/><Relationship Id="rId7" Type="http://schemas.openxmlformats.org/officeDocument/2006/relationships/image" Target="../media/image1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hyperlink" Target="https://unsplash.com/" TargetMode="External"/><Relationship Id="rId6" Type="http://schemas.openxmlformats.org/officeDocument/2006/relationships/image" Target="../media/image1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0.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23.png"/><Relationship Id="rId6" Type="http://schemas.openxmlformats.org/officeDocument/2006/relationships/image" Target="../media/image32.png"/><Relationship Id="rId7"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0.png"/><Relationship Id="rId4" Type="http://schemas.openxmlformats.org/officeDocument/2006/relationships/image" Target="../media/image11.png"/><Relationship Id="rId5" Type="http://schemas.openxmlformats.org/officeDocument/2006/relationships/image" Target="../media/image20.png"/><Relationship Id="rId6" Type="http://schemas.openxmlformats.org/officeDocument/2006/relationships/image" Target="../media/image16.png"/><Relationship Id="rId7"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47.png"/><Relationship Id="rId5" Type="http://schemas.openxmlformats.org/officeDocument/2006/relationships/image" Target="../media/image41.png"/><Relationship Id="rId6" Type="http://schemas.openxmlformats.org/officeDocument/2006/relationships/image" Target="../media/image31.png"/><Relationship Id="rId7"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15" name="Shape 15"/>
        <p:cNvGrpSpPr/>
        <p:nvPr/>
      </p:nvGrpSpPr>
      <p:grpSpPr>
        <a:xfrm>
          <a:off x="0" y="0"/>
          <a:ext cx="0" cy="0"/>
          <a:chOff x="0" y="0"/>
          <a:chExt cx="0" cy="0"/>
        </a:xfrm>
      </p:grpSpPr>
      <p:pic>
        <p:nvPicPr>
          <p:cNvPr descr=" " id="16" name="Google Shape;16;g2707e02b1cb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g2707e02b1cb_0_0"/>
          <p:cNvSpPr/>
          <p:nvPr/>
        </p:nvSpPr>
        <p:spPr>
          <a:xfrm>
            <a:off x="12333241" y="3543300"/>
            <a:ext cx="11367900" cy="476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7DE0"/>
              </a:buClr>
              <a:buSzPts val="24000"/>
              <a:buFont typeface="New Rocker"/>
              <a:buNone/>
            </a:pPr>
            <a:r>
              <a:rPr b="0" i="0" lang="en-US" sz="24000" u="none" cap="none" strike="noStrike">
                <a:solidFill>
                  <a:srgbClr val="CC7DE0"/>
                </a:solidFill>
                <a:latin typeface="New Rocker"/>
                <a:ea typeface="New Rocker"/>
                <a:cs typeface="New Rocker"/>
                <a:sym typeface="New Rocker"/>
              </a:rPr>
              <a:t>Fantasy </a:t>
            </a:r>
            <a:endParaRPr b="0" i="0" sz="24000" u="none" cap="none" strike="noStrike">
              <a:solidFill>
                <a:schemeClr val="dk1"/>
              </a:solidFill>
              <a:latin typeface="Calibri"/>
              <a:ea typeface="Calibri"/>
              <a:cs typeface="Calibri"/>
              <a:sym typeface="Calibri"/>
            </a:endParaRPr>
          </a:p>
        </p:txBody>
      </p:sp>
      <p:sp>
        <p:nvSpPr>
          <p:cNvPr id="18" name="Google Shape;18;g2707e02b1cb_0_0"/>
          <p:cNvSpPr/>
          <p:nvPr/>
        </p:nvSpPr>
        <p:spPr>
          <a:xfrm>
            <a:off x="12333241" y="7289800"/>
            <a:ext cx="10622700" cy="23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24AAF"/>
              </a:buClr>
              <a:buSzPts val="6400"/>
              <a:buFont typeface="DM Sans"/>
              <a:buNone/>
            </a:pPr>
            <a:r>
              <a:rPr b="1" i="0" lang="en-US" sz="6400" u="none" cap="none" strike="noStrike">
                <a:solidFill>
                  <a:srgbClr val="C24AAF"/>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2707e02b1cb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707e02b1cb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 name="Google Shape;21;g2707e02b1cb_0_0"/>
          <p:cNvPicPr preferRelativeResize="0"/>
          <p:nvPr/>
        </p:nvPicPr>
        <p:blipFill rotWithShape="1">
          <a:blip r:embed="rId5">
            <a:alphaModFix/>
          </a:blip>
          <a:srcRect b="0" l="0" r="0" t="0"/>
          <a:stretch/>
        </p:blipFill>
        <p:spPr>
          <a:xfrm>
            <a:off x="914514" y="1968500"/>
            <a:ext cx="10732841" cy="10642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206" name="Shape 206"/>
        <p:cNvGrpSpPr/>
        <p:nvPr/>
      </p:nvGrpSpPr>
      <p:grpSpPr>
        <a:xfrm>
          <a:off x="0" y="0"/>
          <a:ext cx="0" cy="0"/>
          <a:chOff x="0" y="0"/>
          <a:chExt cx="0" cy="0"/>
        </a:xfrm>
      </p:grpSpPr>
      <p:pic>
        <p:nvPicPr>
          <p:cNvPr descr=" " id="207" name="Google Shape;207;g2707e02b1cb_0_18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08" name="Google Shape;208;g2707e02b1cb_0_1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g2707e02b1cb_0_18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10" name="Google Shape;210;g2707e02b1cb_0_182"/>
          <p:cNvSpPr/>
          <p:nvPr/>
        </p:nvSpPr>
        <p:spPr>
          <a:xfrm>
            <a:off x="9107038" y="469900"/>
            <a:ext cx="57495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7DE0"/>
              </a:buClr>
              <a:buSzPts val="8000"/>
              <a:buFont typeface="New Rocker"/>
              <a:buNone/>
            </a:pPr>
            <a:r>
              <a:rPr b="0" i="0" lang="en-US" sz="8000" u="none" cap="none" strike="noStrike">
                <a:solidFill>
                  <a:srgbClr val="CC7DE0"/>
                </a:solidFill>
                <a:latin typeface="New Rocker"/>
                <a:ea typeface="New Rocker"/>
                <a:cs typeface="New Rocker"/>
                <a:sym typeface="New Rocker"/>
              </a:rPr>
              <a:t>Pricing Plan</a:t>
            </a:r>
            <a:endParaRPr b="0" i="0" sz="8000" u="none" cap="none" strike="noStrike">
              <a:solidFill>
                <a:schemeClr val="dk1"/>
              </a:solidFill>
              <a:latin typeface="Calibri"/>
              <a:ea typeface="Calibri"/>
              <a:cs typeface="Calibri"/>
              <a:sym typeface="Calibri"/>
            </a:endParaRPr>
          </a:p>
        </p:txBody>
      </p:sp>
      <p:sp>
        <p:nvSpPr>
          <p:cNvPr id="211" name="Google Shape;211;g2707e02b1cb_0_182"/>
          <p:cNvSpPr/>
          <p:nvPr/>
        </p:nvSpPr>
        <p:spPr>
          <a:xfrm>
            <a:off x="1778222" y="2489200"/>
            <a:ext cx="20843400" cy="96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707e02b1cb_0_182"/>
          <p:cNvSpPr/>
          <p:nvPr/>
        </p:nvSpPr>
        <p:spPr>
          <a:xfrm>
            <a:off x="1778222" y="2489200"/>
            <a:ext cx="6439800" cy="9626700"/>
          </a:xfrm>
          <a:prstGeom prst="roundRect">
            <a:avLst>
              <a:gd fmla="val 3124" name="adj"/>
            </a:avLst>
          </a:prstGeom>
          <a:noFill/>
          <a:ln cap="flat" cmpd="sng" w="12700">
            <a:solidFill>
              <a:srgbClr val="E097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g2707e02b1cb_0_182"/>
          <p:cNvPicPr preferRelativeResize="0"/>
          <p:nvPr/>
        </p:nvPicPr>
        <p:blipFill rotWithShape="1">
          <a:blip r:embed="rId5">
            <a:alphaModFix/>
          </a:blip>
          <a:srcRect b="0" l="0" r="0" t="0"/>
          <a:stretch/>
        </p:blipFill>
        <p:spPr>
          <a:xfrm>
            <a:off x="3910768" y="2946400"/>
            <a:ext cx="2174617" cy="1625600"/>
          </a:xfrm>
          <a:prstGeom prst="rect">
            <a:avLst/>
          </a:prstGeom>
          <a:noFill/>
          <a:ln>
            <a:noFill/>
          </a:ln>
        </p:spPr>
      </p:pic>
      <p:sp>
        <p:nvSpPr>
          <p:cNvPr id="214" name="Google Shape;214;g2707e02b1cb_0_182"/>
          <p:cNvSpPr/>
          <p:nvPr/>
        </p:nvSpPr>
        <p:spPr>
          <a:xfrm>
            <a:off x="4185173" y="4876800"/>
            <a:ext cx="16257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097EC"/>
              </a:buClr>
              <a:buSzPts val="4800"/>
              <a:buFont typeface="New Rocker"/>
              <a:buNone/>
            </a:pPr>
            <a:r>
              <a:rPr b="0" i="0" lang="en-US" sz="4800" u="none" cap="none" strike="noStrike">
                <a:solidFill>
                  <a:srgbClr val="E097EC"/>
                </a:solidFill>
                <a:latin typeface="New Rocker"/>
                <a:ea typeface="New Rocker"/>
                <a:cs typeface="New Rocker"/>
                <a:sym typeface="New Rocker"/>
              </a:rPr>
              <a:t>Basic</a:t>
            </a:r>
            <a:endParaRPr b="0" i="0" sz="4800" u="none" cap="none" strike="noStrike">
              <a:solidFill>
                <a:schemeClr val="dk1"/>
              </a:solidFill>
              <a:latin typeface="Calibri"/>
              <a:ea typeface="Calibri"/>
              <a:cs typeface="Calibri"/>
              <a:sym typeface="Calibri"/>
            </a:endParaRPr>
          </a:p>
        </p:txBody>
      </p:sp>
      <p:sp>
        <p:nvSpPr>
          <p:cNvPr id="215" name="Google Shape;215;g2707e02b1cb_0_182"/>
          <p:cNvSpPr/>
          <p:nvPr/>
        </p:nvSpPr>
        <p:spPr>
          <a:xfrm>
            <a:off x="2235479" y="59309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6" name="Google Shape;216;g2707e02b1cb_0_182"/>
          <p:cNvSpPr/>
          <p:nvPr/>
        </p:nvSpPr>
        <p:spPr>
          <a:xfrm>
            <a:off x="3435779" y="10909300"/>
            <a:ext cx="31245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$10/month</a:t>
            </a:r>
            <a:endParaRPr b="0" i="0" sz="4800" u="none" cap="none" strike="noStrike">
              <a:solidFill>
                <a:schemeClr val="dk1"/>
              </a:solidFill>
              <a:latin typeface="Calibri"/>
              <a:ea typeface="Calibri"/>
              <a:cs typeface="Calibri"/>
              <a:sym typeface="Calibri"/>
            </a:endParaRPr>
          </a:p>
        </p:txBody>
      </p:sp>
      <p:sp>
        <p:nvSpPr>
          <p:cNvPr id="217" name="Google Shape;217;g2707e02b1cb_0_182"/>
          <p:cNvSpPr/>
          <p:nvPr/>
        </p:nvSpPr>
        <p:spPr>
          <a:xfrm>
            <a:off x="8980022" y="2489200"/>
            <a:ext cx="6439800" cy="9626700"/>
          </a:xfrm>
          <a:prstGeom prst="roundRect">
            <a:avLst>
              <a:gd fmla="val 3124" name="adj"/>
            </a:avLst>
          </a:prstGeom>
          <a:noFill/>
          <a:ln cap="flat" cmpd="sng" w="12700">
            <a:solidFill>
              <a:srgbClr val="E097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707e02b1cb_0_182"/>
          <p:cNvPicPr preferRelativeResize="0"/>
          <p:nvPr/>
        </p:nvPicPr>
        <p:blipFill rotWithShape="1">
          <a:blip r:embed="rId6">
            <a:alphaModFix/>
          </a:blip>
          <a:srcRect b="0" l="0" r="0" t="0"/>
          <a:stretch/>
        </p:blipFill>
        <p:spPr>
          <a:xfrm>
            <a:off x="11636853" y="2946400"/>
            <a:ext cx="1126044" cy="1625600"/>
          </a:xfrm>
          <a:prstGeom prst="rect">
            <a:avLst/>
          </a:prstGeom>
          <a:noFill/>
          <a:ln>
            <a:noFill/>
          </a:ln>
        </p:spPr>
      </p:pic>
      <p:sp>
        <p:nvSpPr>
          <p:cNvPr id="219" name="Google Shape;219;g2707e02b1cb_0_182"/>
          <p:cNvSpPr/>
          <p:nvPr/>
        </p:nvSpPr>
        <p:spPr>
          <a:xfrm>
            <a:off x="11494937" y="4876800"/>
            <a:ext cx="141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097EC"/>
              </a:buClr>
              <a:buSzPts val="4800"/>
              <a:buFont typeface="New Rocker"/>
              <a:buNone/>
            </a:pPr>
            <a:r>
              <a:rPr b="0" i="0" lang="en-US" sz="4800" u="none" cap="none" strike="noStrike">
                <a:solidFill>
                  <a:srgbClr val="E097EC"/>
                </a:solidFill>
                <a:latin typeface="New Rocker"/>
                <a:ea typeface="New Rocker"/>
                <a:cs typeface="New Rocker"/>
                <a:sym typeface="New Rocker"/>
              </a:rPr>
              <a:t>Elite</a:t>
            </a:r>
            <a:endParaRPr b="0" i="0" sz="4800" u="none" cap="none" strike="noStrike">
              <a:solidFill>
                <a:schemeClr val="dk1"/>
              </a:solidFill>
              <a:latin typeface="Calibri"/>
              <a:ea typeface="Calibri"/>
              <a:cs typeface="Calibri"/>
              <a:sym typeface="Calibri"/>
            </a:endParaRPr>
          </a:p>
        </p:txBody>
      </p:sp>
      <p:sp>
        <p:nvSpPr>
          <p:cNvPr id="220" name="Google Shape;220;g2707e02b1cb_0_182"/>
          <p:cNvSpPr/>
          <p:nvPr/>
        </p:nvSpPr>
        <p:spPr>
          <a:xfrm>
            <a:off x="9437280" y="59309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1" name="Google Shape;221;g2707e02b1cb_0_182"/>
          <p:cNvSpPr/>
          <p:nvPr/>
        </p:nvSpPr>
        <p:spPr>
          <a:xfrm>
            <a:off x="10605826" y="10909300"/>
            <a:ext cx="31881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$50/month</a:t>
            </a:r>
            <a:endParaRPr b="0" i="0" sz="4800" u="none" cap="none" strike="noStrike">
              <a:solidFill>
                <a:schemeClr val="dk1"/>
              </a:solidFill>
              <a:latin typeface="Calibri"/>
              <a:ea typeface="Calibri"/>
              <a:cs typeface="Calibri"/>
              <a:sym typeface="Calibri"/>
            </a:endParaRPr>
          </a:p>
        </p:txBody>
      </p:sp>
      <p:sp>
        <p:nvSpPr>
          <p:cNvPr id="222" name="Google Shape;222;g2707e02b1cb_0_182"/>
          <p:cNvSpPr/>
          <p:nvPr/>
        </p:nvSpPr>
        <p:spPr>
          <a:xfrm>
            <a:off x="16181822" y="2489200"/>
            <a:ext cx="6439800" cy="9626700"/>
          </a:xfrm>
          <a:prstGeom prst="roundRect">
            <a:avLst>
              <a:gd fmla="val 3124" name="adj"/>
            </a:avLst>
          </a:prstGeom>
          <a:noFill/>
          <a:ln cap="flat" cmpd="sng" w="12700">
            <a:solidFill>
              <a:srgbClr val="E097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3" name="Google Shape;223;g2707e02b1cb_0_182"/>
          <p:cNvPicPr preferRelativeResize="0"/>
          <p:nvPr/>
        </p:nvPicPr>
        <p:blipFill rotWithShape="1">
          <a:blip r:embed="rId7">
            <a:alphaModFix/>
          </a:blip>
          <a:srcRect b="0" l="0" r="0" t="0"/>
          <a:stretch/>
        </p:blipFill>
        <p:spPr>
          <a:xfrm>
            <a:off x="18597707" y="2946400"/>
            <a:ext cx="1607938" cy="1625600"/>
          </a:xfrm>
          <a:prstGeom prst="rect">
            <a:avLst/>
          </a:prstGeom>
          <a:noFill/>
          <a:ln>
            <a:noFill/>
          </a:ln>
        </p:spPr>
      </p:pic>
      <p:sp>
        <p:nvSpPr>
          <p:cNvPr id="224" name="Google Shape;224;g2707e02b1cb_0_182"/>
          <p:cNvSpPr/>
          <p:nvPr/>
        </p:nvSpPr>
        <p:spPr>
          <a:xfrm>
            <a:off x="17966396" y="4876800"/>
            <a:ext cx="28707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097EC"/>
              </a:buClr>
              <a:buSzPts val="4800"/>
              <a:buFont typeface="New Rocker"/>
              <a:buNone/>
            </a:pPr>
            <a:r>
              <a:rPr b="0" i="0" lang="en-US" sz="4800" u="none" cap="none" strike="noStrike">
                <a:solidFill>
                  <a:srgbClr val="E097EC"/>
                </a:solidFill>
                <a:latin typeface="New Rocker"/>
                <a:ea typeface="New Rocker"/>
                <a:cs typeface="New Rocker"/>
                <a:sym typeface="New Rocker"/>
              </a:rPr>
              <a:t>Legendary</a:t>
            </a:r>
            <a:endParaRPr b="0" i="0" sz="4800" u="none" cap="none" strike="noStrike">
              <a:solidFill>
                <a:schemeClr val="dk1"/>
              </a:solidFill>
              <a:latin typeface="Calibri"/>
              <a:ea typeface="Calibri"/>
              <a:cs typeface="Calibri"/>
              <a:sym typeface="Calibri"/>
            </a:endParaRPr>
          </a:p>
        </p:txBody>
      </p:sp>
      <p:sp>
        <p:nvSpPr>
          <p:cNvPr id="225" name="Google Shape;225;g2707e02b1cb_0_182"/>
          <p:cNvSpPr/>
          <p:nvPr/>
        </p:nvSpPr>
        <p:spPr>
          <a:xfrm>
            <a:off x="16639080" y="59309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6" name="Google Shape;226;g2707e02b1cb_0_182"/>
          <p:cNvSpPr/>
          <p:nvPr/>
        </p:nvSpPr>
        <p:spPr>
          <a:xfrm>
            <a:off x="17667908" y="10909300"/>
            <a:ext cx="34674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231" name="Shape 231"/>
        <p:cNvGrpSpPr/>
        <p:nvPr/>
      </p:nvGrpSpPr>
      <p:grpSpPr>
        <a:xfrm>
          <a:off x="0" y="0"/>
          <a:ext cx="0" cy="0"/>
          <a:chOff x="0" y="0"/>
          <a:chExt cx="0" cy="0"/>
        </a:xfrm>
      </p:grpSpPr>
      <p:pic>
        <p:nvPicPr>
          <p:cNvPr descr=" " id="232" name="Google Shape;232;g2707e02b1cb_0_20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33" name="Google Shape;233;g2707e02b1cb_0_2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g2707e02b1cb_0_20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35" name="Google Shape;235;g2707e02b1cb_0_206"/>
          <p:cNvPicPr preferRelativeResize="0"/>
          <p:nvPr/>
        </p:nvPicPr>
        <p:blipFill rotWithShape="1">
          <a:blip r:embed="rId5">
            <a:alphaModFix/>
          </a:blip>
          <a:srcRect b="0" l="0" r="0" t="0"/>
          <a:stretch/>
        </p:blipFill>
        <p:spPr>
          <a:xfrm>
            <a:off x="990724" y="1574800"/>
            <a:ext cx="22418302" cy="10579100"/>
          </a:xfrm>
          <a:prstGeom prst="rect">
            <a:avLst/>
          </a:prstGeom>
          <a:noFill/>
          <a:ln>
            <a:noFill/>
          </a:ln>
        </p:spPr>
      </p:pic>
      <p:sp>
        <p:nvSpPr>
          <p:cNvPr id="236" name="Google Shape;236;g2707e02b1cb_0_206"/>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g2707e02b1cb_0_206"/>
          <p:cNvPicPr preferRelativeResize="0"/>
          <p:nvPr/>
        </p:nvPicPr>
        <p:blipFill rotWithShape="1">
          <a:blip r:embed="rId6">
            <a:alphaModFix/>
          </a:blip>
          <a:srcRect b="0" l="0" r="0" t="0"/>
          <a:stretch/>
        </p:blipFill>
        <p:spPr>
          <a:xfrm>
            <a:off x="1270159" y="1574800"/>
            <a:ext cx="5639505" cy="5638800"/>
          </a:xfrm>
          <a:prstGeom prst="rect">
            <a:avLst/>
          </a:prstGeom>
          <a:noFill/>
          <a:ln>
            <a:noFill/>
          </a:ln>
        </p:spPr>
      </p:pic>
      <p:pic>
        <p:nvPicPr>
          <p:cNvPr descr=" " id="238" name="Google Shape;238;g2707e02b1cb_0_206"/>
          <p:cNvPicPr preferRelativeResize="0"/>
          <p:nvPr/>
        </p:nvPicPr>
        <p:blipFill rotWithShape="1">
          <a:blip r:embed="rId7">
            <a:alphaModFix/>
          </a:blip>
          <a:srcRect b="0" l="0" r="0" t="0"/>
          <a:stretch/>
        </p:blipFill>
        <p:spPr>
          <a:xfrm>
            <a:off x="3361700" y="3666083"/>
            <a:ext cx="1456422" cy="1456246"/>
          </a:xfrm>
          <a:prstGeom prst="rect">
            <a:avLst/>
          </a:prstGeom>
          <a:noFill/>
          <a:ln>
            <a:noFill/>
          </a:ln>
        </p:spPr>
      </p:pic>
      <p:pic>
        <p:nvPicPr>
          <p:cNvPr descr=" " id="239" name="Google Shape;239;g2707e02b1cb_0_206"/>
          <p:cNvPicPr preferRelativeResize="0"/>
          <p:nvPr/>
        </p:nvPicPr>
        <p:blipFill rotWithShape="1">
          <a:blip r:embed="rId6">
            <a:alphaModFix/>
          </a:blip>
          <a:srcRect b="0" l="0" r="0" t="0"/>
          <a:stretch/>
        </p:blipFill>
        <p:spPr>
          <a:xfrm>
            <a:off x="6769946" y="1574800"/>
            <a:ext cx="5639505" cy="5638800"/>
          </a:xfrm>
          <a:prstGeom prst="rect">
            <a:avLst/>
          </a:prstGeom>
          <a:noFill/>
          <a:ln>
            <a:noFill/>
          </a:ln>
        </p:spPr>
      </p:pic>
      <p:pic>
        <p:nvPicPr>
          <p:cNvPr descr=" " id="240" name="Google Shape;240;g2707e02b1cb_0_206"/>
          <p:cNvPicPr preferRelativeResize="0"/>
          <p:nvPr/>
        </p:nvPicPr>
        <p:blipFill rotWithShape="1">
          <a:blip r:embed="rId8">
            <a:alphaModFix/>
          </a:blip>
          <a:srcRect b="0" l="0" r="0" t="0"/>
          <a:stretch/>
        </p:blipFill>
        <p:spPr>
          <a:xfrm>
            <a:off x="8776797" y="3581400"/>
            <a:ext cx="1625803" cy="1625600"/>
          </a:xfrm>
          <a:prstGeom prst="rect">
            <a:avLst/>
          </a:prstGeom>
          <a:noFill/>
          <a:ln>
            <a:noFill/>
          </a:ln>
        </p:spPr>
      </p:pic>
      <p:pic>
        <p:nvPicPr>
          <p:cNvPr descr=" " id="241" name="Google Shape;241;g2707e02b1cb_0_206"/>
          <p:cNvPicPr preferRelativeResize="0"/>
          <p:nvPr/>
        </p:nvPicPr>
        <p:blipFill rotWithShape="1">
          <a:blip r:embed="rId9">
            <a:alphaModFix/>
          </a:blip>
          <a:srcRect b="0" l="0" r="0" t="0"/>
          <a:stretch/>
        </p:blipFill>
        <p:spPr>
          <a:xfrm>
            <a:off x="8980022" y="3784600"/>
            <a:ext cx="1192256" cy="1190414"/>
          </a:xfrm>
          <a:prstGeom prst="rect">
            <a:avLst/>
          </a:prstGeom>
          <a:noFill/>
          <a:ln>
            <a:noFill/>
          </a:ln>
        </p:spPr>
      </p:pic>
      <p:pic>
        <p:nvPicPr>
          <p:cNvPr descr=" " id="242" name="Google Shape;242;g2707e02b1cb_0_206"/>
          <p:cNvPicPr preferRelativeResize="0"/>
          <p:nvPr/>
        </p:nvPicPr>
        <p:blipFill rotWithShape="1">
          <a:blip r:embed="rId6">
            <a:alphaModFix/>
          </a:blip>
          <a:srcRect b="0" l="0" r="0" t="0"/>
          <a:stretch/>
        </p:blipFill>
        <p:spPr>
          <a:xfrm>
            <a:off x="12269734" y="1574800"/>
            <a:ext cx="5639505" cy="5638800"/>
          </a:xfrm>
          <a:prstGeom prst="rect">
            <a:avLst/>
          </a:prstGeom>
          <a:noFill/>
          <a:ln>
            <a:noFill/>
          </a:ln>
        </p:spPr>
      </p:pic>
      <p:pic>
        <p:nvPicPr>
          <p:cNvPr descr=" " id="243" name="Google Shape;243;g2707e02b1cb_0_206"/>
          <p:cNvPicPr preferRelativeResize="0"/>
          <p:nvPr/>
        </p:nvPicPr>
        <p:blipFill rotWithShape="1">
          <a:blip r:embed="rId8">
            <a:alphaModFix/>
          </a:blip>
          <a:srcRect b="0" l="0" r="0" t="0"/>
          <a:stretch/>
        </p:blipFill>
        <p:spPr>
          <a:xfrm>
            <a:off x="14276584" y="3581400"/>
            <a:ext cx="1625803" cy="1625600"/>
          </a:xfrm>
          <a:prstGeom prst="rect">
            <a:avLst/>
          </a:prstGeom>
          <a:noFill/>
          <a:ln>
            <a:noFill/>
          </a:ln>
        </p:spPr>
      </p:pic>
      <p:pic>
        <p:nvPicPr>
          <p:cNvPr descr=" " id="244" name="Google Shape;244;g2707e02b1cb_0_206"/>
          <p:cNvPicPr preferRelativeResize="0"/>
          <p:nvPr/>
        </p:nvPicPr>
        <p:blipFill rotWithShape="1">
          <a:blip r:embed="rId10">
            <a:alphaModFix/>
          </a:blip>
          <a:srcRect b="0" l="0" r="0" t="0"/>
          <a:stretch/>
        </p:blipFill>
        <p:spPr>
          <a:xfrm>
            <a:off x="14378172" y="3586163"/>
            <a:ext cx="1519452" cy="1519262"/>
          </a:xfrm>
          <a:prstGeom prst="rect">
            <a:avLst/>
          </a:prstGeom>
          <a:noFill/>
          <a:ln>
            <a:noFill/>
          </a:ln>
        </p:spPr>
      </p:pic>
      <p:pic>
        <p:nvPicPr>
          <p:cNvPr descr=" " id="245" name="Google Shape;245;g2707e02b1cb_0_206"/>
          <p:cNvPicPr preferRelativeResize="0"/>
          <p:nvPr/>
        </p:nvPicPr>
        <p:blipFill rotWithShape="1">
          <a:blip r:embed="rId6">
            <a:alphaModFix/>
          </a:blip>
          <a:srcRect b="0" l="0" r="0" t="0"/>
          <a:stretch/>
        </p:blipFill>
        <p:spPr>
          <a:xfrm>
            <a:off x="17769521" y="1574800"/>
            <a:ext cx="5639505" cy="5638800"/>
          </a:xfrm>
          <a:prstGeom prst="rect">
            <a:avLst/>
          </a:prstGeom>
          <a:noFill/>
          <a:ln>
            <a:noFill/>
          </a:ln>
        </p:spPr>
      </p:pic>
      <p:pic>
        <p:nvPicPr>
          <p:cNvPr descr=" " id="246" name="Google Shape;246;g2707e02b1cb_0_206"/>
          <p:cNvPicPr preferRelativeResize="0"/>
          <p:nvPr/>
        </p:nvPicPr>
        <p:blipFill rotWithShape="1">
          <a:blip r:embed="rId8">
            <a:alphaModFix/>
          </a:blip>
          <a:srcRect b="0" l="0" r="0" t="0"/>
          <a:stretch/>
        </p:blipFill>
        <p:spPr>
          <a:xfrm>
            <a:off x="19776372" y="3581400"/>
            <a:ext cx="1625803" cy="1625600"/>
          </a:xfrm>
          <a:prstGeom prst="rect">
            <a:avLst/>
          </a:prstGeom>
          <a:noFill/>
          <a:ln>
            <a:noFill/>
          </a:ln>
        </p:spPr>
      </p:pic>
      <p:pic>
        <p:nvPicPr>
          <p:cNvPr descr=" " id="247" name="Google Shape;247;g2707e02b1cb_0_206"/>
          <p:cNvPicPr preferRelativeResize="0"/>
          <p:nvPr/>
        </p:nvPicPr>
        <p:blipFill rotWithShape="1">
          <a:blip r:embed="rId11">
            <a:alphaModFix/>
          </a:blip>
          <a:srcRect b="0" l="0" r="0" t="0"/>
          <a:stretch/>
        </p:blipFill>
        <p:spPr>
          <a:xfrm>
            <a:off x="19844116" y="3581400"/>
            <a:ext cx="1490319" cy="1625600"/>
          </a:xfrm>
          <a:prstGeom prst="rect">
            <a:avLst/>
          </a:prstGeom>
          <a:noFill/>
          <a:ln>
            <a:noFill/>
          </a:ln>
        </p:spPr>
      </p:pic>
      <p:sp>
        <p:nvSpPr>
          <p:cNvPr id="248" name="Google Shape;248;g2707e02b1cb_0_206"/>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707e02b1cb_0_206"/>
          <p:cNvSpPr/>
          <p:nvPr/>
        </p:nvSpPr>
        <p:spPr>
          <a:xfrm>
            <a:off x="990724" y="3835400"/>
            <a:ext cx="1117800" cy="1117500"/>
          </a:xfrm>
          <a:prstGeom prst="roundRect">
            <a:avLst>
              <a:gd fmla="val 378818" name="adj"/>
            </a:avLst>
          </a:prstGeom>
          <a:solidFill>
            <a:srgbClr val="E09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707e02b1cb_0_206"/>
          <p:cNvSpPr/>
          <p:nvPr/>
        </p:nvSpPr>
        <p:spPr>
          <a:xfrm>
            <a:off x="1244756" y="3771900"/>
            <a:ext cx="9483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New Rocker"/>
              <a:buNone/>
            </a:pPr>
            <a:r>
              <a:rPr b="0" i="0" lang="en-US" sz="8000" u="none" cap="none" strike="noStrike">
                <a:solidFill>
                  <a:srgbClr val="FFFFFF"/>
                </a:solidFill>
                <a:latin typeface="New Rocker"/>
                <a:ea typeface="New Rocker"/>
                <a:cs typeface="New Rocker"/>
                <a:sym typeface="New Rocker"/>
              </a:rPr>
              <a:t>S</a:t>
            </a:r>
            <a:endParaRPr b="0" i="0" sz="8000" u="none" cap="none" strike="noStrike">
              <a:solidFill>
                <a:schemeClr val="dk1"/>
              </a:solidFill>
              <a:latin typeface="Calibri"/>
              <a:ea typeface="Calibri"/>
              <a:cs typeface="Calibri"/>
              <a:sym typeface="Calibri"/>
            </a:endParaRPr>
          </a:p>
        </p:txBody>
      </p:sp>
      <p:sp>
        <p:nvSpPr>
          <p:cNvPr id="251" name="Google Shape;251;g2707e02b1cb_0_206"/>
          <p:cNvSpPr/>
          <p:nvPr/>
        </p:nvSpPr>
        <p:spPr>
          <a:xfrm>
            <a:off x="6427003" y="3835400"/>
            <a:ext cx="1117800" cy="1117500"/>
          </a:xfrm>
          <a:prstGeom prst="roundRect">
            <a:avLst>
              <a:gd fmla="val 378818" name="adj"/>
            </a:avLst>
          </a:prstGeom>
          <a:solidFill>
            <a:srgbClr val="E09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707e02b1cb_0_206"/>
          <p:cNvSpPr/>
          <p:nvPr/>
        </p:nvSpPr>
        <p:spPr>
          <a:xfrm>
            <a:off x="6509564" y="3771900"/>
            <a:ext cx="12912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New Rocker"/>
              <a:buNone/>
            </a:pPr>
            <a:r>
              <a:rPr b="0" i="0" lang="en-US" sz="8000" u="none" cap="none" strike="noStrike">
                <a:solidFill>
                  <a:srgbClr val="FFFFFF"/>
                </a:solidFill>
                <a:latin typeface="New Rocker"/>
                <a:ea typeface="New Rocker"/>
                <a:cs typeface="New Rocker"/>
                <a:sym typeface="New Rocker"/>
              </a:rPr>
              <a:t>W</a:t>
            </a:r>
            <a:endParaRPr b="0" i="0" sz="8000" u="none" cap="none" strike="noStrike">
              <a:solidFill>
                <a:schemeClr val="dk1"/>
              </a:solidFill>
              <a:latin typeface="Calibri"/>
              <a:ea typeface="Calibri"/>
              <a:cs typeface="Calibri"/>
              <a:sym typeface="Calibri"/>
            </a:endParaRPr>
          </a:p>
        </p:txBody>
      </p:sp>
      <p:sp>
        <p:nvSpPr>
          <p:cNvPr id="253" name="Google Shape;253;g2707e02b1cb_0_206"/>
          <p:cNvSpPr/>
          <p:nvPr/>
        </p:nvSpPr>
        <p:spPr>
          <a:xfrm>
            <a:off x="11863283" y="3835400"/>
            <a:ext cx="1117800" cy="1117500"/>
          </a:xfrm>
          <a:prstGeom prst="roundRect">
            <a:avLst>
              <a:gd fmla="val 378818" name="adj"/>
            </a:avLst>
          </a:prstGeom>
          <a:solidFill>
            <a:srgbClr val="E09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707e02b1cb_0_206"/>
          <p:cNvSpPr/>
          <p:nvPr/>
        </p:nvSpPr>
        <p:spPr>
          <a:xfrm>
            <a:off x="12066508" y="3771900"/>
            <a:ext cx="10500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New Rocker"/>
              <a:buNone/>
            </a:pPr>
            <a:r>
              <a:rPr b="0" i="0" lang="en-US" sz="8000" u="none" cap="none" strike="noStrike">
                <a:solidFill>
                  <a:srgbClr val="FFFFFF"/>
                </a:solidFill>
                <a:latin typeface="New Rocker"/>
                <a:ea typeface="New Rocker"/>
                <a:cs typeface="New Rocker"/>
                <a:sym typeface="New Rocker"/>
              </a:rPr>
              <a:t>O</a:t>
            </a:r>
            <a:endParaRPr b="0" i="0" sz="8000" u="none" cap="none" strike="noStrike">
              <a:solidFill>
                <a:schemeClr val="dk1"/>
              </a:solidFill>
              <a:latin typeface="Calibri"/>
              <a:ea typeface="Calibri"/>
              <a:cs typeface="Calibri"/>
              <a:sym typeface="Calibri"/>
            </a:endParaRPr>
          </a:p>
        </p:txBody>
      </p:sp>
      <p:sp>
        <p:nvSpPr>
          <p:cNvPr id="255" name="Google Shape;255;g2707e02b1cb_0_206"/>
          <p:cNvSpPr/>
          <p:nvPr/>
        </p:nvSpPr>
        <p:spPr>
          <a:xfrm>
            <a:off x="17299562" y="3835400"/>
            <a:ext cx="1117800" cy="1117500"/>
          </a:xfrm>
          <a:prstGeom prst="roundRect">
            <a:avLst>
              <a:gd fmla="val 378818" name="adj"/>
            </a:avLst>
          </a:prstGeom>
          <a:solidFill>
            <a:srgbClr val="E09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707e02b1cb_0_206"/>
          <p:cNvSpPr/>
          <p:nvPr/>
        </p:nvSpPr>
        <p:spPr>
          <a:xfrm>
            <a:off x="17515489" y="3771900"/>
            <a:ext cx="10245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New Rocker"/>
              <a:buNone/>
            </a:pPr>
            <a:r>
              <a:rPr b="0" i="0" lang="en-US" sz="8000" u="none" cap="none" strike="noStrike">
                <a:solidFill>
                  <a:srgbClr val="FFFFFF"/>
                </a:solidFill>
                <a:latin typeface="New Rocker"/>
                <a:ea typeface="New Rocker"/>
                <a:cs typeface="New Rocker"/>
                <a:sym typeface="New Rocker"/>
              </a:rPr>
              <a:t>T</a:t>
            </a:r>
            <a:endParaRPr b="0" i="0" sz="8000" u="none" cap="none" strike="noStrike">
              <a:solidFill>
                <a:schemeClr val="dk1"/>
              </a:solidFill>
              <a:latin typeface="Calibri"/>
              <a:ea typeface="Calibri"/>
              <a:cs typeface="Calibri"/>
              <a:sym typeface="Calibri"/>
            </a:endParaRPr>
          </a:p>
        </p:txBody>
      </p:sp>
      <p:sp>
        <p:nvSpPr>
          <p:cNvPr id="257" name="Google Shape;257;g2707e02b1cb_0_206"/>
          <p:cNvSpPr/>
          <p:nvPr/>
        </p:nvSpPr>
        <p:spPr>
          <a:xfrm>
            <a:off x="1270159" y="7810500"/>
            <a:ext cx="47376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707e02b1cb_0_206"/>
          <p:cNvSpPr/>
          <p:nvPr/>
        </p:nvSpPr>
        <p:spPr>
          <a:xfrm>
            <a:off x="1270159" y="78105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707e02b1cb_0_206"/>
          <p:cNvSpPr/>
          <p:nvPr/>
        </p:nvSpPr>
        <p:spPr>
          <a:xfrm>
            <a:off x="1270159" y="78105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707e02b1cb_0_206"/>
          <p:cNvSpPr/>
          <p:nvPr/>
        </p:nvSpPr>
        <p:spPr>
          <a:xfrm>
            <a:off x="1270159" y="7810500"/>
            <a:ext cx="4890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New Rocker"/>
              <a:buNone/>
            </a:pPr>
            <a:r>
              <a:rPr b="0" i="0" lang="en-US" sz="3600" u="none" cap="none" strike="noStrike">
                <a:solidFill>
                  <a:srgbClr val="FFFFFF"/>
                </a:solidFill>
                <a:latin typeface="New Rocker"/>
                <a:ea typeface="New Rocker"/>
                <a:cs typeface="New Rocker"/>
                <a:sym typeface="New Rocker"/>
              </a:rPr>
              <a:t>Eclipse</a:t>
            </a:r>
            <a:endParaRPr b="0" i="0" sz="3600" u="none" cap="none" strike="noStrike">
              <a:solidFill>
                <a:schemeClr val="dk1"/>
              </a:solidFill>
              <a:latin typeface="Calibri"/>
              <a:ea typeface="Calibri"/>
              <a:cs typeface="Calibri"/>
              <a:sym typeface="Calibri"/>
            </a:endParaRPr>
          </a:p>
        </p:txBody>
      </p:sp>
      <p:sp>
        <p:nvSpPr>
          <p:cNvPr id="261" name="Google Shape;261;g2707e02b1cb_0_206"/>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2" name="Google Shape;262;g2707e02b1cb_0_206"/>
          <p:cNvSpPr/>
          <p:nvPr/>
        </p:nvSpPr>
        <p:spPr>
          <a:xfrm>
            <a:off x="1270159" y="100457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707e02b1cb_0_206"/>
          <p:cNvSpPr/>
          <p:nvPr/>
        </p:nvSpPr>
        <p:spPr>
          <a:xfrm>
            <a:off x="1270159" y="100457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707e02b1cb_0_206"/>
          <p:cNvSpPr/>
          <p:nvPr/>
        </p:nvSpPr>
        <p:spPr>
          <a:xfrm>
            <a:off x="1270159" y="10045700"/>
            <a:ext cx="4890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New Rocker"/>
              <a:buNone/>
            </a:pPr>
            <a:r>
              <a:rPr b="0" i="0" lang="en-US" sz="3600" u="none" cap="none" strike="noStrike">
                <a:solidFill>
                  <a:srgbClr val="FFFFFF"/>
                </a:solidFill>
                <a:latin typeface="New Rocker"/>
                <a:ea typeface="New Rocker"/>
                <a:cs typeface="New Rocker"/>
                <a:sym typeface="New Rocker"/>
              </a:rPr>
              <a:t>Quest</a:t>
            </a:r>
            <a:endParaRPr b="0" i="0" sz="3600" u="none" cap="none" strike="noStrike">
              <a:solidFill>
                <a:schemeClr val="dk1"/>
              </a:solidFill>
              <a:latin typeface="Calibri"/>
              <a:ea typeface="Calibri"/>
              <a:cs typeface="Calibri"/>
              <a:sym typeface="Calibri"/>
            </a:endParaRPr>
          </a:p>
        </p:txBody>
      </p:sp>
      <p:sp>
        <p:nvSpPr>
          <p:cNvPr id="265" name="Google Shape;265;g2707e02b1cb_0_206"/>
          <p:cNvSpPr/>
          <p:nvPr/>
        </p:nvSpPr>
        <p:spPr>
          <a:xfrm>
            <a:off x="1270159" y="108077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66" name="Google Shape;266;g2707e02b1cb_0_206"/>
          <p:cNvSpPr/>
          <p:nvPr/>
        </p:nvSpPr>
        <p:spPr>
          <a:xfrm>
            <a:off x="6769946" y="7810500"/>
            <a:ext cx="47376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707e02b1cb_0_206"/>
          <p:cNvSpPr/>
          <p:nvPr/>
        </p:nvSpPr>
        <p:spPr>
          <a:xfrm>
            <a:off x="6769946" y="78105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707e02b1cb_0_206"/>
          <p:cNvSpPr/>
          <p:nvPr/>
        </p:nvSpPr>
        <p:spPr>
          <a:xfrm>
            <a:off x="6769946" y="78105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707e02b1cb_0_206"/>
          <p:cNvSpPr/>
          <p:nvPr/>
        </p:nvSpPr>
        <p:spPr>
          <a:xfrm>
            <a:off x="6769946" y="7810500"/>
            <a:ext cx="4890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New Rocker"/>
              <a:buNone/>
            </a:pPr>
            <a:r>
              <a:rPr b="0" i="0" lang="en-US" sz="3600" u="none" cap="none" strike="noStrike">
                <a:solidFill>
                  <a:srgbClr val="FFFFFF"/>
                </a:solidFill>
                <a:latin typeface="New Rocker"/>
                <a:ea typeface="New Rocker"/>
                <a:cs typeface="New Rocker"/>
                <a:sym typeface="New Rocker"/>
              </a:rPr>
              <a:t>Eclipse</a:t>
            </a:r>
            <a:endParaRPr b="0" i="0" sz="3600" u="none" cap="none" strike="noStrike">
              <a:solidFill>
                <a:schemeClr val="dk1"/>
              </a:solidFill>
              <a:latin typeface="Calibri"/>
              <a:ea typeface="Calibri"/>
              <a:cs typeface="Calibri"/>
              <a:sym typeface="Calibri"/>
            </a:endParaRPr>
          </a:p>
        </p:txBody>
      </p:sp>
      <p:sp>
        <p:nvSpPr>
          <p:cNvPr id="270" name="Google Shape;270;g2707e02b1cb_0_206"/>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1" name="Google Shape;271;g2707e02b1cb_0_206"/>
          <p:cNvSpPr/>
          <p:nvPr/>
        </p:nvSpPr>
        <p:spPr>
          <a:xfrm>
            <a:off x="6769946" y="100457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707e02b1cb_0_206"/>
          <p:cNvSpPr/>
          <p:nvPr/>
        </p:nvSpPr>
        <p:spPr>
          <a:xfrm>
            <a:off x="6769946" y="100457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707e02b1cb_0_206"/>
          <p:cNvSpPr/>
          <p:nvPr/>
        </p:nvSpPr>
        <p:spPr>
          <a:xfrm>
            <a:off x="6769946" y="10045700"/>
            <a:ext cx="4890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New Rocker"/>
              <a:buNone/>
            </a:pPr>
            <a:r>
              <a:rPr b="0" i="0" lang="en-US" sz="3600" u="none" cap="none" strike="noStrike">
                <a:solidFill>
                  <a:srgbClr val="FFFFFF"/>
                </a:solidFill>
                <a:latin typeface="New Rocker"/>
                <a:ea typeface="New Rocker"/>
                <a:cs typeface="New Rocker"/>
                <a:sym typeface="New Rocker"/>
              </a:rPr>
              <a:t>Quest</a:t>
            </a:r>
            <a:endParaRPr b="0" i="0" sz="3600" u="none" cap="none" strike="noStrike">
              <a:solidFill>
                <a:schemeClr val="dk1"/>
              </a:solidFill>
              <a:latin typeface="Calibri"/>
              <a:ea typeface="Calibri"/>
              <a:cs typeface="Calibri"/>
              <a:sym typeface="Calibri"/>
            </a:endParaRPr>
          </a:p>
        </p:txBody>
      </p:sp>
      <p:sp>
        <p:nvSpPr>
          <p:cNvPr id="274" name="Google Shape;274;g2707e02b1cb_0_206"/>
          <p:cNvSpPr/>
          <p:nvPr/>
        </p:nvSpPr>
        <p:spPr>
          <a:xfrm>
            <a:off x="6769946" y="108077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75" name="Google Shape;275;g2707e02b1cb_0_206"/>
          <p:cNvSpPr/>
          <p:nvPr/>
        </p:nvSpPr>
        <p:spPr>
          <a:xfrm>
            <a:off x="12269734" y="7810500"/>
            <a:ext cx="47376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707e02b1cb_0_206"/>
          <p:cNvSpPr/>
          <p:nvPr/>
        </p:nvSpPr>
        <p:spPr>
          <a:xfrm>
            <a:off x="12269734" y="78105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707e02b1cb_0_206"/>
          <p:cNvSpPr/>
          <p:nvPr/>
        </p:nvSpPr>
        <p:spPr>
          <a:xfrm>
            <a:off x="12269734" y="78105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707e02b1cb_0_206"/>
          <p:cNvSpPr/>
          <p:nvPr/>
        </p:nvSpPr>
        <p:spPr>
          <a:xfrm>
            <a:off x="12269734" y="7810500"/>
            <a:ext cx="4890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New Rocker"/>
              <a:buNone/>
            </a:pPr>
            <a:r>
              <a:rPr b="0" i="0" lang="en-US" sz="3600" u="none" cap="none" strike="noStrike">
                <a:solidFill>
                  <a:srgbClr val="FFFFFF"/>
                </a:solidFill>
                <a:latin typeface="New Rocker"/>
                <a:ea typeface="New Rocker"/>
                <a:cs typeface="New Rocker"/>
                <a:sym typeface="New Rocker"/>
              </a:rPr>
              <a:t>Eclipse</a:t>
            </a:r>
            <a:endParaRPr b="0" i="0" sz="3600" u="none" cap="none" strike="noStrike">
              <a:solidFill>
                <a:schemeClr val="dk1"/>
              </a:solidFill>
              <a:latin typeface="Calibri"/>
              <a:ea typeface="Calibri"/>
              <a:cs typeface="Calibri"/>
              <a:sym typeface="Calibri"/>
            </a:endParaRPr>
          </a:p>
        </p:txBody>
      </p:sp>
      <p:sp>
        <p:nvSpPr>
          <p:cNvPr id="279" name="Google Shape;279;g2707e02b1cb_0_206"/>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0" name="Google Shape;280;g2707e02b1cb_0_206"/>
          <p:cNvSpPr/>
          <p:nvPr/>
        </p:nvSpPr>
        <p:spPr>
          <a:xfrm>
            <a:off x="12269734" y="100457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707e02b1cb_0_206"/>
          <p:cNvSpPr/>
          <p:nvPr/>
        </p:nvSpPr>
        <p:spPr>
          <a:xfrm>
            <a:off x="12269734" y="100457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707e02b1cb_0_206"/>
          <p:cNvSpPr/>
          <p:nvPr/>
        </p:nvSpPr>
        <p:spPr>
          <a:xfrm>
            <a:off x="12269734" y="10045700"/>
            <a:ext cx="4890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New Rocker"/>
              <a:buNone/>
            </a:pPr>
            <a:r>
              <a:rPr b="0" i="0" lang="en-US" sz="3600" u="none" cap="none" strike="noStrike">
                <a:solidFill>
                  <a:srgbClr val="FFFFFF"/>
                </a:solidFill>
                <a:latin typeface="New Rocker"/>
                <a:ea typeface="New Rocker"/>
                <a:cs typeface="New Rocker"/>
                <a:sym typeface="New Rocker"/>
              </a:rPr>
              <a:t>Quest</a:t>
            </a:r>
            <a:endParaRPr b="0" i="0" sz="3600" u="none" cap="none" strike="noStrike">
              <a:solidFill>
                <a:schemeClr val="dk1"/>
              </a:solidFill>
              <a:latin typeface="Calibri"/>
              <a:ea typeface="Calibri"/>
              <a:cs typeface="Calibri"/>
              <a:sym typeface="Calibri"/>
            </a:endParaRPr>
          </a:p>
        </p:txBody>
      </p:sp>
      <p:sp>
        <p:nvSpPr>
          <p:cNvPr id="283" name="Google Shape;283;g2707e02b1cb_0_206"/>
          <p:cNvSpPr/>
          <p:nvPr/>
        </p:nvSpPr>
        <p:spPr>
          <a:xfrm>
            <a:off x="12269734" y="108077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4" name="Google Shape;284;g2707e02b1cb_0_206"/>
          <p:cNvSpPr/>
          <p:nvPr/>
        </p:nvSpPr>
        <p:spPr>
          <a:xfrm>
            <a:off x="17769521" y="7810500"/>
            <a:ext cx="47376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707e02b1cb_0_206"/>
          <p:cNvSpPr/>
          <p:nvPr/>
        </p:nvSpPr>
        <p:spPr>
          <a:xfrm>
            <a:off x="17769521" y="78105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707e02b1cb_0_206"/>
          <p:cNvSpPr/>
          <p:nvPr/>
        </p:nvSpPr>
        <p:spPr>
          <a:xfrm>
            <a:off x="17769521" y="78105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707e02b1cb_0_206"/>
          <p:cNvSpPr/>
          <p:nvPr/>
        </p:nvSpPr>
        <p:spPr>
          <a:xfrm>
            <a:off x="17769521" y="7810500"/>
            <a:ext cx="4890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New Rocker"/>
              <a:buNone/>
            </a:pPr>
            <a:r>
              <a:rPr b="0" i="0" lang="en-US" sz="3600" u="none" cap="none" strike="noStrike">
                <a:solidFill>
                  <a:srgbClr val="FFFFFF"/>
                </a:solidFill>
                <a:latin typeface="New Rocker"/>
                <a:ea typeface="New Rocker"/>
                <a:cs typeface="New Rocker"/>
                <a:sym typeface="New Rocker"/>
              </a:rPr>
              <a:t>Eclipse</a:t>
            </a:r>
            <a:endParaRPr b="0" i="0" sz="3600" u="none" cap="none" strike="noStrike">
              <a:solidFill>
                <a:schemeClr val="dk1"/>
              </a:solidFill>
              <a:latin typeface="Calibri"/>
              <a:ea typeface="Calibri"/>
              <a:cs typeface="Calibri"/>
              <a:sym typeface="Calibri"/>
            </a:endParaRPr>
          </a:p>
        </p:txBody>
      </p:sp>
      <p:sp>
        <p:nvSpPr>
          <p:cNvPr id="288" name="Google Shape;288;g2707e02b1cb_0_206"/>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9" name="Google Shape;289;g2707e02b1cb_0_206"/>
          <p:cNvSpPr/>
          <p:nvPr/>
        </p:nvSpPr>
        <p:spPr>
          <a:xfrm>
            <a:off x="17769521" y="100457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707e02b1cb_0_206"/>
          <p:cNvSpPr/>
          <p:nvPr/>
        </p:nvSpPr>
        <p:spPr>
          <a:xfrm>
            <a:off x="17769521" y="10045700"/>
            <a:ext cx="4737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707e02b1cb_0_206"/>
          <p:cNvSpPr/>
          <p:nvPr/>
        </p:nvSpPr>
        <p:spPr>
          <a:xfrm>
            <a:off x="17769521" y="10045700"/>
            <a:ext cx="4890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New Rocker"/>
              <a:buNone/>
            </a:pPr>
            <a:r>
              <a:rPr b="0" i="0" lang="en-US" sz="3600" u="none" cap="none" strike="noStrike">
                <a:solidFill>
                  <a:srgbClr val="FFFFFF"/>
                </a:solidFill>
                <a:latin typeface="New Rocker"/>
                <a:ea typeface="New Rocker"/>
                <a:cs typeface="New Rocker"/>
                <a:sym typeface="New Rocker"/>
              </a:rPr>
              <a:t>Quest</a:t>
            </a:r>
            <a:endParaRPr b="0" i="0" sz="3600" u="none" cap="none" strike="noStrike">
              <a:solidFill>
                <a:schemeClr val="dk1"/>
              </a:solidFill>
              <a:latin typeface="Calibri"/>
              <a:ea typeface="Calibri"/>
              <a:cs typeface="Calibri"/>
              <a:sym typeface="Calibri"/>
            </a:endParaRPr>
          </a:p>
        </p:txBody>
      </p:sp>
      <p:sp>
        <p:nvSpPr>
          <p:cNvPr id="292" name="Google Shape;292;g2707e02b1cb_0_206"/>
          <p:cNvSpPr/>
          <p:nvPr/>
        </p:nvSpPr>
        <p:spPr>
          <a:xfrm>
            <a:off x="17769521" y="108077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297" name="Shape 297"/>
        <p:cNvGrpSpPr/>
        <p:nvPr/>
      </p:nvGrpSpPr>
      <p:grpSpPr>
        <a:xfrm>
          <a:off x="0" y="0"/>
          <a:ext cx="0" cy="0"/>
          <a:chOff x="0" y="0"/>
          <a:chExt cx="0" cy="0"/>
        </a:xfrm>
      </p:grpSpPr>
      <p:pic>
        <p:nvPicPr>
          <p:cNvPr descr=" " id="298" name="Google Shape;298;g2707e02b1cb_0_27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99" name="Google Shape;299;g2707e02b1cb_0_2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0" name="Google Shape;300;g2707e02b1cb_0_27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301" name="Google Shape;301;g2707e02b1cb_0_271"/>
          <p:cNvPicPr preferRelativeResize="0"/>
          <p:nvPr/>
        </p:nvPicPr>
        <p:blipFill rotWithShape="1">
          <a:blip r:embed="rId5">
            <a:alphaModFix/>
          </a:blip>
          <a:srcRect b="0" l="0" r="0" t="0"/>
          <a:stretch/>
        </p:blipFill>
        <p:spPr>
          <a:xfrm>
            <a:off x="2387898" y="622300"/>
            <a:ext cx="10555019" cy="12560300"/>
          </a:xfrm>
          <a:prstGeom prst="rect">
            <a:avLst/>
          </a:prstGeom>
          <a:noFill/>
          <a:ln>
            <a:noFill/>
          </a:ln>
        </p:spPr>
      </p:pic>
      <p:sp>
        <p:nvSpPr>
          <p:cNvPr id="302" name="Google Shape;302;g2707e02b1cb_0_271"/>
          <p:cNvSpPr/>
          <p:nvPr/>
        </p:nvSpPr>
        <p:spPr>
          <a:xfrm>
            <a:off x="14543318" y="1651000"/>
            <a:ext cx="75660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New Rocker"/>
              <a:buNone/>
            </a:pPr>
            <a:r>
              <a:rPr b="0" i="0" lang="en-US" sz="8000" u="none" cap="none" strike="noStrike">
                <a:solidFill>
                  <a:srgbClr val="FFFFFF"/>
                </a:solidFill>
                <a:latin typeface="New Rocker"/>
                <a:ea typeface="New Rocker"/>
                <a:cs typeface="New Rocker"/>
                <a:sym typeface="New Rocker"/>
              </a:rPr>
              <a:t>Some Data</a:t>
            </a:r>
            <a:endParaRPr b="0" i="0" sz="8000" u="none" cap="none" strike="noStrike">
              <a:solidFill>
                <a:schemeClr val="dk1"/>
              </a:solidFill>
              <a:latin typeface="Calibri"/>
              <a:ea typeface="Calibri"/>
              <a:cs typeface="Calibri"/>
              <a:sym typeface="Calibri"/>
            </a:endParaRPr>
          </a:p>
        </p:txBody>
      </p:sp>
      <p:sp>
        <p:nvSpPr>
          <p:cNvPr id="303" name="Google Shape;303;g2707e02b1cb_0_271"/>
          <p:cNvSpPr/>
          <p:nvPr/>
        </p:nvSpPr>
        <p:spPr>
          <a:xfrm>
            <a:off x="14543318" y="3543300"/>
            <a:ext cx="7875000" cy="75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707e02b1cb_0_271"/>
          <p:cNvSpPr/>
          <p:nvPr/>
        </p:nvSpPr>
        <p:spPr>
          <a:xfrm>
            <a:off x="14543318" y="3543300"/>
            <a:ext cx="78750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707e02b1cb_0_271"/>
          <p:cNvSpPr/>
          <p:nvPr/>
        </p:nvSpPr>
        <p:spPr>
          <a:xfrm>
            <a:off x="14543318" y="3543300"/>
            <a:ext cx="2972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707e02b1cb_0_271"/>
          <p:cNvSpPr/>
          <p:nvPr/>
        </p:nvSpPr>
        <p:spPr>
          <a:xfrm>
            <a:off x="14543318" y="3543300"/>
            <a:ext cx="35142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7DE0"/>
              </a:buClr>
              <a:buSzPts val="12800"/>
              <a:buFont typeface="New Rocker"/>
              <a:buNone/>
            </a:pPr>
            <a:r>
              <a:rPr b="0" i="0" lang="en-US" sz="12800" u="none" cap="none" strike="noStrike">
                <a:solidFill>
                  <a:srgbClr val="CC7DE0"/>
                </a:solidFill>
                <a:latin typeface="New Rocker"/>
                <a:ea typeface="New Rocker"/>
                <a:cs typeface="New Rocker"/>
                <a:sym typeface="New Rocker"/>
              </a:rPr>
              <a:t>75%</a:t>
            </a:r>
            <a:endParaRPr b="0" i="0" sz="12800" u="none" cap="none" strike="noStrike">
              <a:solidFill>
                <a:schemeClr val="dk1"/>
              </a:solidFill>
              <a:latin typeface="Calibri"/>
              <a:ea typeface="Calibri"/>
              <a:cs typeface="Calibri"/>
              <a:sym typeface="Calibri"/>
            </a:endParaRPr>
          </a:p>
        </p:txBody>
      </p:sp>
      <p:sp>
        <p:nvSpPr>
          <p:cNvPr id="307" name="Google Shape;307;g2707e02b1cb_0_271"/>
          <p:cNvSpPr/>
          <p:nvPr/>
        </p:nvSpPr>
        <p:spPr>
          <a:xfrm>
            <a:off x="14543318" y="5842000"/>
            <a:ext cx="7875000" cy="11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707e02b1cb_0_271"/>
          <p:cNvSpPr/>
          <p:nvPr/>
        </p:nvSpPr>
        <p:spPr>
          <a:xfrm>
            <a:off x="14543318" y="5842000"/>
            <a:ext cx="80274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New Rocker"/>
              <a:buNone/>
            </a:pPr>
            <a:r>
              <a:rPr b="0" i="0" lang="en-US" sz="3600" u="none" cap="none" strike="noStrike">
                <a:solidFill>
                  <a:srgbClr val="FFFFFF"/>
                </a:solidFill>
                <a:latin typeface="New Rocker"/>
                <a:ea typeface="New Rocker"/>
                <a:cs typeface="New Rocker"/>
                <a:sym typeface="New Rocker"/>
              </a:rPr>
              <a:t>Enchanted Creatures</a:t>
            </a:r>
            <a:endParaRPr b="0" i="0" sz="3600" u="none" cap="none" strike="noStrike">
              <a:solidFill>
                <a:schemeClr val="dk1"/>
              </a:solidFill>
              <a:latin typeface="Calibri"/>
              <a:ea typeface="Calibri"/>
              <a:cs typeface="Calibri"/>
              <a:sym typeface="Calibri"/>
            </a:endParaRPr>
          </a:p>
        </p:txBody>
      </p:sp>
      <p:sp>
        <p:nvSpPr>
          <p:cNvPr id="309" name="Google Shape;309;g2707e02b1cb_0_271"/>
          <p:cNvSpPr/>
          <p:nvPr/>
        </p:nvSpPr>
        <p:spPr>
          <a:xfrm>
            <a:off x="14543318" y="65024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10" name="Google Shape;310;g2707e02b1cb_0_271"/>
          <p:cNvSpPr/>
          <p:nvPr/>
        </p:nvSpPr>
        <p:spPr>
          <a:xfrm>
            <a:off x="14543318" y="7645400"/>
            <a:ext cx="78750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707e02b1cb_0_271"/>
          <p:cNvSpPr/>
          <p:nvPr/>
        </p:nvSpPr>
        <p:spPr>
          <a:xfrm>
            <a:off x="14543318" y="7645400"/>
            <a:ext cx="3023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707e02b1cb_0_271"/>
          <p:cNvSpPr/>
          <p:nvPr/>
        </p:nvSpPr>
        <p:spPr>
          <a:xfrm>
            <a:off x="14543318" y="7645400"/>
            <a:ext cx="35649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7DE0"/>
              </a:buClr>
              <a:buSzPts val="12800"/>
              <a:buFont typeface="New Rocker"/>
              <a:buNone/>
            </a:pPr>
            <a:r>
              <a:rPr b="0" i="0" lang="en-US" sz="12800" u="none" cap="none" strike="noStrike">
                <a:solidFill>
                  <a:srgbClr val="CC7DE0"/>
                </a:solidFill>
                <a:latin typeface="New Rocker"/>
                <a:ea typeface="New Rocker"/>
                <a:cs typeface="New Rocker"/>
                <a:sym typeface="New Rocker"/>
              </a:rPr>
              <a:t>60%</a:t>
            </a:r>
            <a:endParaRPr b="0" i="0" sz="12800" u="none" cap="none" strike="noStrike">
              <a:solidFill>
                <a:schemeClr val="dk1"/>
              </a:solidFill>
              <a:latin typeface="Calibri"/>
              <a:ea typeface="Calibri"/>
              <a:cs typeface="Calibri"/>
              <a:sym typeface="Calibri"/>
            </a:endParaRPr>
          </a:p>
        </p:txBody>
      </p:sp>
      <p:sp>
        <p:nvSpPr>
          <p:cNvPr id="313" name="Google Shape;313;g2707e02b1cb_0_271"/>
          <p:cNvSpPr/>
          <p:nvPr/>
        </p:nvSpPr>
        <p:spPr>
          <a:xfrm>
            <a:off x="14543318" y="9944100"/>
            <a:ext cx="7875000" cy="11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707e02b1cb_0_271"/>
          <p:cNvSpPr/>
          <p:nvPr/>
        </p:nvSpPr>
        <p:spPr>
          <a:xfrm>
            <a:off x="14543318" y="9944100"/>
            <a:ext cx="80274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New Rocker"/>
              <a:buNone/>
            </a:pPr>
            <a:r>
              <a:rPr b="0" i="0" lang="en-US" sz="3600" u="none" cap="none" strike="noStrike">
                <a:solidFill>
                  <a:srgbClr val="FFFFFF"/>
                </a:solidFill>
                <a:latin typeface="New Rocker"/>
                <a:ea typeface="New Rocker"/>
                <a:cs typeface="New Rocker"/>
                <a:sym typeface="New Rocker"/>
              </a:rPr>
              <a:t>Magic-Wielding Individuals</a:t>
            </a:r>
            <a:endParaRPr b="0" i="0" sz="3600" u="none" cap="none" strike="noStrike">
              <a:solidFill>
                <a:schemeClr val="dk1"/>
              </a:solidFill>
              <a:latin typeface="Calibri"/>
              <a:ea typeface="Calibri"/>
              <a:cs typeface="Calibri"/>
              <a:sym typeface="Calibri"/>
            </a:endParaRPr>
          </a:p>
        </p:txBody>
      </p:sp>
      <p:sp>
        <p:nvSpPr>
          <p:cNvPr id="315" name="Google Shape;315;g2707e02b1cb_0_271"/>
          <p:cNvSpPr/>
          <p:nvPr/>
        </p:nvSpPr>
        <p:spPr>
          <a:xfrm>
            <a:off x="14543318" y="106045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320" name="Shape 320"/>
        <p:cNvGrpSpPr/>
        <p:nvPr/>
      </p:nvGrpSpPr>
      <p:grpSpPr>
        <a:xfrm>
          <a:off x="0" y="0"/>
          <a:ext cx="0" cy="0"/>
          <a:chOff x="0" y="0"/>
          <a:chExt cx="0" cy="0"/>
        </a:xfrm>
      </p:grpSpPr>
      <p:pic>
        <p:nvPicPr>
          <p:cNvPr descr=" " id="321" name="Google Shape;321;g2707e02b1cb_0_29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22" name="Google Shape;322;g2707e02b1cb_0_2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3" name="Google Shape;323;g2707e02b1cb_0_29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4" name="Google Shape;324;g2707e02b1cb_0_293"/>
          <p:cNvSpPr/>
          <p:nvPr/>
        </p:nvSpPr>
        <p:spPr>
          <a:xfrm>
            <a:off x="4305838" y="3403600"/>
            <a:ext cx="157626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707e02b1cb_0_293"/>
          <p:cNvSpPr/>
          <p:nvPr/>
        </p:nvSpPr>
        <p:spPr>
          <a:xfrm>
            <a:off x="4305838" y="3403600"/>
            <a:ext cx="15762600" cy="500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707e02b1cb_0_293"/>
          <p:cNvSpPr/>
          <p:nvPr/>
        </p:nvSpPr>
        <p:spPr>
          <a:xfrm>
            <a:off x="6522265" y="3403600"/>
            <a:ext cx="11329800" cy="476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C7DE0"/>
              </a:buClr>
              <a:buSzPts val="24000"/>
              <a:buFont typeface="New Rocker"/>
              <a:buNone/>
            </a:pPr>
            <a:r>
              <a:rPr b="0" i="0" lang="en-US" sz="24000" u="none" cap="none" strike="noStrike">
                <a:solidFill>
                  <a:srgbClr val="CC7DE0"/>
                </a:solidFill>
                <a:latin typeface="New Rocker"/>
                <a:ea typeface="New Rocker"/>
                <a:cs typeface="New Rocker"/>
                <a:sym typeface="New Rocker"/>
              </a:rPr>
              <a:t>234,567</a:t>
            </a:r>
            <a:endParaRPr b="0" i="0" sz="24000" u="none" cap="none" strike="noStrike">
              <a:solidFill>
                <a:schemeClr val="dk1"/>
              </a:solidFill>
              <a:latin typeface="Calibri"/>
              <a:ea typeface="Calibri"/>
              <a:cs typeface="Calibri"/>
              <a:sym typeface="Calibri"/>
            </a:endParaRPr>
          </a:p>
        </p:txBody>
      </p:sp>
      <p:sp>
        <p:nvSpPr>
          <p:cNvPr id="327" name="Google Shape;327;g2707e02b1cb_0_293"/>
          <p:cNvSpPr/>
          <p:nvPr/>
        </p:nvSpPr>
        <p:spPr>
          <a:xfrm>
            <a:off x="4170355" y="73533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28" name="Google Shape;328;g2707e02b1cb_0_293"/>
          <p:cNvSpPr/>
          <p:nvPr/>
        </p:nvSpPr>
        <p:spPr>
          <a:xfrm>
            <a:off x="7483352" y="88138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333" name="Shape 333"/>
        <p:cNvGrpSpPr/>
        <p:nvPr/>
      </p:nvGrpSpPr>
      <p:grpSpPr>
        <a:xfrm>
          <a:off x="0" y="0"/>
          <a:ext cx="0" cy="0"/>
          <a:chOff x="0" y="0"/>
          <a:chExt cx="0" cy="0"/>
        </a:xfrm>
      </p:grpSpPr>
      <p:pic>
        <p:nvPicPr>
          <p:cNvPr descr=" " id="334" name="Google Shape;334;g2707e02b1cb_0_30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35" name="Google Shape;335;g2707e02b1cb_0_3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6" name="Google Shape;336;g2707e02b1cb_0_30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7" name="Google Shape;337;g2707e02b1cb_0_305"/>
          <p:cNvSpPr/>
          <p:nvPr/>
        </p:nvSpPr>
        <p:spPr>
          <a:xfrm>
            <a:off x="3391324" y="3263900"/>
            <a:ext cx="78750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707e02b1cb_0_305"/>
          <p:cNvSpPr/>
          <p:nvPr/>
        </p:nvSpPr>
        <p:spPr>
          <a:xfrm>
            <a:off x="3943843" y="3263900"/>
            <a:ext cx="67698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707e02b1cb_0_305"/>
          <p:cNvSpPr/>
          <p:nvPr/>
        </p:nvSpPr>
        <p:spPr>
          <a:xfrm>
            <a:off x="3943843" y="3263900"/>
            <a:ext cx="73119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7DE0"/>
              </a:buClr>
              <a:buSzPts val="12800"/>
              <a:buFont typeface="New Rocker"/>
              <a:buNone/>
            </a:pPr>
            <a:r>
              <a:rPr b="0" i="0" lang="en-US" sz="12800" u="none" cap="none" strike="noStrike">
                <a:solidFill>
                  <a:srgbClr val="CC7DE0"/>
                </a:solidFill>
                <a:latin typeface="New Rocker"/>
                <a:ea typeface="New Rocker"/>
                <a:cs typeface="New Rocker"/>
                <a:sym typeface="New Rocker"/>
              </a:rPr>
              <a:t>233 Coins</a:t>
            </a:r>
            <a:endParaRPr b="0" i="0" sz="12800" u="none" cap="none" strike="noStrike">
              <a:solidFill>
                <a:schemeClr val="dk1"/>
              </a:solidFill>
              <a:latin typeface="Calibri"/>
              <a:ea typeface="Calibri"/>
              <a:cs typeface="Calibri"/>
              <a:sym typeface="Calibri"/>
            </a:endParaRPr>
          </a:p>
        </p:txBody>
      </p:sp>
      <p:sp>
        <p:nvSpPr>
          <p:cNvPr id="340" name="Google Shape;340;g2707e02b1cb_0_305"/>
          <p:cNvSpPr/>
          <p:nvPr/>
        </p:nvSpPr>
        <p:spPr>
          <a:xfrm>
            <a:off x="3391324" y="5257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707e02b1cb_0_305"/>
          <p:cNvSpPr/>
          <p:nvPr/>
        </p:nvSpPr>
        <p:spPr>
          <a:xfrm>
            <a:off x="3323582" y="5257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42" name="Google Shape;342;g2707e02b1cb_0_305"/>
          <p:cNvSpPr/>
          <p:nvPr/>
        </p:nvSpPr>
        <p:spPr>
          <a:xfrm>
            <a:off x="3391324" y="6985000"/>
            <a:ext cx="78750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707e02b1cb_0_305"/>
          <p:cNvSpPr/>
          <p:nvPr/>
        </p:nvSpPr>
        <p:spPr>
          <a:xfrm>
            <a:off x="3689811" y="6985000"/>
            <a:ext cx="72780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707e02b1cb_0_305"/>
          <p:cNvSpPr/>
          <p:nvPr/>
        </p:nvSpPr>
        <p:spPr>
          <a:xfrm>
            <a:off x="3689811" y="6985000"/>
            <a:ext cx="78198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7DE0"/>
              </a:buClr>
              <a:buSzPts val="12800"/>
              <a:buFont typeface="New Rocker"/>
              <a:buNone/>
            </a:pPr>
            <a:r>
              <a:rPr b="0" i="0" lang="en-US" sz="12800" u="none" cap="none" strike="noStrike">
                <a:solidFill>
                  <a:srgbClr val="CC7DE0"/>
                </a:solidFill>
                <a:latin typeface="New Rocker"/>
                <a:ea typeface="New Rocker"/>
                <a:cs typeface="New Rocker"/>
                <a:sym typeface="New Rocker"/>
              </a:rPr>
              <a:t>456 Hours</a:t>
            </a:r>
            <a:endParaRPr b="0" i="0" sz="12800" u="none" cap="none" strike="noStrike">
              <a:solidFill>
                <a:schemeClr val="dk1"/>
              </a:solidFill>
              <a:latin typeface="Calibri"/>
              <a:ea typeface="Calibri"/>
              <a:cs typeface="Calibri"/>
              <a:sym typeface="Calibri"/>
            </a:endParaRPr>
          </a:p>
        </p:txBody>
      </p:sp>
      <p:sp>
        <p:nvSpPr>
          <p:cNvPr id="345" name="Google Shape;345;g2707e02b1cb_0_305"/>
          <p:cNvSpPr/>
          <p:nvPr/>
        </p:nvSpPr>
        <p:spPr>
          <a:xfrm>
            <a:off x="3391324" y="8978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707e02b1cb_0_305"/>
          <p:cNvSpPr/>
          <p:nvPr/>
        </p:nvSpPr>
        <p:spPr>
          <a:xfrm>
            <a:off x="3323582" y="8978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47" name="Google Shape;347;g2707e02b1cb_0_305"/>
          <p:cNvSpPr/>
          <p:nvPr/>
        </p:nvSpPr>
        <p:spPr>
          <a:xfrm>
            <a:off x="13552594" y="3263900"/>
            <a:ext cx="78750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707e02b1cb_0_305"/>
          <p:cNvSpPr/>
          <p:nvPr/>
        </p:nvSpPr>
        <p:spPr>
          <a:xfrm>
            <a:off x="15991299" y="3263900"/>
            <a:ext cx="2997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707e02b1cb_0_305"/>
          <p:cNvSpPr/>
          <p:nvPr/>
        </p:nvSpPr>
        <p:spPr>
          <a:xfrm>
            <a:off x="15991299" y="3263900"/>
            <a:ext cx="35394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7DE0"/>
              </a:buClr>
              <a:buSzPts val="12800"/>
              <a:buFont typeface="New Rocker"/>
              <a:buNone/>
            </a:pPr>
            <a:r>
              <a:rPr b="0" i="0" lang="en-US" sz="12800" u="none" cap="none" strike="noStrike">
                <a:solidFill>
                  <a:srgbClr val="CC7DE0"/>
                </a:solidFill>
                <a:latin typeface="New Rocker"/>
                <a:ea typeface="New Rocker"/>
                <a:cs typeface="New Rocker"/>
                <a:sym typeface="New Rocker"/>
              </a:rPr>
              <a:t>85%</a:t>
            </a:r>
            <a:endParaRPr b="0" i="0" sz="12800" u="none" cap="none" strike="noStrike">
              <a:solidFill>
                <a:schemeClr val="dk1"/>
              </a:solidFill>
              <a:latin typeface="Calibri"/>
              <a:ea typeface="Calibri"/>
              <a:cs typeface="Calibri"/>
              <a:sym typeface="Calibri"/>
            </a:endParaRPr>
          </a:p>
        </p:txBody>
      </p:sp>
      <p:sp>
        <p:nvSpPr>
          <p:cNvPr id="350" name="Google Shape;350;g2707e02b1cb_0_305"/>
          <p:cNvSpPr/>
          <p:nvPr/>
        </p:nvSpPr>
        <p:spPr>
          <a:xfrm>
            <a:off x="13552594" y="5257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707e02b1cb_0_305"/>
          <p:cNvSpPr/>
          <p:nvPr/>
        </p:nvSpPr>
        <p:spPr>
          <a:xfrm>
            <a:off x="13484852" y="5257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52" name="Google Shape;352;g2707e02b1cb_0_305"/>
          <p:cNvSpPr/>
          <p:nvPr/>
        </p:nvSpPr>
        <p:spPr>
          <a:xfrm>
            <a:off x="13552594" y="6985000"/>
            <a:ext cx="78750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707e02b1cb_0_305"/>
          <p:cNvSpPr/>
          <p:nvPr/>
        </p:nvSpPr>
        <p:spPr>
          <a:xfrm>
            <a:off x="14854507" y="6985000"/>
            <a:ext cx="52713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707e02b1cb_0_305"/>
          <p:cNvSpPr/>
          <p:nvPr/>
        </p:nvSpPr>
        <p:spPr>
          <a:xfrm>
            <a:off x="14854507" y="6985000"/>
            <a:ext cx="58131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7DE0"/>
              </a:buClr>
              <a:buSzPts val="12800"/>
              <a:buFont typeface="New Rocker"/>
              <a:buNone/>
            </a:pPr>
            <a:r>
              <a:rPr b="0" i="0" lang="en-US" sz="12800" u="none" cap="none" strike="noStrike">
                <a:solidFill>
                  <a:srgbClr val="CC7DE0"/>
                </a:solidFill>
                <a:latin typeface="New Rocker"/>
                <a:ea typeface="New Rocker"/>
                <a:cs typeface="New Rocker"/>
                <a:sym typeface="New Rocker"/>
              </a:rPr>
              <a:t>323 Km</a:t>
            </a:r>
            <a:endParaRPr b="0" i="0" sz="12800" u="none" cap="none" strike="noStrike">
              <a:solidFill>
                <a:schemeClr val="dk1"/>
              </a:solidFill>
              <a:latin typeface="Calibri"/>
              <a:ea typeface="Calibri"/>
              <a:cs typeface="Calibri"/>
              <a:sym typeface="Calibri"/>
            </a:endParaRPr>
          </a:p>
        </p:txBody>
      </p:sp>
      <p:sp>
        <p:nvSpPr>
          <p:cNvPr id="355" name="Google Shape;355;g2707e02b1cb_0_305"/>
          <p:cNvSpPr/>
          <p:nvPr/>
        </p:nvSpPr>
        <p:spPr>
          <a:xfrm>
            <a:off x="13552594" y="8978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707e02b1cb_0_305"/>
          <p:cNvSpPr/>
          <p:nvPr/>
        </p:nvSpPr>
        <p:spPr>
          <a:xfrm>
            <a:off x="13484852" y="8978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361" name="Shape 361"/>
        <p:cNvGrpSpPr/>
        <p:nvPr/>
      </p:nvGrpSpPr>
      <p:grpSpPr>
        <a:xfrm>
          <a:off x="0" y="0"/>
          <a:ext cx="0" cy="0"/>
          <a:chOff x="0" y="0"/>
          <a:chExt cx="0" cy="0"/>
        </a:xfrm>
      </p:grpSpPr>
      <p:pic>
        <p:nvPicPr>
          <p:cNvPr descr=" " id="362" name="Google Shape;362;g2707e02b1cb_0_33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63" name="Google Shape;363;g2707e02b1cb_0_3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4" name="Google Shape;364;g2707e02b1cb_0_33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65" name="Google Shape;365;g2707e02b1cb_0_332"/>
          <p:cNvSpPr/>
          <p:nvPr/>
        </p:nvSpPr>
        <p:spPr>
          <a:xfrm>
            <a:off x="6841922" y="1143000"/>
            <a:ext cx="106905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C7DE0"/>
              </a:buClr>
              <a:buSzPts val="8000"/>
              <a:buFont typeface="New Rocker"/>
              <a:buNone/>
            </a:pPr>
            <a:r>
              <a:rPr b="0" i="0" lang="en-US" sz="8000" u="none" cap="none" strike="noStrike">
                <a:solidFill>
                  <a:srgbClr val="CC7DE0"/>
                </a:solidFill>
                <a:latin typeface="New Rocker"/>
                <a:ea typeface="New Rocker"/>
                <a:cs typeface="New Rocker"/>
                <a:sym typeface="New Rocker"/>
              </a:rPr>
              <a:t>Some Graph</a:t>
            </a:r>
            <a:endParaRPr b="0" i="0" sz="8000" u="none" cap="none" strike="noStrike">
              <a:solidFill>
                <a:schemeClr val="dk1"/>
              </a:solidFill>
              <a:latin typeface="Calibri"/>
              <a:ea typeface="Calibri"/>
              <a:cs typeface="Calibri"/>
              <a:sym typeface="Calibri"/>
            </a:endParaRPr>
          </a:p>
        </p:txBody>
      </p:sp>
      <p:sp>
        <p:nvSpPr>
          <p:cNvPr id="366" name="Google Shape;366;g2707e02b1cb_0_332"/>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707e02b1cb_0_332"/>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1820"/>
              <a:buFont typeface="Lato"/>
              <a:buNone/>
            </a:pPr>
            <a:r>
              <a:rPr b="0" i="0" lang="en-US" sz="1820" u="none" cap="none" strike="noStrike">
                <a:solidFill>
                  <a:srgbClr val="E097EC"/>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8" name="Google Shape;368;g2707e02b1cb_0_332"/>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2185"/>
              <a:buFont typeface="Lato"/>
              <a:buNone/>
            </a:pPr>
            <a:r>
              <a:rPr b="0" i="0" lang="en-US" sz="2185" u="none" cap="none" strike="noStrike">
                <a:solidFill>
                  <a:srgbClr val="E097EC"/>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9" name="Google Shape;369;g2707e02b1cb_0_332"/>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2185"/>
              <a:buFont typeface="Lato"/>
              <a:buNone/>
            </a:pPr>
            <a:r>
              <a:rPr b="0" i="0" lang="en-US" sz="2185" u="none" cap="none" strike="noStrike">
                <a:solidFill>
                  <a:srgbClr val="E097EC"/>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0" name="Google Shape;370;g2707e02b1cb_0_332"/>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2185"/>
              <a:buFont typeface="Lato"/>
              <a:buNone/>
            </a:pPr>
            <a:r>
              <a:rPr b="0" i="0" lang="en-US" sz="2185" u="none" cap="none" strike="noStrike">
                <a:solidFill>
                  <a:srgbClr val="E097EC"/>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1" name="Google Shape;371;g2707e02b1cb_0_332"/>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2185"/>
              <a:buFont typeface="Lato"/>
              <a:buNone/>
            </a:pPr>
            <a:r>
              <a:rPr b="0" i="0" lang="en-US" sz="2185" u="none" cap="none" strike="noStrike">
                <a:solidFill>
                  <a:srgbClr val="E097EC"/>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2" name="Google Shape;372;g2707e02b1cb_0_332"/>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2185"/>
              <a:buFont typeface="Lato"/>
              <a:buNone/>
            </a:pPr>
            <a:r>
              <a:rPr b="0" i="0" lang="en-US" sz="2185" u="none" cap="none" strike="noStrike">
                <a:solidFill>
                  <a:srgbClr val="E097EC"/>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3" name="Google Shape;373;g2707e02b1cb_0_332"/>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2185"/>
              <a:buFont typeface="Lato"/>
              <a:buNone/>
            </a:pPr>
            <a:r>
              <a:rPr b="0" i="0" lang="en-US" sz="2185" u="none" cap="none" strike="noStrike">
                <a:solidFill>
                  <a:srgbClr val="E097EC"/>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4" name="Google Shape;374;g2707e02b1cb_0_332"/>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2185"/>
              <a:buFont typeface="Lato"/>
              <a:buNone/>
            </a:pPr>
            <a:r>
              <a:rPr b="0" i="0" lang="en-US" sz="2185" u="none" cap="none" strike="noStrike">
                <a:solidFill>
                  <a:srgbClr val="E097EC"/>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5" name="Google Shape;375;g2707e02b1cb_0_332"/>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2185"/>
              <a:buFont typeface="Lato"/>
              <a:buNone/>
            </a:pPr>
            <a:r>
              <a:rPr b="0" i="0" lang="en-US" sz="2185" u="none" cap="none" strike="noStrike">
                <a:solidFill>
                  <a:srgbClr val="E097EC"/>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6" name="Google Shape;376;g2707e02b1cb_0_332"/>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1820"/>
              <a:buFont typeface="Lato"/>
              <a:buNone/>
            </a:pPr>
            <a:r>
              <a:rPr b="0" i="0" lang="en-US" sz="1820" u="none" cap="none" strike="noStrike">
                <a:solidFill>
                  <a:srgbClr val="E097EC"/>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7" name="Google Shape;377;g2707e02b1cb_0_332"/>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1820"/>
              <a:buFont typeface="Lato"/>
              <a:buNone/>
            </a:pPr>
            <a:r>
              <a:rPr b="0" i="0" lang="en-US" sz="1820" u="none" cap="none" strike="noStrike">
                <a:solidFill>
                  <a:srgbClr val="E097EC"/>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8" name="Google Shape;378;g2707e02b1cb_0_332"/>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1820"/>
              <a:buFont typeface="Lato"/>
              <a:buNone/>
            </a:pPr>
            <a:r>
              <a:rPr b="0" i="0" lang="en-US" sz="1820" u="none" cap="none" strike="noStrike">
                <a:solidFill>
                  <a:srgbClr val="E097EC"/>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9" name="Google Shape;379;g2707e02b1cb_0_332"/>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1820"/>
              <a:buFont typeface="Lato"/>
              <a:buNone/>
            </a:pPr>
            <a:r>
              <a:rPr b="0" i="0" lang="en-US" sz="1820" u="none" cap="none" strike="noStrike">
                <a:solidFill>
                  <a:srgbClr val="E097EC"/>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0" name="Google Shape;380;g2707e02b1cb_0_332"/>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1820"/>
              <a:buFont typeface="Lato"/>
              <a:buNone/>
            </a:pPr>
            <a:r>
              <a:rPr b="0" i="0" lang="en-US" sz="1820" u="none" cap="none" strike="noStrike">
                <a:solidFill>
                  <a:srgbClr val="E097EC"/>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1" name="Google Shape;381;g2707e02b1cb_0_332"/>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1820"/>
              <a:buFont typeface="Lato"/>
              <a:buNone/>
            </a:pPr>
            <a:r>
              <a:rPr b="0" i="0" lang="en-US" sz="1820" u="none" cap="none" strike="noStrike">
                <a:solidFill>
                  <a:srgbClr val="E097EC"/>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2" name="Google Shape;382;g2707e02b1cb_0_332"/>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1820"/>
              <a:buFont typeface="Lato"/>
              <a:buNone/>
            </a:pPr>
            <a:r>
              <a:rPr b="0" i="0" lang="en-US" sz="1820" u="none" cap="none" strike="noStrike">
                <a:solidFill>
                  <a:srgbClr val="E097EC"/>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3" name="Google Shape;383;g2707e02b1cb_0_332"/>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1820"/>
              <a:buFont typeface="Lato"/>
              <a:buNone/>
            </a:pPr>
            <a:r>
              <a:rPr b="0" i="0" lang="en-US" sz="1820" u="none" cap="none" strike="noStrike">
                <a:solidFill>
                  <a:srgbClr val="E097EC"/>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4" name="Google Shape;384;g2707e02b1cb_0_332"/>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1820"/>
              <a:buFont typeface="Lato"/>
              <a:buNone/>
            </a:pPr>
            <a:r>
              <a:rPr b="0" i="0" lang="en-US" sz="1820" u="none" cap="none" strike="noStrike">
                <a:solidFill>
                  <a:srgbClr val="E097EC"/>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5" name="Google Shape;385;g2707e02b1cb_0_332"/>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1820"/>
              <a:buFont typeface="Lato"/>
              <a:buNone/>
            </a:pPr>
            <a:r>
              <a:rPr b="0" i="0" lang="en-US" sz="1820" u="none" cap="none" strike="noStrike">
                <a:solidFill>
                  <a:srgbClr val="E097EC"/>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6" name="Google Shape;386;g2707e02b1cb_0_332"/>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87" name="Google Shape;387;g2707e02b1cb_0_332"/>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88" name="Google Shape;388;g2707e02b1cb_0_332"/>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89" name="Google Shape;389;g2707e02b1cb_0_332"/>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90" name="Google Shape;390;g2707e02b1cb_0_332"/>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91" name="Google Shape;391;g2707e02b1cb_0_332"/>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92" name="Google Shape;392;g2707e02b1cb_0_332"/>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93" name="Google Shape;393;g2707e02b1cb_0_332"/>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94" name="Google Shape;394;g2707e02b1cb_0_332"/>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95" name="Google Shape;395;g2707e02b1cb_0_332"/>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96" name="Google Shape;396;g2707e02b1cb_0_332"/>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97" name="Google Shape;397;g2707e02b1cb_0_332"/>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98" name="Google Shape;398;g2707e02b1cb_0_332"/>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99" name="Google Shape;399;g2707e02b1cb_0_332"/>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400" name="Google Shape;400;g2707e02b1cb_0_332"/>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401" name="Google Shape;401;g2707e02b1cb_0_332"/>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402" name="Google Shape;402;g2707e02b1cb_0_332"/>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403" name="Google Shape;403;g2707e02b1cb_0_332"/>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404" name="Google Shape;404;g2707e02b1cb_0_332"/>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405" name="Google Shape;405;g2707e02b1cb_0_332"/>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406" name="Google Shape;406;g2707e02b1cb_0_332"/>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407" name="Google Shape;407;g2707e02b1cb_0_332"/>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408" name="Google Shape;408;g2707e02b1cb_0_33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707e02b1cb_0_33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0" name="Google Shape;410;g2707e02b1cb_0_332"/>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411" name="Google Shape;411;g2707e02b1cb_0_332"/>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412" name="Google Shape;412;g2707e02b1cb_0_332"/>
          <p:cNvSpPr/>
          <p:nvPr/>
        </p:nvSpPr>
        <p:spPr>
          <a:xfrm>
            <a:off x="16321540" y="6365379"/>
            <a:ext cx="17529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707e02b1cb_0_332"/>
          <p:cNvSpPr/>
          <p:nvPr/>
        </p:nvSpPr>
        <p:spPr>
          <a:xfrm>
            <a:off x="16321540" y="6337300"/>
            <a:ext cx="1956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34.574</a:t>
            </a:r>
            <a:endParaRPr b="0" i="0" sz="4800" u="none" cap="none" strike="noStrike">
              <a:solidFill>
                <a:schemeClr val="dk1"/>
              </a:solidFill>
              <a:latin typeface="Calibri"/>
              <a:ea typeface="Calibri"/>
              <a:cs typeface="Calibri"/>
              <a:sym typeface="Calibri"/>
            </a:endParaRPr>
          </a:p>
        </p:txBody>
      </p:sp>
      <p:sp>
        <p:nvSpPr>
          <p:cNvPr id="414" name="Google Shape;414;g2707e02b1cb_0_332"/>
          <p:cNvSpPr/>
          <p:nvPr/>
        </p:nvSpPr>
        <p:spPr>
          <a:xfrm>
            <a:off x="16747043" y="708660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15" name="Google Shape;415;g2707e02b1cb_0_332"/>
          <p:cNvSpPr/>
          <p:nvPr/>
        </p:nvSpPr>
        <p:spPr>
          <a:xfrm>
            <a:off x="13260457" y="10515600"/>
            <a:ext cx="78750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707e02b1cb_0_332"/>
          <p:cNvSpPr/>
          <p:nvPr/>
        </p:nvSpPr>
        <p:spPr>
          <a:xfrm>
            <a:off x="13260457" y="10515600"/>
            <a:ext cx="78750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707e02b1cb_0_332"/>
          <p:cNvSpPr/>
          <p:nvPr/>
        </p:nvSpPr>
        <p:spPr>
          <a:xfrm>
            <a:off x="13158845" y="10515600"/>
            <a:ext cx="80781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Treasure Found</a:t>
            </a:r>
            <a:endParaRPr b="0" i="0" sz="4800" u="none" cap="none" strike="noStrike">
              <a:solidFill>
                <a:schemeClr val="dk1"/>
              </a:solidFill>
              <a:latin typeface="Calibri"/>
              <a:ea typeface="Calibri"/>
              <a:cs typeface="Calibri"/>
              <a:sym typeface="Calibri"/>
            </a:endParaRPr>
          </a:p>
        </p:txBody>
      </p:sp>
      <p:sp>
        <p:nvSpPr>
          <p:cNvPr id="418" name="Google Shape;418;g2707e02b1cb_0_332"/>
          <p:cNvSpPr/>
          <p:nvPr/>
        </p:nvSpPr>
        <p:spPr>
          <a:xfrm>
            <a:off x="13192716" y="113665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9" name="Google Shape;419;g2707e02b1cb_0_332"/>
          <p:cNvSpPr/>
          <p:nvPr/>
        </p:nvSpPr>
        <p:spPr>
          <a:xfrm>
            <a:off x="3251606" y="10515600"/>
            <a:ext cx="78750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707e02b1cb_0_332"/>
          <p:cNvSpPr/>
          <p:nvPr/>
        </p:nvSpPr>
        <p:spPr>
          <a:xfrm>
            <a:off x="3251606" y="10515600"/>
            <a:ext cx="78750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707e02b1cb_0_332"/>
          <p:cNvSpPr/>
          <p:nvPr/>
        </p:nvSpPr>
        <p:spPr>
          <a:xfrm>
            <a:off x="3149994" y="10515600"/>
            <a:ext cx="80781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Spellcasting Progress</a:t>
            </a:r>
            <a:endParaRPr b="0" i="0" sz="4800" u="none" cap="none" strike="noStrike">
              <a:solidFill>
                <a:schemeClr val="dk1"/>
              </a:solidFill>
              <a:latin typeface="Calibri"/>
              <a:ea typeface="Calibri"/>
              <a:cs typeface="Calibri"/>
              <a:sym typeface="Calibri"/>
            </a:endParaRPr>
          </a:p>
        </p:txBody>
      </p:sp>
      <p:sp>
        <p:nvSpPr>
          <p:cNvPr id="422" name="Google Shape;422;g2707e02b1cb_0_332"/>
          <p:cNvSpPr/>
          <p:nvPr/>
        </p:nvSpPr>
        <p:spPr>
          <a:xfrm>
            <a:off x="3183865" y="113665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427" name="Shape 427"/>
        <p:cNvGrpSpPr/>
        <p:nvPr/>
      </p:nvGrpSpPr>
      <p:grpSpPr>
        <a:xfrm>
          <a:off x="0" y="0"/>
          <a:ext cx="0" cy="0"/>
          <a:chOff x="0" y="0"/>
          <a:chExt cx="0" cy="0"/>
        </a:xfrm>
      </p:grpSpPr>
      <p:pic>
        <p:nvPicPr>
          <p:cNvPr descr=" " id="428" name="Google Shape;428;g2707e02b1cb_0_39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29" name="Google Shape;429;g2707e02b1cb_0_3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0" name="Google Shape;430;g2707e02b1cb_0_39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1" name="Google Shape;431;g2707e02b1cb_0_397"/>
          <p:cNvSpPr/>
          <p:nvPr/>
        </p:nvSpPr>
        <p:spPr>
          <a:xfrm>
            <a:off x="13450981" y="6870700"/>
            <a:ext cx="8738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707e02b1cb_0_397"/>
          <p:cNvSpPr/>
          <p:nvPr/>
        </p:nvSpPr>
        <p:spPr>
          <a:xfrm>
            <a:off x="13450981" y="6870700"/>
            <a:ext cx="8738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707e02b1cb_0_397"/>
          <p:cNvSpPr/>
          <p:nvPr/>
        </p:nvSpPr>
        <p:spPr>
          <a:xfrm>
            <a:off x="13450981" y="6870700"/>
            <a:ext cx="8941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A web application</a:t>
            </a:r>
            <a:endParaRPr b="0" i="0" sz="4800" u="none" cap="none" strike="noStrike">
              <a:solidFill>
                <a:schemeClr val="dk1"/>
              </a:solidFill>
              <a:latin typeface="Calibri"/>
              <a:ea typeface="Calibri"/>
              <a:cs typeface="Calibri"/>
              <a:sym typeface="Calibri"/>
            </a:endParaRPr>
          </a:p>
        </p:txBody>
      </p:sp>
      <p:sp>
        <p:nvSpPr>
          <p:cNvPr id="434" name="Google Shape;434;g2707e02b1cb_0_397"/>
          <p:cNvSpPr/>
          <p:nvPr/>
        </p:nvSpPr>
        <p:spPr>
          <a:xfrm>
            <a:off x="13450981" y="78232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5" name="Google Shape;435;g2707e02b1cb_0_397"/>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36" name="Google Shape;436;g2707e02b1cb_0_397"/>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37" name="Google Shape;437;g2707e02b1cb_0_397"/>
          <p:cNvSpPr/>
          <p:nvPr/>
        </p:nvSpPr>
        <p:spPr>
          <a:xfrm>
            <a:off x="13374772" y="4737100"/>
            <a:ext cx="106905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7DE0"/>
              </a:buClr>
              <a:buSzPts val="8000"/>
              <a:buFont typeface="New Rocker"/>
              <a:buNone/>
            </a:pPr>
            <a:r>
              <a:rPr b="0" i="0" lang="en-US" sz="8000" u="none" cap="none" strike="noStrike">
                <a:solidFill>
                  <a:srgbClr val="CC7DE0"/>
                </a:solidFill>
                <a:latin typeface="New Rocker"/>
                <a:ea typeface="New Rocker"/>
                <a:cs typeface="New Rocker"/>
                <a:sym typeface="New Rocker"/>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442" name="Shape 442"/>
        <p:cNvGrpSpPr/>
        <p:nvPr/>
      </p:nvGrpSpPr>
      <p:grpSpPr>
        <a:xfrm>
          <a:off x="0" y="0"/>
          <a:ext cx="0" cy="0"/>
          <a:chOff x="0" y="0"/>
          <a:chExt cx="0" cy="0"/>
        </a:xfrm>
      </p:grpSpPr>
      <p:pic>
        <p:nvPicPr>
          <p:cNvPr descr=" " id="443" name="Google Shape;443;g2707e02b1cb_0_41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4" name="Google Shape;444;g2707e02b1cb_0_4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5" name="Google Shape;445;g2707e02b1cb_0_4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6" name="Google Shape;446;g2707e02b1cb_0_411"/>
          <p:cNvSpPr/>
          <p:nvPr/>
        </p:nvSpPr>
        <p:spPr>
          <a:xfrm>
            <a:off x="2946768" y="4152900"/>
            <a:ext cx="8738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707e02b1cb_0_411"/>
          <p:cNvSpPr/>
          <p:nvPr/>
        </p:nvSpPr>
        <p:spPr>
          <a:xfrm>
            <a:off x="2946768" y="4152900"/>
            <a:ext cx="8738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707e02b1cb_0_411"/>
          <p:cNvSpPr/>
          <p:nvPr/>
        </p:nvSpPr>
        <p:spPr>
          <a:xfrm>
            <a:off x="2946768" y="4152900"/>
            <a:ext cx="8941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An mobile app</a:t>
            </a:r>
            <a:endParaRPr b="0" i="0" sz="4800" u="none" cap="none" strike="noStrike">
              <a:solidFill>
                <a:schemeClr val="dk1"/>
              </a:solidFill>
              <a:latin typeface="Calibri"/>
              <a:ea typeface="Calibri"/>
              <a:cs typeface="Calibri"/>
              <a:sym typeface="Calibri"/>
            </a:endParaRPr>
          </a:p>
        </p:txBody>
      </p:sp>
      <p:sp>
        <p:nvSpPr>
          <p:cNvPr id="449" name="Google Shape;449;g2707e02b1cb_0_411"/>
          <p:cNvSpPr/>
          <p:nvPr/>
        </p:nvSpPr>
        <p:spPr>
          <a:xfrm>
            <a:off x="2946768" y="51054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0" name="Google Shape;450;g2707e02b1cb_0_411"/>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51" name="Google Shape;451;g2707e02b1cb_0_411"/>
          <p:cNvSpPr/>
          <p:nvPr/>
        </p:nvSpPr>
        <p:spPr>
          <a:xfrm>
            <a:off x="2895962" y="1854200"/>
            <a:ext cx="129006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7DE0"/>
              </a:buClr>
              <a:buSzPts val="8000"/>
              <a:buFont typeface="New Rocker"/>
              <a:buNone/>
            </a:pPr>
            <a:r>
              <a:rPr b="0" i="0" lang="en-US" sz="8000" u="none" cap="none" strike="noStrike">
                <a:solidFill>
                  <a:srgbClr val="CC7DE0"/>
                </a:solidFill>
                <a:latin typeface="New Rocker"/>
                <a:ea typeface="New Rocker"/>
                <a:cs typeface="New Rocker"/>
                <a:sym typeface="New Rocker"/>
              </a:rPr>
              <a:t>The Future of Fantasy</a:t>
            </a:r>
            <a:endParaRPr b="0" i="0" sz="8000" u="none" cap="none" strike="noStrike">
              <a:solidFill>
                <a:schemeClr val="dk1"/>
              </a:solidFill>
              <a:latin typeface="Calibri"/>
              <a:ea typeface="Calibri"/>
              <a:cs typeface="Calibri"/>
              <a:sym typeface="Calibri"/>
            </a:endParaRPr>
          </a:p>
        </p:txBody>
      </p:sp>
      <p:pic>
        <p:nvPicPr>
          <p:cNvPr descr=" " id="452" name="Google Shape;452;g2707e02b1cb_0_411"/>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53" name="Google Shape;453;g2707e02b1cb_0_411"/>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458" name="Shape 458"/>
        <p:cNvGrpSpPr/>
        <p:nvPr/>
      </p:nvGrpSpPr>
      <p:grpSpPr>
        <a:xfrm>
          <a:off x="0" y="0"/>
          <a:ext cx="0" cy="0"/>
          <a:chOff x="0" y="0"/>
          <a:chExt cx="0" cy="0"/>
        </a:xfrm>
      </p:grpSpPr>
      <p:pic>
        <p:nvPicPr>
          <p:cNvPr descr=" " id="459" name="Google Shape;459;g2707e02b1cb_0_42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0" name="Google Shape;460;g2707e02b1cb_0_4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1" name="Google Shape;461;g2707e02b1cb_0_42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2" name="Google Shape;462;g2707e02b1cb_0_426"/>
          <p:cNvSpPr/>
          <p:nvPr/>
        </p:nvSpPr>
        <p:spPr>
          <a:xfrm>
            <a:off x="16880410" y="4025900"/>
            <a:ext cx="57156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707e02b1cb_0_426"/>
          <p:cNvSpPr/>
          <p:nvPr/>
        </p:nvSpPr>
        <p:spPr>
          <a:xfrm>
            <a:off x="16880410" y="4025900"/>
            <a:ext cx="57156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707e02b1cb_0_426"/>
          <p:cNvSpPr/>
          <p:nvPr/>
        </p:nvSpPr>
        <p:spPr>
          <a:xfrm>
            <a:off x="16880410" y="4025900"/>
            <a:ext cx="5919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A web application</a:t>
            </a:r>
            <a:endParaRPr b="0" i="0" sz="4800" u="none" cap="none" strike="noStrike">
              <a:solidFill>
                <a:schemeClr val="dk1"/>
              </a:solidFill>
              <a:latin typeface="Calibri"/>
              <a:ea typeface="Calibri"/>
              <a:cs typeface="Calibri"/>
              <a:sym typeface="Calibri"/>
            </a:endParaRPr>
          </a:p>
        </p:txBody>
      </p:sp>
      <p:sp>
        <p:nvSpPr>
          <p:cNvPr id="465" name="Google Shape;465;g2707e02b1cb_0_426"/>
          <p:cNvSpPr/>
          <p:nvPr/>
        </p:nvSpPr>
        <p:spPr>
          <a:xfrm>
            <a:off x="16880410" y="49784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66" name="Google Shape;466;g2707e02b1cb_0_426"/>
          <p:cNvSpPr/>
          <p:nvPr/>
        </p:nvSpPr>
        <p:spPr>
          <a:xfrm>
            <a:off x="825603" y="4064000"/>
            <a:ext cx="7007100" cy="531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7DE0"/>
              </a:buClr>
              <a:buSzPts val="8000"/>
              <a:buFont typeface="New Rocker"/>
              <a:buNone/>
            </a:pPr>
            <a:r>
              <a:rPr b="0" i="0" lang="en-US" sz="8000" u="none" cap="none" strike="noStrike">
                <a:solidFill>
                  <a:srgbClr val="CC7DE0"/>
                </a:solidFill>
                <a:latin typeface="New Rocker"/>
                <a:ea typeface="New Rocker"/>
                <a:cs typeface="New Rocker"/>
                <a:sym typeface="New Rocker"/>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67" name="Google Shape;467;g2707e02b1cb_0_426"/>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68" name="Google Shape;468;g2707e02b1cb_0_426"/>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69" name="Google Shape;469;g2707e02b1cb_0_426"/>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474" name="Shape 474"/>
        <p:cNvGrpSpPr/>
        <p:nvPr/>
      </p:nvGrpSpPr>
      <p:grpSpPr>
        <a:xfrm>
          <a:off x="0" y="0"/>
          <a:ext cx="0" cy="0"/>
          <a:chOff x="0" y="0"/>
          <a:chExt cx="0" cy="0"/>
        </a:xfrm>
      </p:grpSpPr>
      <p:pic>
        <p:nvPicPr>
          <p:cNvPr descr=" " id="475" name="Google Shape;475;g2707e02b1cb_0_44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6" name="Google Shape;476;g2707e02b1cb_0_4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g2707e02b1cb_0_44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8" name="Google Shape;478;g2707e02b1cb_0_441"/>
          <p:cNvSpPr/>
          <p:nvPr/>
        </p:nvSpPr>
        <p:spPr>
          <a:xfrm>
            <a:off x="15690694" y="698500"/>
            <a:ext cx="7464300" cy="1583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CC7DE0"/>
              </a:buClr>
              <a:buSzPts val="8000"/>
              <a:buFont typeface="New Rocker"/>
              <a:buNone/>
            </a:pPr>
            <a:r>
              <a:rPr b="0" i="0" lang="en-US" sz="8000" u="none" cap="none" strike="noStrike">
                <a:solidFill>
                  <a:srgbClr val="CC7DE0"/>
                </a:solidFill>
                <a:latin typeface="New Rocker"/>
                <a:ea typeface="New Rocker"/>
                <a:cs typeface="New Rocker"/>
                <a:sym typeface="New Rocker"/>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26" name="Shape 26"/>
        <p:cNvGrpSpPr/>
        <p:nvPr/>
      </p:nvGrpSpPr>
      <p:grpSpPr>
        <a:xfrm>
          <a:off x="0" y="0"/>
          <a:ext cx="0" cy="0"/>
          <a:chOff x="0" y="0"/>
          <a:chExt cx="0" cy="0"/>
        </a:xfrm>
      </p:grpSpPr>
      <p:pic>
        <p:nvPicPr>
          <p:cNvPr descr=" " id="27" name="Google Shape;27;g2707e02b1cb_0_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 name="Google Shape;28;g2707e02b1cb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707e02b1cb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2707e02b1cb_0_10"/>
          <p:cNvSpPr/>
          <p:nvPr/>
        </p:nvSpPr>
        <p:spPr>
          <a:xfrm>
            <a:off x="2476810" y="4254500"/>
            <a:ext cx="102585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7DE0"/>
              </a:buClr>
              <a:buSzPts val="12800"/>
              <a:buFont typeface="New Rocker"/>
              <a:buNone/>
            </a:pPr>
            <a:r>
              <a:rPr b="0" i="0" lang="en-US" sz="12800" u="none" cap="none" strike="noStrike">
                <a:solidFill>
                  <a:srgbClr val="CC7DE0"/>
                </a:solidFill>
                <a:latin typeface="New Rocker"/>
                <a:ea typeface="New Rocker"/>
                <a:cs typeface="New Rocker"/>
                <a:sym typeface="New Rocker"/>
              </a:rPr>
              <a:t>Welcome</a:t>
            </a:r>
            <a:endParaRPr b="0" i="0" sz="12800" u="none" cap="none" strike="noStrike">
              <a:solidFill>
                <a:schemeClr val="dk1"/>
              </a:solidFill>
              <a:latin typeface="Calibri"/>
              <a:ea typeface="Calibri"/>
              <a:cs typeface="Calibri"/>
              <a:sym typeface="Calibri"/>
            </a:endParaRPr>
          </a:p>
        </p:txBody>
      </p:sp>
      <p:sp>
        <p:nvSpPr>
          <p:cNvPr id="31" name="Google Shape;31;g2707e02b1cb_0_10"/>
          <p:cNvSpPr/>
          <p:nvPr/>
        </p:nvSpPr>
        <p:spPr>
          <a:xfrm>
            <a:off x="2476810" y="6781800"/>
            <a:ext cx="8137500" cy="386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2" name="Google Shape;32;g2707e02b1cb_0_10"/>
          <p:cNvPicPr preferRelativeResize="0"/>
          <p:nvPr/>
        </p:nvPicPr>
        <p:blipFill rotWithShape="1">
          <a:blip r:embed="rId5">
            <a:alphaModFix/>
          </a:blip>
          <a:srcRect b="0" l="0" r="0" t="0"/>
          <a:stretch/>
        </p:blipFill>
        <p:spPr>
          <a:xfrm>
            <a:off x="11380622" y="914400"/>
            <a:ext cx="11088486" cy="11899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483" name="Shape 483"/>
        <p:cNvGrpSpPr/>
        <p:nvPr/>
      </p:nvGrpSpPr>
      <p:grpSpPr>
        <a:xfrm>
          <a:off x="0" y="0"/>
          <a:ext cx="0" cy="0"/>
          <a:chOff x="0" y="0"/>
          <a:chExt cx="0" cy="0"/>
        </a:xfrm>
      </p:grpSpPr>
      <p:pic>
        <p:nvPicPr>
          <p:cNvPr descr=" " id="484" name="Google Shape;484;g2707e02b1cb_0_44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5" name="Google Shape;485;g2707e02b1cb_0_4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6" name="Google Shape;486;g2707e02b1cb_0_44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87" name="Google Shape;487;g2707e02b1cb_0_449"/>
          <p:cNvPicPr preferRelativeResize="0"/>
          <p:nvPr/>
        </p:nvPicPr>
        <p:blipFill rotWithShape="1">
          <a:blip r:embed="rId5">
            <a:alphaModFix/>
          </a:blip>
          <a:srcRect b="0" l="0" r="0" t="0"/>
          <a:stretch/>
        </p:blipFill>
        <p:spPr>
          <a:xfrm>
            <a:off x="8522765" y="3810000"/>
            <a:ext cx="14479810" cy="7861300"/>
          </a:xfrm>
          <a:prstGeom prst="rect">
            <a:avLst/>
          </a:prstGeom>
          <a:noFill/>
          <a:ln>
            <a:noFill/>
          </a:ln>
        </p:spPr>
      </p:pic>
      <p:sp>
        <p:nvSpPr>
          <p:cNvPr id="488" name="Google Shape;488;g2707e02b1cb_0_449"/>
          <p:cNvSpPr/>
          <p:nvPr/>
        </p:nvSpPr>
        <p:spPr>
          <a:xfrm>
            <a:off x="5012893" y="1104900"/>
            <a:ext cx="14348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C7DE0"/>
              </a:buClr>
              <a:buSzPts val="8000"/>
              <a:buFont typeface="New Rocker"/>
              <a:buNone/>
            </a:pPr>
            <a:r>
              <a:rPr b="0" i="0" lang="en-US" sz="8000" u="none" cap="none" strike="noStrike">
                <a:solidFill>
                  <a:srgbClr val="CC7DE0"/>
                </a:solidFill>
                <a:latin typeface="New Rocker"/>
                <a:ea typeface="New Rocker"/>
                <a:cs typeface="New Rocker"/>
                <a:sym typeface="New Rocker"/>
              </a:rPr>
              <a:t>Fantasy Realm at a Glance</a:t>
            </a:r>
            <a:endParaRPr b="0" i="0" sz="8000" u="none" cap="none" strike="noStrike">
              <a:solidFill>
                <a:schemeClr val="dk1"/>
              </a:solidFill>
              <a:latin typeface="Calibri"/>
              <a:ea typeface="Calibri"/>
              <a:cs typeface="Calibri"/>
              <a:sym typeface="Calibri"/>
            </a:endParaRPr>
          </a:p>
        </p:txBody>
      </p:sp>
      <p:sp>
        <p:nvSpPr>
          <p:cNvPr id="489" name="Google Shape;489;g2707e02b1cb_0_449"/>
          <p:cNvSpPr/>
          <p:nvPr/>
        </p:nvSpPr>
        <p:spPr>
          <a:xfrm>
            <a:off x="1714714" y="3435350"/>
            <a:ext cx="69351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707e02b1cb_0_449"/>
          <p:cNvSpPr/>
          <p:nvPr/>
        </p:nvSpPr>
        <p:spPr>
          <a:xfrm>
            <a:off x="1714714" y="3435350"/>
            <a:ext cx="69351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707e02b1cb_0_449"/>
          <p:cNvSpPr/>
          <p:nvPr/>
        </p:nvSpPr>
        <p:spPr>
          <a:xfrm>
            <a:off x="1714714" y="343535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The Forest</a:t>
            </a:r>
            <a:endParaRPr b="0" i="0" sz="4800" u="none" cap="none" strike="noStrike">
              <a:solidFill>
                <a:schemeClr val="dk1"/>
              </a:solidFill>
              <a:latin typeface="Calibri"/>
              <a:ea typeface="Calibri"/>
              <a:cs typeface="Calibri"/>
              <a:sym typeface="Calibri"/>
            </a:endParaRPr>
          </a:p>
        </p:txBody>
      </p:sp>
      <p:sp>
        <p:nvSpPr>
          <p:cNvPr id="492" name="Google Shape;492;g2707e02b1cb_0_449"/>
          <p:cNvSpPr/>
          <p:nvPr/>
        </p:nvSpPr>
        <p:spPr>
          <a:xfrm>
            <a:off x="1714714" y="42862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493" name="Google Shape;493;g2707e02b1cb_0_449"/>
          <p:cNvSpPr/>
          <p:nvPr/>
        </p:nvSpPr>
        <p:spPr>
          <a:xfrm>
            <a:off x="1714714" y="6597650"/>
            <a:ext cx="69351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707e02b1cb_0_449"/>
          <p:cNvSpPr/>
          <p:nvPr/>
        </p:nvSpPr>
        <p:spPr>
          <a:xfrm>
            <a:off x="1714714" y="6597650"/>
            <a:ext cx="69351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707e02b1cb_0_449"/>
          <p:cNvSpPr/>
          <p:nvPr/>
        </p:nvSpPr>
        <p:spPr>
          <a:xfrm>
            <a:off x="1714714" y="659765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The Caves</a:t>
            </a:r>
            <a:endParaRPr b="0" i="0" sz="4800" u="none" cap="none" strike="noStrike">
              <a:solidFill>
                <a:schemeClr val="dk1"/>
              </a:solidFill>
              <a:latin typeface="Calibri"/>
              <a:ea typeface="Calibri"/>
              <a:cs typeface="Calibri"/>
              <a:sym typeface="Calibri"/>
            </a:endParaRPr>
          </a:p>
        </p:txBody>
      </p:sp>
      <p:sp>
        <p:nvSpPr>
          <p:cNvPr id="496" name="Google Shape;496;g2707e02b1cb_0_449"/>
          <p:cNvSpPr/>
          <p:nvPr/>
        </p:nvSpPr>
        <p:spPr>
          <a:xfrm>
            <a:off x="1714714" y="74485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97" name="Google Shape;497;g2707e02b1cb_0_449"/>
          <p:cNvSpPr/>
          <p:nvPr/>
        </p:nvSpPr>
        <p:spPr>
          <a:xfrm>
            <a:off x="1714714" y="9759950"/>
            <a:ext cx="69351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707e02b1cb_0_449"/>
          <p:cNvSpPr/>
          <p:nvPr/>
        </p:nvSpPr>
        <p:spPr>
          <a:xfrm>
            <a:off x="1714714" y="9759950"/>
            <a:ext cx="69351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707e02b1cb_0_449"/>
          <p:cNvSpPr/>
          <p:nvPr/>
        </p:nvSpPr>
        <p:spPr>
          <a:xfrm>
            <a:off x="1714714" y="975995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The Lair</a:t>
            </a:r>
            <a:endParaRPr b="0" i="0" sz="4800" u="none" cap="none" strike="noStrike">
              <a:solidFill>
                <a:schemeClr val="dk1"/>
              </a:solidFill>
              <a:latin typeface="Calibri"/>
              <a:ea typeface="Calibri"/>
              <a:cs typeface="Calibri"/>
              <a:sym typeface="Calibri"/>
            </a:endParaRPr>
          </a:p>
        </p:txBody>
      </p:sp>
      <p:sp>
        <p:nvSpPr>
          <p:cNvPr id="500" name="Google Shape;500;g2707e02b1cb_0_449"/>
          <p:cNvSpPr/>
          <p:nvPr/>
        </p:nvSpPr>
        <p:spPr>
          <a:xfrm>
            <a:off x="1714714" y="106108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505" name="Shape 505"/>
        <p:cNvGrpSpPr/>
        <p:nvPr/>
      </p:nvGrpSpPr>
      <p:grpSpPr>
        <a:xfrm>
          <a:off x="0" y="0"/>
          <a:ext cx="0" cy="0"/>
          <a:chOff x="0" y="0"/>
          <a:chExt cx="0" cy="0"/>
        </a:xfrm>
      </p:grpSpPr>
      <p:pic>
        <p:nvPicPr>
          <p:cNvPr descr=" " id="506" name="Google Shape;506;g2707e02b1cb_0_47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7" name="Google Shape;507;g2707e02b1cb_0_4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8" name="Google Shape;508;g2707e02b1cb_0_47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9" name="Google Shape;509;g2707e02b1cb_0_470"/>
          <p:cNvSpPr/>
          <p:nvPr/>
        </p:nvSpPr>
        <p:spPr>
          <a:xfrm>
            <a:off x="6054423" y="1104900"/>
            <a:ext cx="12278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C7DE0"/>
              </a:buClr>
              <a:buSzPts val="8000"/>
              <a:buFont typeface="New Rocker"/>
              <a:buNone/>
            </a:pPr>
            <a:r>
              <a:rPr b="0" i="0" lang="en-US" sz="8000" u="none" cap="none" strike="noStrike">
                <a:solidFill>
                  <a:srgbClr val="CC7DE0"/>
                </a:solidFill>
                <a:latin typeface="New Rocker"/>
                <a:ea typeface="New Rocker"/>
                <a:cs typeface="New Rocker"/>
                <a:sym typeface="New Rocker"/>
              </a:rPr>
              <a:t>The Timeline</a:t>
            </a:r>
            <a:endParaRPr b="0" i="0" sz="8000" u="none" cap="none" strike="noStrike">
              <a:solidFill>
                <a:schemeClr val="dk1"/>
              </a:solidFill>
              <a:latin typeface="Calibri"/>
              <a:ea typeface="Calibri"/>
              <a:cs typeface="Calibri"/>
              <a:sym typeface="Calibri"/>
            </a:endParaRPr>
          </a:p>
        </p:txBody>
      </p:sp>
      <p:sp>
        <p:nvSpPr>
          <p:cNvPr id="510" name="Google Shape;510;g2707e02b1cb_0_470"/>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707e02b1cb_0_470"/>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2" name="Google Shape;512;g2707e02b1cb_0_470"/>
          <p:cNvPicPr preferRelativeResize="0"/>
          <p:nvPr/>
        </p:nvPicPr>
        <p:blipFill rotWithShape="1">
          <a:blip r:embed="rId5">
            <a:alphaModFix/>
          </a:blip>
          <a:srcRect b="0" l="0" r="0" t="0"/>
          <a:stretch/>
        </p:blipFill>
        <p:spPr>
          <a:xfrm>
            <a:off x="0" y="7912100"/>
            <a:ext cx="24387048" cy="12700"/>
          </a:xfrm>
          <a:prstGeom prst="rect">
            <a:avLst/>
          </a:prstGeom>
          <a:noFill/>
          <a:ln>
            <a:noFill/>
          </a:ln>
        </p:spPr>
      </p:pic>
      <p:pic>
        <p:nvPicPr>
          <p:cNvPr descr=" " id="513" name="Google Shape;513;g2707e02b1cb_0_470"/>
          <p:cNvPicPr preferRelativeResize="0"/>
          <p:nvPr/>
        </p:nvPicPr>
        <p:blipFill rotWithShape="1">
          <a:blip r:embed="rId6">
            <a:alphaModFix/>
          </a:blip>
          <a:srcRect b="0" l="0" r="0" t="0"/>
          <a:stretch/>
        </p:blipFill>
        <p:spPr>
          <a:xfrm>
            <a:off x="1244756" y="5016500"/>
            <a:ext cx="190524" cy="2908300"/>
          </a:xfrm>
          <a:prstGeom prst="rect">
            <a:avLst/>
          </a:prstGeom>
          <a:noFill/>
          <a:ln>
            <a:noFill/>
          </a:ln>
        </p:spPr>
      </p:pic>
      <p:pic>
        <p:nvPicPr>
          <p:cNvPr descr=" " id="514" name="Google Shape;514;g2707e02b1cb_0_470"/>
          <p:cNvPicPr preferRelativeResize="0"/>
          <p:nvPr/>
        </p:nvPicPr>
        <p:blipFill rotWithShape="1">
          <a:blip r:embed="rId7">
            <a:alphaModFix/>
          </a:blip>
          <a:srcRect b="0" l="0" r="0" t="0"/>
          <a:stretch/>
        </p:blipFill>
        <p:spPr>
          <a:xfrm>
            <a:off x="12561870" y="3505200"/>
            <a:ext cx="190524" cy="4419600"/>
          </a:xfrm>
          <a:prstGeom prst="rect">
            <a:avLst/>
          </a:prstGeom>
          <a:noFill/>
          <a:ln>
            <a:noFill/>
          </a:ln>
        </p:spPr>
      </p:pic>
      <p:pic>
        <p:nvPicPr>
          <p:cNvPr descr=" " id="515" name="Google Shape;515;g2707e02b1cb_0_470"/>
          <p:cNvPicPr preferRelativeResize="0"/>
          <p:nvPr/>
        </p:nvPicPr>
        <p:blipFill rotWithShape="1">
          <a:blip r:embed="rId8">
            <a:alphaModFix/>
          </a:blip>
          <a:srcRect b="0" l="0" r="0" t="0"/>
          <a:stretch/>
        </p:blipFill>
        <p:spPr>
          <a:xfrm>
            <a:off x="6884260" y="7924800"/>
            <a:ext cx="190524" cy="5029200"/>
          </a:xfrm>
          <a:prstGeom prst="rect">
            <a:avLst/>
          </a:prstGeom>
          <a:noFill/>
          <a:ln>
            <a:noFill/>
          </a:ln>
        </p:spPr>
      </p:pic>
      <p:pic>
        <p:nvPicPr>
          <p:cNvPr descr=" " id="516" name="Google Shape;516;g2707e02b1cb_0_470"/>
          <p:cNvPicPr preferRelativeResize="0"/>
          <p:nvPr/>
        </p:nvPicPr>
        <p:blipFill rotWithShape="1">
          <a:blip r:embed="rId9">
            <a:alphaModFix/>
          </a:blip>
          <a:srcRect b="0" l="0" r="0" t="0"/>
          <a:stretch/>
        </p:blipFill>
        <p:spPr>
          <a:xfrm>
            <a:off x="18214076" y="7924800"/>
            <a:ext cx="190524" cy="3048000"/>
          </a:xfrm>
          <a:prstGeom prst="rect">
            <a:avLst/>
          </a:prstGeom>
          <a:noFill/>
          <a:ln>
            <a:noFill/>
          </a:ln>
        </p:spPr>
      </p:pic>
      <p:sp>
        <p:nvSpPr>
          <p:cNvPr id="517" name="Google Shape;517;g2707e02b1cb_0_470"/>
          <p:cNvSpPr/>
          <p:nvPr/>
        </p:nvSpPr>
        <p:spPr>
          <a:xfrm>
            <a:off x="1740117" y="4775200"/>
            <a:ext cx="45726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707e02b1cb_0_470"/>
          <p:cNvSpPr/>
          <p:nvPr/>
        </p:nvSpPr>
        <p:spPr>
          <a:xfrm>
            <a:off x="1740117" y="4775200"/>
            <a:ext cx="45726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707e02b1cb_0_470"/>
          <p:cNvSpPr/>
          <p:nvPr/>
        </p:nvSpPr>
        <p:spPr>
          <a:xfrm>
            <a:off x="1740117" y="47752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New Rocker"/>
              <a:buNone/>
            </a:pPr>
            <a:r>
              <a:rPr b="0" i="0" lang="en-US" sz="3600" u="none" cap="none" strike="noStrike">
                <a:solidFill>
                  <a:srgbClr val="FFFFFF"/>
                </a:solidFill>
                <a:latin typeface="New Rocker"/>
                <a:ea typeface="New Rocker"/>
                <a:cs typeface="New Rocker"/>
                <a:sym typeface="New Rocker"/>
              </a:rPr>
              <a:t>War</a:t>
            </a:r>
            <a:endParaRPr b="0" i="0" sz="3600" u="none" cap="none" strike="noStrike">
              <a:solidFill>
                <a:schemeClr val="dk1"/>
              </a:solidFill>
              <a:latin typeface="Calibri"/>
              <a:ea typeface="Calibri"/>
              <a:cs typeface="Calibri"/>
              <a:sym typeface="Calibri"/>
            </a:endParaRPr>
          </a:p>
        </p:txBody>
      </p:sp>
      <p:sp>
        <p:nvSpPr>
          <p:cNvPr id="520" name="Google Shape;520;g2707e02b1cb_0_470"/>
          <p:cNvSpPr/>
          <p:nvPr/>
        </p:nvSpPr>
        <p:spPr>
          <a:xfrm>
            <a:off x="1740117" y="55372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21" name="Google Shape;521;g2707e02b1cb_0_470"/>
          <p:cNvSpPr/>
          <p:nvPr/>
        </p:nvSpPr>
        <p:spPr>
          <a:xfrm>
            <a:off x="13069934" y="3289300"/>
            <a:ext cx="45726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707e02b1cb_0_470"/>
          <p:cNvSpPr/>
          <p:nvPr/>
        </p:nvSpPr>
        <p:spPr>
          <a:xfrm>
            <a:off x="13069934" y="3289300"/>
            <a:ext cx="45726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707e02b1cb_0_470"/>
          <p:cNvSpPr/>
          <p:nvPr/>
        </p:nvSpPr>
        <p:spPr>
          <a:xfrm>
            <a:off x="13069934" y="32893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New Rocker"/>
              <a:buNone/>
            </a:pPr>
            <a:r>
              <a:rPr b="0" i="0" lang="en-US" sz="3600" u="none" cap="none" strike="noStrike">
                <a:solidFill>
                  <a:srgbClr val="FFFFFF"/>
                </a:solidFill>
                <a:latin typeface="New Rocker"/>
                <a:ea typeface="New Rocker"/>
                <a:cs typeface="New Rocker"/>
                <a:sym typeface="New Rocker"/>
              </a:rPr>
              <a:t>Transformation</a:t>
            </a:r>
            <a:endParaRPr b="0" i="0" sz="3600" u="none" cap="none" strike="noStrike">
              <a:solidFill>
                <a:schemeClr val="dk1"/>
              </a:solidFill>
              <a:latin typeface="Calibri"/>
              <a:ea typeface="Calibri"/>
              <a:cs typeface="Calibri"/>
              <a:sym typeface="Calibri"/>
            </a:endParaRPr>
          </a:p>
        </p:txBody>
      </p:sp>
      <p:sp>
        <p:nvSpPr>
          <p:cNvPr id="524" name="Google Shape;524;g2707e02b1cb_0_470"/>
          <p:cNvSpPr/>
          <p:nvPr/>
        </p:nvSpPr>
        <p:spPr>
          <a:xfrm>
            <a:off x="13069934" y="40513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25" name="Google Shape;525;g2707e02b1cb_0_470"/>
          <p:cNvSpPr/>
          <p:nvPr/>
        </p:nvSpPr>
        <p:spPr>
          <a:xfrm>
            <a:off x="7417727" y="8432800"/>
            <a:ext cx="45726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707e02b1cb_0_470"/>
          <p:cNvSpPr/>
          <p:nvPr/>
        </p:nvSpPr>
        <p:spPr>
          <a:xfrm>
            <a:off x="7417727" y="8432800"/>
            <a:ext cx="45726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707e02b1cb_0_470"/>
          <p:cNvSpPr/>
          <p:nvPr/>
        </p:nvSpPr>
        <p:spPr>
          <a:xfrm>
            <a:off x="7417727" y="84328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New Rocker"/>
              <a:buNone/>
            </a:pPr>
            <a:r>
              <a:rPr b="0" i="0" lang="en-US" sz="3600" u="none" cap="none" strike="noStrike">
                <a:solidFill>
                  <a:srgbClr val="FFFFFF"/>
                </a:solidFill>
                <a:latin typeface="New Rocker"/>
                <a:ea typeface="New Rocker"/>
                <a:cs typeface="New Rocker"/>
                <a:sym typeface="New Rocker"/>
              </a:rPr>
              <a:t>Rise</a:t>
            </a:r>
            <a:endParaRPr b="0" i="0" sz="3600" u="none" cap="none" strike="noStrike">
              <a:solidFill>
                <a:schemeClr val="dk1"/>
              </a:solidFill>
              <a:latin typeface="Calibri"/>
              <a:ea typeface="Calibri"/>
              <a:cs typeface="Calibri"/>
              <a:sym typeface="Calibri"/>
            </a:endParaRPr>
          </a:p>
        </p:txBody>
      </p:sp>
      <p:sp>
        <p:nvSpPr>
          <p:cNvPr id="528" name="Google Shape;528;g2707e02b1cb_0_470"/>
          <p:cNvSpPr/>
          <p:nvPr/>
        </p:nvSpPr>
        <p:spPr>
          <a:xfrm>
            <a:off x="7417727" y="91948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29" name="Google Shape;529;g2707e02b1cb_0_470"/>
          <p:cNvSpPr/>
          <p:nvPr/>
        </p:nvSpPr>
        <p:spPr>
          <a:xfrm>
            <a:off x="18747543" y="8432800"/>
            <a:ext cx="45726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707e02b1cb_0_470"/>
          <p:cNvSpPr/>
          <p:nvPr/>
        </p:nvSpPr>
        <p:spPr>
          <a:xfrm>
            <a:off x="18747543" y="8432800"/>
            <a:ext cx="45726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707e02b1cb_0_470"/>
          <p:cNvSpPr/>
          <p:nvPr/>
        </p:nvSpPr>
        <p:spPr>
          <a:xfrm>
            <a:off x="18747543" y="84328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New Rocker"/>
              <a:buNone/>
            </a:pPr>
            <a:r>
              <a:rPr b="0" i="0" lang="en-US" sz="3600" u="none" cap="none" strike="noStrike">
                <a:solidFill>
                  <a:srgbClr val="FFFFFF"/>
                </a:solidFill>
                <a:latin typeface="New Rocker"/>
                <a:ea typeface="New Rocker"/>
                <a:cs typeface="New Rocker"/>
                <a:sym typeface="New Rocker"/>
              </a:rPr>
              <a:t>Invasion</a:t>
            </a:r>
            <a:endParaRPr b="0" i="0" sz="3600" u="none" cap="none" strike="noStrike">
              <a:solidFill>
                <a:schemeClr val="dk1"/>
              </a:solidFill>
              <a:latin typeface="Calibri"/>
              <a:ea typeface="Calibri"/>
              <a:cs typeface="Calibri"/>
              <a:sym typeface="Calibri"/>
            </a:endParaRPr>
          </a:p>
        </p:txBody>
      </p:sp>
      <p:sp>
        <p:nvSpPr>
          <p:cNvPr id="532" name="Google Shape;532;g2707e02b1cb_0_470"/>
          <p:cNvSpPr/>
          <p:nvPr/>
        </p:nvSpPr>
        <p:spPr>
          <a:xfrm>
            <a:off x="18747543" y="91948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33" name="Google Shape;533;g2707e02b1cb_0_470"/>
          <p:cNvSpPr/>
          <p:nvPr/>
        </p:nvSpPr>
        <p:spPr>
          <a:xfrm rot="-5400000">
            <a:off x="842544" y="8576405"/>
            <a:ext cx="11685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3600"/>
              <a:buFont typeface="New Rocker"/>
              <a:buNone/>
            </a:pPr>
            <a:r>
              <a:rPr b="0" i="0" lang="en-US" sz="3600" u="none" cap="none" strike="noStrike">
                <a:solidFill>
                  <a:srgbClr val="E097EC"/>
                </a:solidFill>
                <a:latin typeface="New Rocker"/>
                <a:ea typeface="New Rocker"/>
                <a:cs typeface="New Rocker"/>
                <a:sym typeface="New Rocker"/>
              </a:rPr>
              <a:t>2020</a:t>
            </a:r>
            <a:endParaRPr b="0" i="0" sz="3600" u="none" cap="none" strike="noStrike">
              <a:solidFill>
                <a:schemeClr val="dk1"/>
              </a:solidFill>
              <a:latin typeface="Calibri"/>
              <a:ea typeface="Calibri"/>
              <a:cs typeface="Calibri"/>
              <a:sym typeface="Calibri"/>
            </a:endParaRPr>
          </a:p>
        </p:txBody>
      </p:sp>
      <p:sp>
        <p:nvSpPr>
          <p:cNvPr id="534" name="Google Shape;534;g2707e02b1cb_0_470"/>
          <p:cNvSpPr/>
          <p:nvPr/>
        </p:nvSpPr>
        <p:spPr>
          <a:xfrm rot="-5400000">
            <a:off x="12159658" y="8563829"/>
            <a:ext cx="11685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3600"/>
              <a:buFont typeface="New Rocker"/>
              <a:buNone/>
            </a:pPr>
            <a:r>
              <a:rPr b="0" i="0" lang="en-US" sz="3600" u="none" cap="none" strike="noStrike">
                <a:solidFill>
                  <a:srgbClr val="E097EC"/>
                </a:solidFill>
                <a:latin typeface="New Rocker"/>
                <a:ea typeface="New Rocker"/>
                <a:cs typeface="New Rocker"/>
                <a:sym typeface="New Rocker"/>
              </a:rPr>
              <a:t>2022</a:t>
            </a:r>
            <a:endParaRPr b="0" i="0" sz="3600" u="none" cap="none" strike="noStrike">
              <a:solidFill>
                <a:schemeClr val="dk1"/>
              </a:solidFill>
              <a:latin typeface="Calibri"/>
              <a:ea typeface="Calibri"/>
              <a:cs typeface="Calibri"/>
              <a:sym typeface="Calibri"/>
            </a:endParaRPr>
          </a:p>
        </p:txBody>
      </p:sp>
      <p:sp>
        <p:nvSpPr>
          <p:cNvPr id="535" name="Google Shape;535;g2707e02b1cb_0_470"/>
          <p:cNvSpPr/>
          <p:nvPr/>
        </p:nvSpPr>
        <p:spPr>
          <a:xfrm rot="-5400000">
            <a:off x="6513849" y="6664108"/>
            <a:ext cx="1104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3600"/>
              <a:buFont typeface="New Rocker"/>
              <a:buNone/>
            </a:pPr>
            <a:r>
              <a:rPr b="0" i="0" lang="en-US" sz="3600" u="none" cap="none" strike="noStrike">
                <a:solidFill>
                  <a:srgbClr val="E097EC"/>
                </a:solidFill>
                <a:latin typeface="New Rocker"/>
                <a:ea typeface="New Rocker"/>
                <a:cs typeface="New Rocker"/>
                <a:sym typeface="New Rocker"/>
              </a:rPr>
              <a:t>2021</a:t>
            </a:r>
            <a:endParaRPr b="0" i="0" sz="3600" u="none" cap="none" strike="noStrike">
              <a:solidFill>
                <a:schemeClr val="dk1"/>
              </a:solidFill>
              <a:latin typeface="Calibri"/>
              <a:ea typeface="Calibri"/>
              <a:cs typeface="Calibri"/>
              <a:sym typeface="Calibri"/>
            </a:endParaRPr>
          </a:p>
        </p:txBody>
      </p:sp>
      <p:sp>
        <p:nvSpPr>
          <p:cNvPr id="536" name="Google Shape;536;g2707e02b1cb_0_470"/>
          <p:cNvSpPr/>
          <p:nvPr/>
        </p:nvSpPr>
        <p:spPr>
          <a:xfrm rot="-5400000">
            <a:off x="17811865" y="6633429"/>
            <a:ext cx="11685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097EC"/>
              </a:buClr>
              <a:buSzPts val="3600"/>
              <a:buFont typeface="New Rocker"/>
              <a:buNone/>
            </a:pPr>
            <a:r>
              <a:rPr b="0" i="0" lang="en-US" sz="3600" u="none" cap="none" strike="noStrike">
                <a:solidFill>
                  <a:srgbClr val="E097EC"/>
                </a:solidFill>
                <a:latin typeface="New Rocker"/>
                <a:ea typeface="New Rocker"/>
                <a:cs typeface="New Rocker"/>
                <a:sym typeface="New Rocker"/>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541" name="Shape 541"/>
        <p:cNvGrpSpPr/>
        <p:nvPr/>
      </p:nvGrpSpPr>
      <p:grpSpPr>
        <a:xfrm>
          <a:off x="0" y="0"/>
          <a:ext cx="0" cy="0"/>
          <a:chOff x="0" y="0"/>
          <a:chExt cx="0" cy="0"/>
        </a:xfrm>
      </p:grpSpPr>
      <p:pic>
        <p:nvPicPr>
          <p:cNvPr descr=" " id="542" name="Google Shape;542;g2707e02b1cb_0_50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43" name="Google Shape;543;g2707e02b1cb_0_5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4" name="Google Shape;544;g2707e02b1cb_0_50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45" name="Google Shape;545;g2707e02b1cb_0_505"/>
          <p:cNvSpPr/>
          <p:nvPr/>
        </p:nvSpPr>
        <p:spPr>
          <a:xfrm>
            <a:off x="9267925" y="711200"/>
            <a:ext cx="58512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C7DE0"/>
              </a:buClr>
              <a:buSzPts val="8000"/>
              <a:buFont typeface="New Rocker"/>
              <a:buNone/>
            </a:pPr>
            <a:r>
              <a:rPr b="0" i="0" lang="en-US" sz="8000" u="none" cap="none" strike="noStrike">
                <a:solidFill>
                  <a:srgbClr val="CC7DE0"/>
                </a:solidFill>
                <a:latin typeface="New Rocker"/>
                <a:ea typeface="New Rocker"/>
                <a:cs typeface="New Rocker"/>
                <a:sym typeface="New Rocker"/>
              </a:rPr>
              <a:t>Our Team</a:t>
            </a:r>
            <a:endParaRPr b="0" i="0" sz="8000" u="none" cap="none" strike="noStrike">
              <a:solidFill>
                <a:schemeClr val="dk1"/>
              </a:solidFill>
              <a:latin typeface="Calibri"/>
              <a:ea typeface="Calibri"/>
              <a:cs typeface="Calibri"/>
              <a:sym typeface="Calibri"/>
            </a:endParaRPr>
          </a:p>
        </p:txBody>
      </p:sp>
      <p:sp>
        <p:nvSpPr>
          <p:cNvPr id="546" name="Google Shape;546;g2707e02b1cb_0_505"/>
          <p:cNvSpPr/>
          <p:nvPr/>
        </p:nvSpPr>
        <p:spPr>
          <a:xfrm>
            <a:off x="2553019" y="2990850"/>
            <a:ext cx="6096900"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g2707e02b1cb_0_505"/>
          <p:cNvPicPr preferRelativeResize="0"/>
          <p:nvPr/>
        </p:nvPicPr>
        <p:blipFill rotWithShape="1">
          <a:blip r:embed="rId5">
            <a:alphaModFix/>
          </a:blip>
          <a:srcRect b="0" l="0" r="0" t="0"/>
          <a:stretch/>
        </p:blipFill>
        <p:spPr>
          <a:xfrm>
            <a:off x="2553019" y="2990850"/>
            <a:ext cx="6096762" cy="6096000"/>
          </a:xfrm>
          <a:prstGeom prst="rect">
            <a:avLst/>
          </a:prstGeom>
          <a:noFill/>
          <a:ln>
            <a:noFill/>
          </a:ln>
        </p:spPr>
      </p:pic>
      <p:sp>
        <p:nvSpPr>
          <p:cNvPr id="548" name="Google Shape;548;g2707e02b1cb_0_505"/>
          <p:cNvSpPr/>
          <p:nvPr/>
        </p:nvSpPr>
        <p:spPr>
          <a:xfrm>
            <a:off x="2553019" y="92900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707e02b1cb_0_505"/>
          <p:cNvSpPr/>
          <p:nvPr/>
        </p:nvSpPr>
        <p:spPr>
          <a:xfrm>
            <a:off x="2553019" y="92900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707e02b1cb_0_505"/>
          <p:cNvSpPr/>
          <p:nvPr/>
        </p:nvSpPr>
        <p:spPr>
          <a:xfrm>
            <a:off x="2451406" y="92900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Eldruin</a:t>
            </a:r>
            <a:endParaRPr b="0" i="0" sz="4800" u="none" cap="none" strike="noStrike">
              <a:solidFill>
                <a:schemeClr val="dk1"/>
              </a:solidFill>
              <a:latin typeface="Calibri"/>
              <a:ea typeface="Calibri"/>
              <a:cs typeface="Calibri"/>
              <a:sym typeface="Calibri"/>
            </a:endParaRPr>
          </a:p>
        </p:txBody>
      </p:sp>
      <p:sp>
        <p:nvSpPr>
          <p:cNvPr id="551" name="Google Shape;551;g2707e02b1cb_0_505"/>
          <p:cNvSpPr/>
          <p:nvPr/>
        </p:nvSpPr>
        <p:spPr>
          <a:xfrm>
            <a:off x="2485277" y="101917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52" name="Google Shape;552;g2707e02b1cb_0_505"/>
          <p:cNvSpPr/>
          <p:nvPr/>
        </p:nvSpPr>
        <p:spPr>
          <a:xfrm>
            <a:off x="9513489" y="5429250"/>
            <a:ext cx="6096900"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g2707e02b1cb_0_505"/>
          <p:cNvPicPr preferRelativeResize="0"/>
          <p:nvPr/>
        </p:nvPicPr>
        <p:blipFill rotWithShape="1">
          <a:blip r:embed="rId6">
            <a:alphaModFix/>
          </a:blip>
          <a:srcRect b="0" l="0" r="0" t="0"/>
          <a:stretch/>
        </p:blipFill>
        <p:spPr>
          <a:xfrm>
            <a:off x="9513489" y="5429250"/>
            <a:ext cx="6096762" cy="6096000"/>
          </a:xfrm>
          <a:prstGeom prst="rect">
            <a:avLst/>
          </a:prstGeom>
          <a:noFill/>
          <a:ln>
            <a:noFill/>
          </a:ln>
        </p:spPr>
      </p:pic>
      <p:sp>
        <p:nvSpPr>
          <p:cNvPr id="554" name="Google Shape;554;g2707e02b1cb_0_505"/>
          <p:cNvSpPr/>
          <p:nvPr/>
        </p:nvSpPr>
        <p:spPr>
          <a:xfrm>
            <a:off x="9513489" y="117284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707e02b1cb_0_505"/>
          <p:cNvSpPr/>
          <p:nvPr/>
        </p:nvSpPr>
        <p:spPr>
          <a:xfrm>
            <a:off x="9513489" y="117284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707e02b1cb_0_505"/>
          <p:cNvSpPr/>
          <p:nvPr/>
        </p:nvSpPr>
        <p:spPr>
          <a:xfrm>
            <a:off x="9411876" y="117284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Elementalen</a:t>
            </a:r>
            <a:endParaRPr b="0" i="0" sz="4800" u="none" cap="none" strike="noStrike">
              <a:solidFill>
                <a:schemeClr val="dk1"/>
              </a:solidFill>
              <a:latin typeface="Calibri"/>
              <a:ea typeface="Calibri"/>
              <a:cs typeface="Calibri"/>
              <a:sym typeface="Calibri"/>
            </a:endParaRPr>
          </a:p>
        </p:txBody>
      </p:sp>
      <p:sp>
        <p:nvSpPr>
          <p:cNvPr id="557" name="Google Shape;557;g2707e02b1cb_0_505"/>
          <p:cNvSpPr/>
          <p:nvPr/>
        </p:nvSpPr>
        <p:spPr>
          <a:xfrm>
            <a:off x="9445747" y="126301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58" name="Google Shape;558;g2707e02b1cb_0_505"/>
          <p:cNvSpPr/>
          <p:nvPr/>
        </p:nvSpPr>
        <p:spPr>
          <a:xfrm>
            <a:off x="16473959" y="2990850"/>
            <a:ext cx="6096900"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9" name="Google Shape;559;g2707e02b1cb_0_505"/>
          <p:cNvPicPr preferRelativeResize="0"/>
          <p:nvPr/>
        </p:nvPicPr>
        <p:blipFill rotWithShape="1">
          <a:blip r:embed="rId7">
            <a:alphaModFix/>
          </a:blip>
          <a:srcRect b="0" l="0" r="0" t="0"/>
          <a:stretch/>
        </p:blipFill>
        <p:spPr>
          <a:xfrm>
            <a:off x="16473959" y="2990850"/>
            <a:ext cx="6096762" cy="6096000"/>
          </a:xfrm>
          <a:prstGeom prst="rect">
            <a:avLst/>
          </a:prstGeom>
          <a:noFill/>
          <a:ln>
            <a:noFill/>
          </a:ln>
        </p:spPr>
      </p:pic>
      <p:sp>
        <p:nvSpPr>
          <p:cNvPr id="560" name="Google Shape;560;g2707e02b1cb_0_505"/>
          <p:cNvSpPr/>
          <p:nvPr/>
        </p:nvSpPr>
        <p:spPr>
          <a:xfrm>
            <a:off x="16473959" y="92900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707e02b1cb_0_505"/>
          <p:cNvSpPr/>
          <p:nvPr/>
        </p:nvSpPr>
        <p:spPr>
          <a:xfrm>
            <a:off x="16473959" y="92900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707e02b1cb_0_505"/>
          <p:cNvSpPr/>
          <p:nvPr/>
        </p:nvSpPr>
        <p:spPr>
          <a:xfrm>
            <a:off x="16372346" y="92900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Lunaria</a:t>
            </a:r>
            <a:endParaRPr b="0" i="0" sz="4800" u="none" cap="none" strike="noStrike">
              <a:solidFill>
                <a:schemeClr val="dk1"/>
              </a:solidFill>
              <a:latin typeface="Calibri"/>
              <a:ea typeface="Calibri"/>
              <a:cs typeface="Calibri"/>
              <a:sym typeface="Calibri"/>
            </a:endParaRPr>
          </a:p>
        </p:txBody>
      </p:sp>
      <p:sp>
        <p:nvSpPr>
          <p:cNvPr id="563" name="Google Shape;563;g2707e02b1cb_0_505"/>
          <p:cNvSpPr/>
          <p:nvPr/>
        </p:nvSpPr>
        <p:spPr>
          <a:xfrm>
            <a:off x="16406217" y="101917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568" name="Shape 568"/>
        <p:cNvGrpSpPr/>
        <p:nvPr/>
      </p:nvGrpSpPr>
      <p:grpSpPr>
        <a:xfrm>
          <a:off x="0" y="0"/>
          <a:ext cx="0" cy="0"/>
          <a:chOff x="0" y="0"/>
          <a:chExt cx="0" cy="0"/>
        </a:xfrm>
      </p:grpSpPr>
      <p:pic>
        <p:nvPicPr>
          <p:cNvPr descr=" " id="569" name="Google Shape;569;g2707e02b1cb_0_53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70" name="Google Shape;570;g2707e02b1cb_0_5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1" name="Google Shape;571;g2707e02b1cb_0_53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72" name="Google Shape;572;g2707e02b1cb_0_531"/>
          <p:cNvSpPr/>
          <p:nvPr/>
        </p:nvSpPr>
        <p:spPr>
          <a:xfrm>
            <a:off x="2286286" y="3035300"/>
            <a:ext cx="9572700" cy="282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7DE0"/>
              </a:buClr>
              <a:buSzPts val="8000"/>
              <a:buFont typeface="New Rocker"/>
              <a:buNone/>
            </a:pPr>
            <a:r>
              <a:rPr b="0" i="0" lang="en-US" sz="8000" u="none" cap="none" strike="noStrike">
                <a:solidFill>
                  <a:srgbClr val="CC7DE0"/>
                </a:solidFill>
                <a:latin typeface="New Rocker"/>
                <a:ea typeface="New Rocker"/>
                <a:cs typeface="New Rocker"/>
                <a:sym typeface="New Rocker"/>
              </a:rPr>
              <a:t>Thank you for choosing EaTemp</a:t>
            </a:r>
            <a:endParaRPr b="0" i="0" sz="8000" u="none" cap="none" strike="noStrike">
              <a:solidFill>
                <a:schemeClr val="dk1"/>
              </a:solidFill>
              <a:latin typeface="Calibri"/>
              <a:ea typeface="Calibri"/>
              <a:cs typeface="Calibri"/>
              <a:sym typeface="Calibri"/>
            </a:endParaRPr>
          </a:p>
        </p:txBody>
      </p:sp>
      <p:sp>
        <p:nvSpPr>
          <p:cNvPr id="573" name="Google Shape;573;g2707e02b1cb_0_531"/>
          <p:cNvSpPr/>
          <p:nvPr/>
        </p:nvSpPr>
        <p:spPr>
          <a:xfrm>
            <a:off x="2286286" y="64389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74" name="Google Shape;574;g2707e02b1cb_0_531"/>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575" name="Google Shape;575;g2707e02b1cb_0_531"/>
          <p:cNvPicPr preferRelativeResize="0"/>
          <p:nvPr/>
        </p:nvPicPr>
        <p:blipFill rotWithShape="1">
          <a:blip r:embed="rId6">
            <a:alphaModFix/>
          </a:blip>
          <a:srcRect b="0" l="0" r="0" t="0"/>
          <a:stretch/>
        </p:blipFill>
        <p:spPr>
          <a:xfrm>
            <a:off x="12282435" y="1930400"/>
            <a:ext cx="10745543" cy="10680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37" name="Shape 37"/>
        <p:cNvGrpSpPr/>
        <p:nvPr/>
      </p:nvGrpSpPr>
      <p:grpSpPr>
        <a:xfrm>
          <a:off x="0" y="0"/>
          <a:ext cx="0" cy="0"/>
          <a:chOff x="0" y="0"/>
          <a:chExt cx="0" cy="0"/>
        </a:xfrm>
      </p:grpSpPr>
      <p:pic>
        <p:nvPicPr>
          <p:cNvPr descr=" " id="38" name="Google Shape;38;g2707e02b1cb_0_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9" name="Google Shape;39;g2707e02b1cb_0_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g2707e02b1cb_0_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 name="Google Shape;41;g2707e02b1cb_0_20"/>
          <p:cNvSpPr/>
          <p:nvPr/>
        </p:nvSpPr>
        <p:spPr>
          <a:xfrm>
            <a:off x="5893537" y="1320800"/>
            <a:ext cx="126084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7DE0"/>
              </a:buClr>
              <a:buSzPts val="12800"/>
              <a:buFont typeface="New Rocker"/>
              <a:buNone/>
            </a:pPr>
            <a:r>
              <a:rPr b="0" i="0" lang="en-US" sz="12800" u="none" cap="none" strike="noStrike">
                <a:solidFill>
                  <a:srgbClr val="CC7DE0"/>
                </a:solidFill>
                <a:latin typeface="New Rocker"/>
                <a:ea typeface="New Rocker"/>
                <a:cs typeface="New Rocker"/>
                <a:sym typeface="New Rocker"/>
              </a:rPr>
              <a:t>Table of Contents</a:t>
            </a:r>
            <a:endParaRPr b="0" i="0" sz="12800" u="none" cap="none" strike="noStrike">
              <a:solidFill>
                <a:schemeClr val="dk1"/>
              </a:solidFill>
              <a:latin typeface="Calibri"/>
              <a:ea typeface="Calibri"/>
              <a:cs typeface="Calibri"/>
              <a:sym typeface="Calibri"/>
            </a:endParaRPr>
          </a:p>
        </p:txBody>
      </p:sp>
      <p:sp>
        <p:nvSpPr>
          <p:cNvPr id="42" name="Google Shape;42;g2707e02b1cb_0_20"/>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707e02b1cb_0_20"/>
          <p:cNvSpPr/>
          <p:nvPr/>
        </p:nvSpPr>
        <p:spPr>
          <a:xfrm>
            <a:off x="0" y="4641850"/>
            <a:ext cx="59316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707e02b1cb_0_20"/>
          <p:cNvSpPr/>
          <p:nvPr/>
        </p:nvSpPr>
        <p:spPr>
          <a:xfrm>
            <a:off x="-203225" y="4641850"/>
            <a:ext cx="6135000" cy="952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Introduction</a:t>
            </a:r>
            <a:endParaRPr b="0" i="0" sz="4800" u="none" cap="none" strike="noStrike">
              <a:solidFill>
                <a:schemeClr val="dk1"/>
              </a:solidFill>
              <a:latin typeface="Calibri"/>
              <a:ea typeface="Calibri"/>
              <a:cs typeface="Calibri"/>
              <a:sym typeface="Calibri"/>
            </a:endParaRPr>
          </a:p>
        </p:txBody>
      </p:sp>
      <p:sp>
        <p:nvSpPr>
          <p:cNvPr id="45" name="Google Shape;45;g2707e02b1cb_0_20"/>
          <p:cNvSpPr/>
          <p:nvPr/>
        </p:nvSpPr>
        <p:spPr>
          <a:xfrm>
            <a:off x="-135484" y="54927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6" name="Google Shape;46;g2707e02b1cb_0_20"/>
          <p:cNvPicPr preferRelativeResize="0"/>
          <p:nvPr/>
        </p:nvPicPr>
        <p:blipFill rotWithShape="1">
          <a:blip r:embed="rId5">
            <a:alphaModFix/>
          </a:blip>
          <a:srcRect b="0" l="0" r="0" t="0"/>
          <a:stretch/>
        </p:blipFill>
        <p:spPr>
          <a:xfrm>
            <a:off x="6134867" y="4521200"/>
            <a:ext cx="1625803" cy="1625600"/>
          </a:xfrm>
          <a:prstGeom prst="rect">
            <a:avLst/>
          </a:prstGeom>
          <a:noFill/>
          <a:ln>
            <a:noFill/>
          </a:ln>
        </p:spPr>
      </p:pic>
      <p:sp>
        <p:nvSpPr>
          <p:cNvPr id="47" name="Google Shape;47;g2707e02b1cb_0_20"/>
          <p:cNvSpPr/>
          <p:nvPr/>
        </p:nvSpPr>
        <p:spPr>
          <a:xfrm>
            <a:off x="6134867" y="4521200"/>
            <a:ext cx="1625700" cy="1625700"/>
          </a:xfrm>
          <a:prstGeom prst="roundRect">
            <a:avLst>
              <a:gd fmla="val 781313" name="adj"/>
            </a:avLst>
          </a:prstGeom>
          <a:noFill/>
          <a:ln cap="flat" cmpd="sng" w="50800">
            <a:solidFill>
              <a:srgbClr val="E097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707e02b1cb_0_20"/>
          <p:cNvSpPr/>
          <p:nvPr/>
        </p:nvSpPr>
        <p:spPr>
          <a:xfrm>
            <a:off x="6547668" y="4857750"/>
            <a:ext cx="8001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097EC"/>
              </a:buClr>
              <a:buSzPts val="4800"/>
              <a:buFont typeface="New Rocker"/>
              <a:buNone/>
            </a:pPr>
            <a:r>
              <a:rPr b="0" i="0" lang="en-US" sz="4800" u="none" cap="none" strike="noStrike">
                <a:solidFill>
                  <a:srgbClr val="E097EC"/>
                </a:solidFill>
                <a:latin typeface="New Rocker"/>
                <a:ea typeface="New Rocker"/>
                <a:cs typeface="New Rocker"/>
                <a:sym typeface="New Rocker"/>
              </a:rPr>
              <a:t>01</a:t>
            </a:r>
            <a:endParaRPr b="0" i="0" sz="4800" u="none" cap="none" strike="noStrike">
              <a:solidFill>
                <a:schemeClr val="dk1"/>
              </a:solidFill>
              <a:latin typeface="Calibri"/>
              <a:ea typeface="Calibri"/>
              <a:cs typeface="Calibri"/>
              <a:sym typeface="Calibri"/>
            </a:endParaRPr>
          </a:p>
        </p:txBody>
      </p:sp>
      <p:sp>
        <p:nvSpPr>
          <p:cNvPr id="49" name="Google Shape;49;g2707e02b1cb_0_20"/>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2707e02b1cb_0_20"/>
          <p:cNvPicPr preferRelativeResize="0"/>
          <p:nvPr/>
        </p:nvPicPr>
        <p:blipFill rotWithShape="1">
          <a:blip r:embed="rId5">
            <a:alphaModFix/>
          </a:blip>
          <a:srcRect b="0" l="0" r="0" t="0"/>
          <a:stretch/>
        </p:blipFill>
        <p:spPr>
          <a:xfrm>
            <a:off x="16626378" y="4521200"/>
            <a:ext cx="1625803" cy="1625600"/>
          </a:xfrm>
          <a:prstGeom prst="rect">
            <a:avLst/>
          </a:prstGeom>
          <a:noFill/>
          <a:ln>
            <a:noFill/>
          </a:ln>
        </p:spPr>
      </p:pic>
      <p:sp>
        <p:nvSpPr>
          <p:cNvPr id="51" name="Google Shape;51;g2707e02b1cb_0_20"/>
          <p:cNvSpPr/>
          <p:nvPr/>
        </p:nvSpPr>
        <p:spPr>
          <a:xfrm>
            <a:off x="16626378" y="4521200"/>
            <a:ext cx="1625700" cy="1625700"/>
          </a:xfrm>
          <a:prstGeom prst="roundRect">
            <a:avLst>
              <a:gd fmla="val 781313" name="adj"/>
            </a:avLst>
          </a:prstGeom>
          <a:noFill/>
          <a:ln cap="flat" cmpd="sng" w="50800">
            <a:solidFill>
              <a:srgbClr val="E097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707e02b1cb_0_20"/>
          <p:cNvSpPr/>
          <p:nvPr/>
        </p:nvSpPr>
        <p:spPr>
          <a:xfrm>
            <a:off x="17001075" y="4857750"/>
            <a:ext cx="8763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097EC"/>
              </a:buClr>
              <a:buSzPts val="4800"/>
              <a:buFont typeface="New Rocker"/>
              <a:buNone/>
            </a:pPr>
            <a:r>
              <a:rPr b="0" i="0" lang="en-US" sz="4800" u="none" cap="none" strike="noStrike">
                <a:solidFill>
                  <a:srgbClr val="E097EC"/>
                </a:solidFill>
                <a:latin typeface="New Rocker"/>
                <a:ea typeface="New Rocker"/>
                <a:cs typeface="New Rocker"/>
                <a:sym typeface="New Rocker"/>
              </a:rPr>
              <a:t>02</a:t>
            </a:r>
            <a:endParaRPr b="0" i="0" sz="4800" u="none" cap="none" strike="noStrike">
              <a:solidFill>
                <a:schemeClr val="dk1"/>
              </a:solidFill>
              <a:latin typeface="Calibri"/>
              <a:ea typeface="Calibri"/>
              <a:cs typeface="Calibri"/>
              <a:sym typeface="Calibri"/>
            </a:endParaRPr>
          </a:p>
        </p:txBody>
      </p:sp>
      <p:sp>
        <p:nvSpPr>
          <p:cNvPr id="53" name="Google Shape;53;g2707e02b1cb_0_20"/>
          <p:cNvSpPr/>
          <p:nvPr/>
        </p:nvSpPr>
        <p:spPr>
          <a:xfrm>
            <a:off x="18455407" y="4641850"/>
            <a:ext cx="59316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707e02b1cb_0_20"/>
          <p:cNvSpPr/>
          <p:nvPr/>
        </p:nvSpPr>
        <p:spPr>
          <a:xfrm>
            <a:off x="18455407" y="4641850"/>
            <a:ext cx="6135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Encounters</a:t>
            </a:r>
            <a:endParaRPr b="0" i="0" sz="4800" u="none" cap="none" strike="noStrike">
              <a:solidFill>
                <a:schemeClr val="dk1"/>
              </a:solidFill>
              <a:latin typeface="Calibri"/>
              <a:ea typeface="Calibri"/>
              <a:cs typeface="Calibri"/>
              <a:sym typeface="Calibri"/>
            </a:endParaRPr>
          </a:p>
        </p:txBody>
      </p:sp>
      <p:sp>
        <p:nvSpPr>
          <p:cNvPr id="55" name="Google Shape;55;g2707e02b1cb_0_20"/>
          <p:cNvSpPr/>
          <p:nvPr/>
        </p:nvSpPr>
        <p:spPr>
          <a:xfrm>
            <a:off x="18455407" y="54927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6" name="Google Shape;56;g2707e02b1cb_0_20"/>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707e02b1cb_0_20"/>
          <p:cNvSpPr/>
          <p:nvPr/>
        </p:nvSpPr>
        <p:spPr>
          <a:xfrm>
            <a:off x="0" y="7626350"/>
            <a:ext cx="59316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707e02b1cb_0_20"/>
          <p:cNvSpPr/>
          <p:nvPr/>
        </p:nvSpPr>
        <p:spPr>
          <a:xfrm>
            <a:off x="-203225" y="7626350"/>
            <a:ext cx="6135000" cy="952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Wonders</a:t>
            </a:r>
            <a:endParaRPr b="0" i="0" sz="4800" u="none" cap="none" strike="noStrike">
              <a:solidFill>
                <a:schemeClr val="dk1"/>
              </a:solidFill>
              <a:latin typeface="Calibri"/>
              <a:ea typeface="Calibri"/>
              <a:cs typeface="Calibri"/>
              <a:sym typeface="Calibri"/>
            </a:endParaRPr>
          </a:p>
        </p:txBody>
      </p:sp>
      <p:sp>
        <p:nvSpPr>
          <p:cNvPr id="59" name="Google Shape;59;g2707e02b1cb_0_20"/>
          <p:cNvSpPr/>
          <p:nvPr/>
        </p:nvSpPr>
        <p:spPr>
          <a:xfrm>
            <a:off x="-135484" y="84772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0" name="Google Shape;60;g2707e02b1cb_0_20"/>
          <p:cNvPicPr preferRelativeResize="0"/>
          <p:nvPr/>
        </p:nvPicPr>
        <p:blipFill rotWithShape="1">
          <a:blip r:embed="rId5">
            <a:alphaModFix/>
          </a:blip>
          <a:srcRect b="0" l="0" r="0" t="0"/>
          <a:stretch/>
        </p:blipFill>
        <p:spPr>
          <a:xfrm>
            <a:off x="6134867" y="7505700"/>
            <a:ext cx="1625803" cy="1625600"/>
          </a:xfrm>
          <a:prstGeom prst="rect">
            <a:avLst/>
          </a:prstGeom>
          <a:noFill/>
          <a:ln>
            <a:noFill/>
          </a:ln>
        </p:spPr>
      </p:pic>
      <p:sp>
        <p:nvSpPr>
          <p:cNvPr id="61" name="Google Shape;61;g2707e02b1cb_0_20"/>
          <p:cNvSpPr/>
          <p:nvPr/>
        </p:nvSpPr>
        <p:spPr>
          <a:xfrm>
            <a:off x="6134867" y="7505700"/>
            <a:ext cx="1625700" cy="1625700"/>
          </a:xfrm>
          <a:prstGeom prst="roundRect">
            <a:avLst>
              <a:gd fmla="val 781313" name="adj"/>
            </a:avLst>
          </a:prstGeom>
          <a:noFill/>
          <a:ln cap="flat" cmpd="sng" w="50800">
            <a:solidFill>
              <a:srgbClr val="E097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707e02b1cb_0_20"/>
          <p:cNvSpPr/>
          <p:nvPr/>
        </p:nvSpPr>
        <p:spPr>
          <a:xfrm>
            <a:off x="6522265" y="7842250"/>
            <a:ext cx="8511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097EC"/>
              </a:buClr>
              <a:buSzPts val="4800"/>
              <a:buFont typeface="New Rocker"/>
              <a:buNone/>
            </a:pPr>
            <a:r>
              <a:rPr b="0" i="0" lang="en-US" sz="4800" u="none" cap="none" strike="noStrike">
                <a:solidFill>
                  <a:srgbClr val="E097EC"/>
                </a:solidFill>
                <a:latin typeface="New Rocker"/>
                <a:ea typeface="New Rocker"/>
                <a:cs typeface="New Rocker"/>
                <a:sym typeface="New Rocker"/>
              </a:rPr>
              <a:t>03</a:t>
            </a:r>
            <a:endParaRPr b="0" i="0" sz="4800" u="none" cap="none" strike="noStrike">
              <a:solidFill>
                <a:schemeClr val="dk1"/>
              </a:solidFill>
              <a:latin typeface="Calibri"/>
              <a:ea typeface="Calibri"/>
              <a:cs typeface="Calibri"/>
              <a:sym typeface="Calibri"/>
            </a:endParaRPr>
          </a:p>
        </p:txBody>
      </p:sp>
      <p:sp>
        <p:nvSpPr>
          <p:cNvPr id="63" name="Google Shape;63;g2707e02b1cb_0_20"/>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g2707e02b1cb_0_20"/>
          <p:cNvPicPr preferRelativeResize="0"/>
          <p:nvPr/>
        </p:nvPicPr>
        <p:blipFill rotWithShape="1">
          <a:blip r:embed="rId5">
            <a:alphaModFix/>
          </a:blip>
          <a:srcRect b="0" l="0" r="0" t="0"/>
          <a:stretch/>
        </p:blipFill>
        <p:spPr>
          <a:xfrm>
            <a:off x="16626378" y="7505700"/>
            <a:ext cx="1625803" cy="1625600"/>
          </a:xfrm>
          <a:prstGeom prst="rect">
            <a:avLst/>
          </a:prstGeom>
          <a:noFill/>
          <a:ln>
            <a:noFill/>
          </a:ln>
        </p:spPr>
      </p:pic>
      <p:sp>
        <p:nvSpPr>
          <p:cNvPr id="65" name="Google Shape;65;g2707e02b1cb_0_20"/>
          <p:cNvSpPr/>
          <p:nvPr/>
        </p:nvSpPr>
        <p:spPr>
          <a:xfrm>
            <a:off x="16626378" y="7505700"/>
            <a:ext cx="1625700" cy="1625700"/>
          </a:xfrm>
          <a:prstGeom prst="roundRect">
            <a:avLst>
              <a:gd fmla="val 781313" name="adj"/>
            </a:avLst>
          </a:prstGeom>
          <a:noFill/>
          <a:ln cap="flat" cmpd="sng" w="50800">
            <a:solidFill>
              <a:srgbClr val="E097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707e02b1cb_0_20"/>
          <p:cNvSpPr/>
          <p:nvPr/>
        </p:nvSpPr>
        <p:spPr>
          <a:xfrm>
            <a:off x="16994724" y="7842250"/>
            <a:ext cx="8892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097EC"/>
              </a:buClr>
              <a:buSzPts val="4800"/>
              <a:buFont typeface="New Rocker"/>
              <a:buNone/>
            </a:pPr>
            <a:r>
              <a:rPr b="0" i="0" lang="en-US" sz="4800" u="none" cap="none" strike="noStrike">
                <a:solidFill>
                  <a:srgbClr val="E097EC"/>
                </a:solidFill>
                <a:latin typeface="New Rocker"/>
                <a:ea typeface="New Rocker"/>
                <a:cs typeface="New Rocker"/>
                <a:sym typeface="New Rocker"/>
              </a:rPr>
              <a:t>04</a:t>
            </a:r>
            <a:endParaRPr b="0" i="0" sz="4800" u="none" cap="none" strike="noStrike">
              <a:solidFill>
                <a:schemeClr val="dk1"/>
              </a:solidFill>
              <a:latin typeface="Calibri"/>
              <a:ea typeface="Calibri"/>
              <a:cs typeface="Calibri"/>
              <a:sym typeface="Calibri"/>
            </a:endParaRPr>
          </a:p>
        </p:txBody>
      </p:sp>
      <p:sp>
        <p:nvSpPr>
          <p:cNvPr id="67" name="Google Shape;67;g2707e02b1cb_0_20"/>
          <p:cNvSpPr/>
          <p:nvPr/>
        </p:nvSpPr>
        <p:spPr>
          <a:xfrm>
            <a:off x="18455407" y="7626350"/>
            <a:ext cx="59316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707e02b1cb_0_20"/>
          <p:cNvSpPr/>
          <p:nvPr/>
        </p:nvSpPr>
        <p:spPr>
          <a:xfrm>
            <a:off x="18455407" y="7626350"/>
            <a:ext cx="6135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Magic</a:t>
            </a:r>
            <a:endParaRPr b="0" i="0" sz="4800" u="none" cap="none" strike="noStrike">
              <a:solidFill>
                <a:schemeClr val="dk1"/>
              </a:solidFill>
              <a:latin typeface="Calibri"/>
              <a:ea typeface="Calibri"/>
              <a:cs typeface="Calibri"/>
              <a:sym typeface="Calibri"/>
            </a:endParaRPr>
          </a:p>
        </p:txBody>
      </p:sp>
      <p:sp>
        <p:nvSpPr>
          <p:cNvPr id="69" name="Google Shape;69;g2707e02b1cb_0_20"/>
          <p:cNvSpPr/>
          <p:nvPr/>
        </p:nvSpPr>
        <p:spPr>
          <a:xfrm>
            <a:off x="18455407" y="84772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0" name="Google Shape;70;g2707e02b1cb_0_20"/>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707e02b1cb_0_20"/>
          <p:cNvSpPr/>
          <p:nvPr/>
        </p:nvSpPr>
        <p:spPr>
          <a:xfrm>
            <a:off x="0" y="10610850"/>
            <a:ext cx="59316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707e02b1cb_0_20"/>
          <p:cNvSpPr/>
          <p:nvPr/>
        </p:nvSpPr>
        <p:spPr>
          <a:xfrm>
            <a:off x="-203225" y="10610850"/>
            <a:ext cx="6135000" cy="952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Adventure</a:t>
            </a:r>
            <a:endParaRPr b="0" i="0" sz="4800" u="none" cap="none" strike="noStrike">
              <a:solidFill>
                <a:schemeClr val="dk1"/>
              </a:solidFill>
              <a:latin typeface="Calibri"/>
              <a:ea typeface="Calibri"/>
              <a:cs typeface="Calibri"/>
              <a:sym typeface="Calibri"/>
            </a:endParaRPr>
          </a:p>
        </p:txBody>
      </p:sp>
      <p:sp>
        <p:nvSpPr>
          <p:cNvPr id="73" name="Google Shape;73;g2707e02b1cb_0_20"/>
          <p:cNvSpPr/>
          <p:nvPr/>
        </p:nvSpPr>
        <p:spPr>
          <a:xfrm>
            <a:off x="-135484" y="114617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4" name="Google Shape;74;g2707e02b1cb_0_20"/>
          <p:cNvPicPr preferRelativeResize="0"/>
          <p:nvPr/>
        </p:nvPicPr>
        <p:blipFill rotWithShape="1">
          <a:blip r:embed="rId5">
            <a:alphaModFix/>
          </a:blip>
          <a:srcRect b="0" l="0" r="0" t="0"/>
          <a:stretch/>
        </p:blipFill>
        <p:spPr>
          <a:xfrm>
            <a:off x="6134867" y="10490200"/>
            <a:ext cx="1625803" cy="1625600"/>
          </a:xfrm>
          <a:prstGeom prst="rect">
            <a:avLst/>
          </a:prstGeom>
          <a:noFill/>
          <a:ln>
            <a:noFill/>
          </a:ln>
        </p:spPr>
      </p:pic>
      <p:sp>
        <p:nvSpPr>
          <p:cNvPr id="75" name="Google Shape;75;g2707e02b1cb_0_20"/>
          <p:cNvSpPr/>
          <p:nvPr/>
        </p:nvSpPr>
        <p:spPr>
          <a:xfrm>
            <a:off x="6134867" y="10490200"/>
            <a:ext cx="1625700" cy="1625700"/>
          </a:xfrm>
          <a:prstGeom prst="roundRect">
            <a:avLst>
              <a:gd fmla="val 781313" name="adj"/>
            </a:avLst>
          </a:prstGeom>
          <a:noFill/>
          <a:ln cap="flat" cmpd="sng" w="50800">
            <a:solidFill>
              <a:srgbClr val="E097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707e02b1cb_0_20"/>
          <p:cNvSpPr/>
          <p:nvPr/>
        </p:nvSpPr>
        <p:spPr>
          <a:xfrm>
            <a:off x="6515914" y="10826750"/>
            <a:ext cx="8637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097EC"/>
              </a:buClr>
              <a:buSzPts val="4800"/>
              <a:buFont typeface="New Rocker"/>
              <a:buNone/>
            </a:pPr>
            <a:r>
              <a:rPr b="0" i="0" lang="en-US" sz="4800" u="none" cap="none" strike="noStrike">
                <a:solidFill>
                  <a:srgbClr val="E097EC"/>
                </a:solidFill>
                <a:latin typeface="New Rocker"/>
                <a:ea typeface="New Rocker"/>
                <a:cs typeface="New Rocker"/>
                <a:sym typeface="New Rocker"/>
              </a:rPr>
              <a:t>05</a:t>
            </a:r>
            <a:endParaRPr b="0" i="0" sz="4800" u="none" cap="none" strike="noStrike">
              <a:solidFill>
                <a:schemeClr val="dk1"/>
              </a:solidFill>
              <a:latin typeface="Calibri"/>
              <a:ea typeface="Calibri"/>
              <a:cs typeface="Calibri"/>
              <a:sym typeface="Calibri"/>
            </a:endParaRPr>
          </a:p>
        </p:txBody>
      </p:sp>
      <p:sp>
        <p:nvSpPr>
          <p:cNvPr id="77" name="Google Shape;77;g2707e02b1cb_0_20"/>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2707e02b1cb_0_20"/>
          <p:cNvPicPr preferRelativeResize="0"/>
          <p:nvPr/>
        </p:nvPicPr>
        <p:blipFill rotWithShape="1">
          <a:blip r:embed="rId5">
            <a:alphaModFix/>
          </a:blip>
          <a:srcRect b="0" l="0" r="0" t="0"/>
          <a:stretch/>
        </p:blipFill>
        <p:spPr>
          <a:xfrm>
            <a:off x="16626378" y="10490200"/>
            <a:ext cx="1625803" cy="1625600"/>
          </a:xfrm>
          <a:prstGeom prst="rect">
            <a:avLst/>
          </a:prstGeom>
          <a:noFill/>
          <a:ln>
            <a:noFill/>
          </a:ln>
        </p:spPr>
      </p:pic>
      <p:sp>
        <p:nvSpPr>
          <p:cNvPr id="79" name="Google Shape;79;g2707e02b1cb_0_20"/>
          <p:cNvSpPr/>
          <p:nvPr/>
        </p:nvSpPr>
        <p:spPr>
          <a:xfrm>
            <a:off x="16626378" y="10490200"/>
            <a:ext cx="1625700" cy="1625700"/>
          </a:xfrm>
          <a:prstGeom prst="roundRect">
            <a:avLst>
              <a:gd fmla="val 781313" name="adj"/>
            </a:avLst>
          </a:prstGeom>
          <a:noFill/>
          <a:ln cap="flat" cmpd="sng" w="50800">
            <a:solidFill>
              <a:srgbClr val="E097E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707e02b1cb_0_20"/>
          <p:cNvSpPr/>
          <p:nvPr/>
        </p:nvSpPr>
        <p:spPr>
          <a:xfrm>
            <a:off x="17007426" y="10826750"/>
            <a:ext cx="8637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097EC"/>
              </a:buClr>
              <a:buSzPts val="4800"/>
              <a:buFont typeface="New Rocker"/>
              <a:buNone/>
            </a:pPr>
            <a:r>
              <a:rPr b="0" i="0" lang="en-US" sz="4800" u="none" cap="none" strike="noStrike">
                <a:solidFill>
                  <a:srgbClr val="E097EC"/>
                </a:solidFill>
                <a:latin typeface="New Rocker"/>
                <a:ea typeface="New Rocker"/>
                <a:cs typeface="New Rocker"/>
                <a:sym typeface="New Rocker"/>
              </a:rPr>
              <a:t>06</a:t>
            </a:r>
            <a:endParaRPr b="0" i="0" sz="4800" u="none" cap="none" strike="noStrike">
              <a:solidFill>
                <a:schemeClr val="dk1"/>
              </a:solidFill>
              <a:latin typeface="Calibri"/>
              <a:ea typeface="Calibri"/>
              <a:cs typeface="Calibri"/>
              <a:sym typeface="Calibri"/>
            </a:endParaRPr>
          </a:p>
        </p:txBody>
      </p:sp>
      <p:sp>
        <p:nvSpPr>
          <p:cNvPr id="81" name="Google Shape;81;g2707e02b1cb_0_20"/>
          <p:cNvSpPr/>
          <p:nvPr/>
        </p:nvSpPr>
        <p:spPr>
          <a:xfrm>
            <a:off x="18455407" y="10610850"/>
            <a:ext cx="59316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707e02b1cb_0_20"/>
          <p:cNvSpPr/>
          <p:nvPr/>
        </p:nvSpPr>
        <p:spPr>
          <a:xfrm>
            <a:off x="18455407" y="10610850"/>
            <a:ext cx="6135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Conclusion</a:t>
            </a:r>
            <a:endParaRPr b="0" i="0" sz="4800" u="none" cap="none" strike="noStrike">
              <a:solidFill>
                <a:schemeClr val="dk1"/>
              </a:solidFill>
              <a:latin typeface="Calibri"/>
              <a:ea typeface="Calibri"/>
              <a:cs typeface="Calibri"/>
              <a:sym typeface="Calibri"/>
            </a:endParaRPr>
          </a:p>
        </p:txBody>
      </p:sp>
      <p:sp>
        <p:nvSpPr>
          <p:cNvPr id="83" name="Google Shape;83;g2707e02b1cb_0_20"/>
          <p:cNvSpPr/>
          <p:nvPr/>
        </p:nvSpPr>
        <p:spPr>
          <a:xfrm>
            <a:off x="18455407" y="114617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84" name="Google Shape;84;g2707e02b1cb_0_20"/>
          <p:cNvPicPr preferRelativeResize="0"/>
          <p:nvPr/>
        </p:nvPicPr>
        <p:blipFill rotWithShape="1">
          <a:blip r:embed="rId6">
            <a:alphaModFix/>
          </a:blip>
          <a:srcRect b="0" l="0" r="0" t="0"/>
          <a:stretch/>
        </p:blipFill>
        <p:spPr>
          <a:xfrm>
            <a:off x="7430429" y="3759200"/>
            <a:ext cx="8980022" cy="9956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89" name="Shape 89"/>
        <p:cNvGrpSpPr/>
        <p:nvPr/>
      </p:nvGrpSpPr>
      <p:grpSpPr>
        <a:xfrm>
          <a:off x="0" y="0"/>
          <a:ext cx="0" cy="0"/>
          <a:chOff x="0" y="0"/>
          <a:chExt cx="0" cy="0"/>
        </a:xfrm>
      </p:grpSpPr>
      <p:pic>
        <p:nvPicPr>
          <p:cNvPr descr=" " id="90" name="Google Shape;90;g2707e02b1cb_0_7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1" name="Google Shape;91;g2707e02b1cb_0_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2707e02b1cb_0_7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3" name="Google Shape;93;g2707e02b1cb_0_71"/>
          <p:cNvSpPr/>
          <p:nvPr/>
        </p:nvSpPr>
        <p:spPr>
          <a:xfrm>
            <a:off x="2959470" y="2743200"/>
            <a:ext cx="140055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C7DE0"/>
              </a:buClr>
              <a:buSzPts val="8000"/>
              <a:buFont typeface="New Rocker"/>
              <a:buNone/>
            </a:pPr>
            <a:r>
              <a:rPr b="0" i="0" lang="en-US" sz="8000" u="none" cap="none" strike="noStrike">
                <a:solidFill>
                  <a:srgbClr val="CC7DE0"/>
                </a:solidFill>
                <a:latin typeface="New Rocker"/>
                <a:ea typeface="New Rocker"/>
                <a:cs typeface="New Rocker"/>
                <a:sym typeface="New Rocker"/>
              </a:rPr>
              <a:t>The Realm of the Extraordinary</a:t>
            </a:r>
            <a:endParaRPr b="0" i="0" sz="8000" u="none" cap="none" strike="noStrike">
              <a:solidFill>
                <a:schemeClr val="dk1"/>
              </a:solidFill>
              <a:latin typeface="Calibri"/>
              <a:ea typeface="Calibri"/>
              <a:cs typeface="Calibri"/>
              <a:sym typeface="Calibri"/>
            </a:endParaRPr>
          </a:p>
        </p:txBody>
      </p:sp>
      <p:sp>
        <p:nvSpPr>
          <p:cNvPr id="94" name="Google Shape;94;g2707e02b1cb_0_71"/>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5" name="Google Shape;95;g2707e02b1cb_0_71"/>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100" name="Shape 100"/>
        <p:cNvGrpSpPr/>
        <p:nvPr/>
      </p:nvGrpSpPr>
      <p:grpSpPr>
        <a:xfrm>
          <a:off x="0" y="0"/>
          <a:ext cx="0" cy="0"/>
          <a:chOff x="0" y="0"/>
          <a:chExt cx="0" cy="0"/>
        </a:xfrm>
      </p:grpSpPr>
      <p:pic>
        <p:nvPicPr>
          <p:cNvPr descr=" " id="101" name="Google Shape;101;g2707e02b1cb_0_8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02" name="Google Shape;102;g2707e02b1cb_0_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g2707e02b1cb_0_8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04" name="Google Shape;104;g2707e02b1cb_0_81"/>
          <p:cNvPicPr preferRelativeResize="0"/>
          <p:nvPr/>
        </p:nvPicPr>
        <p:blipFill rotWithShape="1">
          <a:blip r:embed="rId5">
            <a:alphaModFix/>
          </a:blip>
          <a:srcRect b="0" l="0" r="0" t="0"/>
          <a:stretch/>
        </p:blipFill>
        <p:spPr>
          <a:xfrm>
            <a:off x="0" y="0"/>
            <a:ext cx="24387048" cy="8305800"/>
          </a:xfrm>
          <a:prstGeom prst="rect">
            <a:avLst/>
          </a:prstGeom>
          <a:noFill/>
          <a:ln>
            <a:noFill/>
          </a:ln>
        </p:spPr>
      </p:pic>
      <p:sp>
        <p:nvSpPr>
          <p:cNvPr id="105" name="Google Shape;105;g2707e02b1cb_0_81"/>
          <p:cNvSpPr/>
          <p:nvPr/>
        </p:nvSpPr>
        <p:spPr>
          <a:xfrm>
            <a:off x="1816327" y="9499600"/>
            <a:ext cx="99072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707e02b1cb_0_81"/>
          <p:cNvPicPr preferRelativeResize="0"/>
          <p:nvPr/>
        </p:nvPicPr>
        <p:blipFill rotWithShape="1">
          <a:blip r:embed="rId6">
            <a:alphaModFix/>
          </a:blip>
          <a:srcRect b="0" l="0" r="0" t="0"/>
          <a:stretch/>
        </p:blipFill>
        <p:spPr>
          <a:xfrm>
            <a:off x="1816327" y="9963150"/>
            <a:ext cx="1341202" cy="1625600"/>
          </a:xfrm>
          <a:prstGeom prst="rect">
            <a:avLst/>
          </a:prstGeom>
          <a:noFill/>
          <a:ln>
            <a:noFill/>
          </a:ln>
        </p:spPr>
      </p:pic>
      <p:sp>
        <p:nvSpPr>
          <p:cNvPr id="107" name="Google Shape;107;g2707e02b1cb_0_81"/>
          <p:cNvSpPr/>
          <p:nvPr/>
        </p:nvSpPr>
        <p:spPr>
          <a:xfrm>
            <a:off x="3563980" y="9499600"/>
            <a:ext cx="81597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2707e02b1cb_0_81"/>
          <p:cNvSpPr/>
          <p:nvPr/>
        </p:nvSpPr>
        <p:spPr>
          <a:xfrm>
            <a:off x="3563980" y="9499600"/>
            <a:ext cx="8362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Unicorn Sightings</a:t>
            </a:r>
            <a:endParaRPr b="0" i="0" sz="4800" u="none" cap="none" strike="noStrike">
              <a:solidFill>
                <a:schemeClr val="dk1"/>
              </a:solidFill>
              <a:latin typeface="Calibri"/>
              <a:ea typeface="Calibri"/>
              <a:cs typeface="Calibri"/>
              <a:sym typeface="Calibri"/>
            </a:endParaRPr>
          </a:p>
        </p:txBody>
      </p:sp>
      <p:sp>
        <p:nvSpPr>
          <p:cNvPr id="109" name="Google Shape;109;g2707e02b1cb_0_81"/>
          <p:cNvSpPr/>
          <p:nvPr/>
        </p:nvSpPr>
        <p:spPr>
          <a:xfrm>
            <a:off x="3563980" y="10452100"/>
            <a:ext cx="8295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0" name="Google Shape;110;g2707e02b1cb_0_81"/>
          <p:cNvSpPr/>
          <p:nvPr/>
        </p:nvSpPr>
        <p:spPr>
          <a:xfrm>
            <a:off x="12676184" y="9499600"/>
            <a:ext cx="99072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2707e02b1cb_0_81"/>
          <p:cNvPicPr preferRelativeResize="0"/>
          <p:nvPr/>
        </p:nvPicPr>
        <p:blipFill rotWithShape="1">
          <a:blip r:embed="rId7">
            <a:alphaModFix/>
          </a:blip>
          <a:srcRect b="0" l="0" r="0" t="0"/>
          <a:stretch/>
        </p:blipFill>
        <p:spPr>
          <a:xfrm>
            <a:off x="12676184" y="9963150"/>
            <a:ext cx="1643683" cy="1625600"/>
          </a:xfrm>
          <a:prstGeom prst="rect">
            <a:avLst/>
          </a:prstGeom>
          <a:noFill/>
          <a:ln>
            <a:noFill/>
          </a:ln>
        </p:spPr>
      </p:pic>
      <p:sp>
        <p:nvSpPr>
          <p:cNvPr id="112" name="Google Shape;112;g2707e02b1cb_0_81"/>
          <p:cNvSpPr/>
          <p:nvPr/>
        </p:nvSpPr>
        <p:spPr>
          <a:xfrm>
            <a:off x="14726319" y="9499600"/>
            <a:ext cx="7857000"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707e02b1cb_0_81"/>
          <p:cNvSpPr/>
          <p:nvPr/>
        </p:nvSpPr>
        <p:spPr>
          <a:xfrm>
            <a:off x="14726319" y="9499600"/>
            <a:ext cx="806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Dragon Taming</a:t>
            </a:r>
            <a:endParaRPr b="0" i="0" sz="4800" u="none" cap="none" strike="noStrike">
              <a:solidFill>
                <a:schemeClr val="dk1"/>
              </a:solidFill>
              <a:latin typeface="Calibri"/>
              <a:ea typeface="Calibri"/>
              <a:cs typeface="Calibri"/>
              <a:sym typeface="Calibri"/>
            </a:endParaRPr>
          </a:p>
        </p:txBody>
      </p:sp>
      <p:sp>
        <p:nvSpPr>
          <p:cNvPr id="114" name="Google Shape;114;g2707e02b1cb_0_81"/>
          <p:cNvSpPr/>
          <p:nvPr/>
        </p:nvSpPr>
        <p:spPr>
          <a:xfrm>
            <a:off x="14726319" y="10452100"/>
            <a:ext cx="7992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119" name="Shape 119"/>
        <p:cNvGrpSpPr/>
        <p:nvPr/>
      </p:nvGrpSpPr>
      <p:grpSpPr>
        <a:xfrm>
          <a:off x="0" y="0"/>
          <a:ext cx="0" cy="0"/>
          <a:chOff x="0" y="0"/>
          <a:chExt cx="0" cy="0"/>
        </a:xfrm>
      </p:grpSpPr>
      <p:pic>
        <p:nvPicPr>
          <p:cNvPr descr=" " id="120" name="Google Shape;120;g2707e02b1cb_0_9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21" name="Google Shape;121;g2707e02b1cb_0_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2707e02b1cb_0_9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3" name="Google Shape;123;g2707e02b1cb_0_99"/>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707e02b1cb_0_99"/>
          <p:cNvSpPr/>
          <p:nvPr/>
        </p:nvSpPr>
        <p:spPr>
          <a:xfrm>
            <a:off x="914514" y="3492500"/>
            <a:ext cx="46743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707e02b1cb_0_99"/>
          <p:cNvSpPr/>
          <p:nvPr/>
        </p:nvSpPr>
        <p:spPr>
          <a:xfrm>
            <a:off x="914514" y="3492500"/>
            <a:ext cx="4877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Unicorn Sightings</a:t>
            </a:r>
            <a:endParaRPr b="0" i="0" sz="4800" u="none" cap="none" strike="noStrike">
              <a:solidFill>
                <a:schemeClr val="dk1"/>
              </a:solidFill>
              <a:latin typeface="Calibri"/>
              <a:ea typeface="Calibri"/>
              <a:cs typeface="Calibri"/>
              <a:sym typeface="Calibri"/>
            </a:endParaRPr>
          </a:p>
        </p:txBody>
      </p:sp>
      <p:sp>
        <p:nvSpPr>
          <p:cNvPr id="126" name="Google Shape;126;g2707e02b1cb_0_99"/>
          <p:cNvSpPr/>
          <p:nvPr/>
        </p:nvSpPr>
        <p:spPr>
          <a:xfrm>
            <a:off x="914514" y="48514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707e02b1cb_0_99"/>
          <p:cNvSpPr/>
          <p:nvPr/>
        </p:nvSpPr>
        <p:spPr>
          <a:xfrm>
            <a:off x="914514" y="48514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8" name="Google Shape;128;g2707e02b1cb_0_99"/>
          <p:cNvPicPr preferRelativeResize="0"/>
          <p:nvPr/>
        </p:nvPicPr>
        <p:blipFill rotWithShape="1">
          <a:blip r:embed="rId5">
            <a:alphaModFix/>
          </a:blip>
          <a:srcRect b="0" l="0" r="0" t="0"/>
          <a:stretch/>
        </p:blipFill>
        <p:spPr>
          <a:xfrm>
            <a:off x="914514" y="7061200"/>
            <a:ext cx="7023978" cy="5194300"/>
          </a:xfrm>
          <a:prstGeom prst="rect">
            <a:avLst/>
          </a:prstGeom>
          <a:noFill/>
          <a:ln>
            <a:noFill/>
          </a:ln>
        </p:spPr>
      </p:pic>
      <p:sp>
        <p:nvSpPr>
          <p:cNvPr id="129" name="Google Shape;129;g2707e02b1cb_0_99"/>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707e02b1cb_0_99"/>
          <p:cNvSpPr/>
          <p:nvPr/>
        </p:nvSpPr>
        <p:spPr>
          <a:xfrm>
            <a:off x="15826178" y="3492500"/>
            <a:ext cx="46743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707e02b1cb_0_99"/>
          <p:cNvSpPr/>
          <p:nvPr/>
        </p:nvSpPr>
        <p:spPr>
          <a:xfrm>
            <a:off x="15826178" y="3492500"/>
            <a:ext cx="4877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Unicorn Sightings</a:t>
            </a:r>
            <a:endParaRPr b="0" i="0" sz="4800" u="none" cap="none" strike="noStrike">
              <a:solidFill>
                <a:schemeClr val="dk1"/>
              </a:solidFill>
              <a:latin typeface="Calibri"/>
              <a:ea typeface="Calibri"/>
              <a:cs typeface="Calibri"/>
              <a:sym typeface="Calibri"/>
            </a:endParaRPr>
          </a:p>
        </p:txBody>
      </p:sp>
      <p:sp>
        <p:nvSpPr>
          <p:cNvPr id="132" name="Google Shape;132;g2707e02b1cb_0_99"/>
          <p:cNvSpPr/>
          <p:nvPr/>
        </p:nvSpPr>
        <p:spPr>
          <a:xfrm>
            <a:off x="15826178" y="48514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707e02b1cb_0_99"/>
          <p:cNvSpPr/>
          <p:nvPr/>
        </p:nvSpPr>
        <p:spPr>
          <a:xfrm>
            <a:off x="15826178" y="48514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4" name="Google Shape;134;g2707e02b1cb_0_99"/>
          <p:cNvPicPr preferRelativeResize="0"/>
          <p:nvPr/>
        </p:nvPicPr>
        <p:blipFill rotWithShape="1">
          <a:blip r:embed="rId6">
            <a:alphaModFix/>
          </a:blip>
          <a:srcRect b="0" l="0" r="0" t="0"/>
          <a:stretch/>
        </p:blipFill>
        <p:spPr>
          <a:xfrm>
            <a:off x="15826178" y="7061200"/>
            <a:ext cx="7023978" cy="5194300"/>
          </a:xfrm>
          <a:prstGeom prst="rect">
            <a:avLst/>
          </a:prstGeom>
          <a:noFill/>
          <a:ln>
            <a:noFill/>
          </a:ln>
        </p:spPr>
      </p:pic>
      <p:sp>
        <p:nvSpPr>
          <p:cNvPr id="135" name="Google Shape;135;g2707e02b1cb_0_99"/>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707e02b1cb_0_99"/>
          <p:cNvSpPr/>
          <p:nvPr/>
        </p:nvSpPr>
        <p:spPr>
          <a:xfrm>
            <a:off x="8370346" y="1498600"/>
            <a:ext cx="39375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707e02b1cb_0_99"/>
          <p:cNvSpPr/>
          <p:nvPr/>
        </p:nvSpPr>
        <p:spPr>
          <a:xfrm>
            <a:off x="8370346" y="1498600"/>
            <a:ext cx="414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Dragon Taming</a:t>
            </a:r>
            <a:endParaRPr b="0" i="0" sz="4800" u="none" cap="none" strike="noStrike">
              <a:solidFill>
                <a:schemeClr val="dk1"/>
              </a:solidFill>
              <a:latin typeface="Calibri"/>
              <a:ea typeface="Calibri"/>
              <a:cs typeface="Calibri"/>
              <a:sym typeface="Calibri"/>
            </a:endParaRPr>
          </a:p>
        </p:txBody>
      </p:sp>
      <p:sp>
        <p:nvSpPr>
          <p:cNvPr id="138" name="Google Shape;138;g2707e02b1cb_0_99"/>
          <p:cNvSpPr/>
          <p:nvPr/>
        </p:nvSpPr>
        <p:spPr>
          <a:xfrm>
            <a:off x="8370346" y="28575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707e02b1cb_0_99"/>
          <p:cNvSpPr/>
          <p:nvPr/>
        </p:nvSpPr>
        <p:spPr>
          <a:xfrm>
            <a:off x="8370346" y="28575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0" name="Google Shape;140;g2707e02b1cb_0_99"/>
          <p:cNvPicPr preferRelativeResize="0"/>
          <p:nvPr/>
        </p:nvPicPr>
        <p:blipFill rotWithShape="1">
          <a:blip r:embed="rId7">
            <a:alphaModFix/>
          </a:blip>
          <a:srcRect b="0" l="0" r="0" t="0"/>
          <a:stretch/>
        </p:blipFill>
        <p:spPr>
          <a:xfrm>
            <a:off x="8370346" y="5067300"/>
            <a:ext cx="7023978" cy="5194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145" name="Shape 145"/>
        <p:cNvGrpSpPr/>
        <p:nvPr/>
      </p:nvGrpSpPr>
      <p:grpSpPr>
        <a:xfrm>
          <a:off x="0" y="0"/>
          <a:ext cx="0" cy="0"/>
          <a:chOff x="0" y="0"/>
          <a:chExt cx="0" cy="0"/>
        </a:xfrm>
      </p:grpSpPr>
      <p:pic>
        <p:nvPicPr>
          <p:cNvPr descr=" " id="146" name="Google Shape;146;g2707e02b1cb_0_12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47" name="Google Shape;147;g2707e02b1cb_0_1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8" name="Google Shape;148;g2707e02b1cb_0_12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49" name="Google Shape;149;g2707e02b1cb_0_124"/>
          <p:cNvPicPr preferRelativeResize="0"/>
          <p:nvPr/>
        </p:nvPicPr>
        <p:blipFill rotWithShape="1">
          <a:blip r:embed="rId5">
            <a:alphaModFix/>
          </a:blip>
          <a:srcRect b="0" l="0" r="0" t="0"/>
          <a:stretch/>
        </p:blipFill>
        <p:spPr>
          <a:xfrm>
            <a:off x="0" y="1384300"/>
            <a:ext cx="5458634" cy="4437887"/>
          </a:xfrm>
          <a:prstGeom prst="rect">
            <a:avLst/>
          </a:prstGeom>
          <a:noFill/>
          <a:ln>
            <a:noFill/>
          </a:ln>
        </p:spPr>
      </p:pic>
      <p:sp>
        <p:nvSpPr>
          <p:cNvPr id="150" name="Google Shape;150;g2707e02b1cb_0_124"/>
          <p:cNvSpPr/>
          <p:nvPr/>
        </p:nvSpPr>
        <p:spPr>
          <a:xfrm>
            <a:off x="5842730" y="4229100"/>
            <a:ext cx="13603500" cy="461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707e02b1cb_0_124"/>
          <p:cNvSpPr/>
          <p:nvPr/>
        </p:nvSpPr>
        <p:spPr>
          <a:xfrm>
            <a:off x="5842730" y="4229100"/>
            <a:ext cx="13806600" cy="394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2" name="Google Shape;152;g2707e02b1cb_0_124"/>
          <p:cNvSpPr/>
          <p:nvPr/>
        </p:nvSpPr>
        <p:spPr>
          <a:xfrm>
            <a:off x="15737267" y="8280400"/>
            <a:ext cx="38613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New Rocker"/>
              <a:buNone/>
            </a:pPr>
            <a:r>
              <a:rPr b="0" i="0" lang="en-US" sz="3600" u="none" cap="none" strike="noStrike">
                <a:solidFill>
                  <a:srgbClr val="FFFFFF"/>
                </a:solidFill>
                <a:latin typeface="New Rocker"/>
                <a:ea typeface="New Rocker"/>
                <a:cs typeface="New Rocker"/>
                <a:sym typeface="New Rocker"/>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157" name="Shape 157"/>
        <p:cNvGrpSpPr/>
        <p:nvPr/>
      </p:nvGrpSpPr>
      <p:grpSpPr>
        <a:xfrm>
          <a:off x="0" y="0"/>
          <a:ext cx="0" cy="0"/>
          <a:chOff x="0" y="0"/>
          <a:chExt cx="0" cy="0"/>
        </a:xfrm>
      </p:grpSpPr>
      <p:pic>
        <p:nvPicPr>
          <p:cNvPr descr=" " id="158" name="Google Shape;158;g2707e02b1cb_0_13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59" name="Google Shape;159;g2707e02b1cb_0_1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0" name="Google Shape;160;g2707e02b1cb_0_13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61" name="Google Shape;161;g2707e02b1cb_0_135"/>
          <p:cNvPicPr preferRelativeResize="0"/>
          <p:nvPr/>
        </p:nvPicPr>
        <p:blipFill rotWithShape="1">
          <a:blip r:embed="rId5">
            <a:alphaModFix/>
          </a:blip>
          <a:srcRect b="0" l="0" r="0" t="0"/>
          <a:stretch/>
        </p:blipFill>
        <p:spPr>
          <a:xfrm>
            <a:off x="4496362" y="469900"/>
            <a:ext cx="9170546" cy="12141200"/>
          </a:xfrm>
          <a:prstGeom prst="rect">
            <a:avLst/>
          </a:prstGeom>
          <a:noFill/>
          <a:ln>
            <a:noFill/>
          </a:ln>
        </p:spPr>
      </p:pic>
      <p:sp>
        <p:nvSpPr>
          <p:cNvPr id="162" name="Google Shape;162;g2707e02b1cb_0_135"/>
          <p:cNvSpPr/>
          <p:nvPr/>
        </p:nvSpPr>
        <p:spPr>
          <a:xfrm>
            <a:off x="14556019" y="4216400"/>
            <a:ext cx="71637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707e02b1cb_0_135"/>
          <p:cNvSpPr/>
          <p:nvPr/>
        </p:nvSpPr>
        <p:spPr>
          <a:xfrm>
            <a:off x="14556019" y="4216400"/>
            <a:ext cx="7366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Dragon Taming Technique</a:t>
            </a:r>
            <a:endParaRPr b="0" i="0" sz="4800" u="none" cap="none" strike="noStrike">
              <a:solidFill>
                <a:schemeClr val="dk1"/>
              </a:solidFill>
              <a:latin typeface="Calibri"/>
              <a:ea typeface="Calibri"/>
              <a:cs typeface="Calibri"/>
              <a:sym typeface="Calibri"/>
            </a:endParaRPr>
          </a:p>
        </p:txBody>
      </p:sp>
      <p:sp>
        <p:nvSpPr>
          <p:cNvPr id="164" name="Google Shape;164;g2707e02b1cb_0_135"/>
          <p:cNvSpPr/>
          <p:nvPr/>
        </p:nvSpPr>
        <p:spPr>
          <a:xfrm>
            <a:off x="14556019" y="5270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5" name="Google Shape;165;g2707e02b1cb_0_135"/>
          <p:cNvSpPr/>
          <p:nvPr/>
        </p:nvSpPr>
        <p:spPr>
          <a:xfrm>
            <a:off x="14556019" y="7645400"/>
            <a:ext cx="71637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707e02b1cb_0_135"/>
          <p:cNvSpPr/>
          <p:nvPr/>
        </p:nvSpPr>
        <p:spPr>
          <a:xfrm>
            <a:off x="14556019" y="7645400"/>
            <a:ext cx="7366800" cy="170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The Art of Unicorn Sighting</a:t>
            </a:r>
            <a:endParaRPr b="0" i="0" sz="4800" u="none" cap="none" strike="noStrike">
              <a:solidFill>
                <a:schemeClr val="dk1"/>
              </a:solidFill>
              <a:latin typeface="Calibri"/>
              <a:ea typeface="Calibri"/>
              <a:cs typeface="Calibri"/>
              <a:sym typeface="Calibri"/>
            </a:endParaRPr>
          </a:p>
        </p:txBody>
      </p:sp>
      <p:sp>
        <p:nvSpPr>
          <p:cNvPr id="167" name="Google Shape;167;g2707e02b1cb_0_135"/>
          <p:cNvSpPr/>
          <p:nvPr/>
        </p:nvSpPr>
        <p:spPr>
          <a:xfrm>
            <a:off x="14556019" y="94488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023"/>
        </a:solidFill>
      </p:bgPr>
    </p:bg>
    <p:spTree>
      <p:nvGrpSpPr>
        <p:cNvPr id="172" name="Shape 172"/>
        <p:cNvGrpSpPr/>
        <p:nvPr/>
      </p:nvGrpSpPr>
      <p:grpSpPr>
        <a:xfrm>
          <a:off x="0" y="0"/>
          <a:ext cx="0" cy="0"/>
          <a:chOff x="0" y="0"/>
          <a:chExt cx="0" cy="0"/>
        </a:xfrm>
      </p:grpSpPr>
      <p:pic>
        <p:nvPicPr>
          <p:cNvPr descr=" " id="173" name="Google Shape;173;g2707e02b1cb_0_14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4" name="Google Shape;174;g2707e02b1cb_0_149"/>
          <p:cNvSpPr/>
          <p:nvPr/>
        </p:nvSpPr>
        <p:spPr>
          <a:xfrm>
            <a:off x="2091528" y="1574800"/>
            <a:ext cx="20216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C7DE0"/>
              </a:buClr>
              <a:buSzPts val="8000"/>
              <a:buFont typeface="New Rocker"/>
              <a:buNone/>
            </a:pPr>
            <a:r>
              <a:rPr b="0" i="0" lang="en-US" sz="8000" u="none" cap="none" strike="noStrike">
                <a:solidFill>
                  <a:srgbClr val="CC7DE0"/>
                </a:solidFill>
                <a:latin typeface="New Rocker"/>
                <a:ea typeface="New Rocker"/>
                <a:cs typeface="New Rocker"/>
                <a:sym typeface="New Rocker"/>
              </a:rPr>
              <a:t>The Magic of Dragons: A Research</a:t>
            </a:r>
            <a:endParaRPr b="0" i="0" sz="8000" u="none" cap="none" strike="noStrike">
              <a:solidFill>
                <a:schemeClr val="dk1"/>
              </a:solidFill>
              <a:latin typeface="Calibri"/>
              <a:ea typeface="Calibri"/>
              <a:cs typeface="Calibri"/>
              <a:sym typeface="Calibri"/>
            </a:endParaRPr>
          </a:p>
        </p:txBody>
      </p:sp>
      <p:sp>
        <p:nvSpPr>
          <p:cNvPr id="175" name="Google Shape;175;g2707e02b1cb_0_149"/>
          <p:cNvSpPr/>
          <p:nvPr/>
        </p:nvSpPr>
        <p:spPr>
          <a:xfrm>
            <a:off x="14352794" y="4025900"/>
            <a:ext cx="6642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707e02b1cb_0_149"/>
          <p:cNvSpPr/>
          <p:nvPr/>
        </p:nvSpPr>
        <p:spPr>
          <a:xfrm>
            <a:off x="15603900" y="4025900"/>
            <a:ext cx="41406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Dragon Taming</a:t>
            </a:r>
            <a:endParaRPr b="0" i="0" sz="4800" u="none" cap="none" strike="noStrike">
              <a:solidFill>
                <a:schemeClr val="dk1"/>
              </a:solidFill>
              <a:latin typeface="Calibri"/>
              <a:ea typeface="Calibri"/>
              <a:cs typeface="Calibri"/>
              <a:sym typeface="Calibri"/>
            </a:endParaRPr>
          </a:p>
        </p:txBody>
      </p:sp>
      <p:sp>
        <p:nvSpPr>
          <p:cNvPr id="177" name="Google Shape;177;g2707e02b1cb_0_149"/>
          <p:cNvSpPr/>
          <p:nvPr/>
        </p:nvSpPr>
        <p:spPr>
          <a:xfrm>
            <a:off x="14352794" y="50800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8" name="Google Shape;178;g2707e02b1cb_0_149"/>
          <p:cNvPicPr preferRelativeResize="0"/>
          <p:nvPr/>
        </p:nvPicPr>
        <p:blipFill rotWithShape="1">
          <a:blip r:embed="rId4">
            <a:alphaModFix/>
          </a:blip>
          <a:srcRect b="0" l="0" r="0" t="0"/>
          <a:stretch/>
        </p:blipFill>
        <p:spPr>
          <a:xfrm>
            <a:off x="14352794" y="5080000"/>
            <a:ext cx="6642930" cy="6642100"/>
          </a:xfrm>
          <a:prstGeom prst="rect">
            <a:avLst/>
          </a:prstGeom>
          <a:noFill/>
          <a:ln>
            <a:noFill/>
          </a:ln>
        </p:spPr>
      </p:pic>
      <p:pic>
        <p:nvPicPr>
          <p:cNvPr descr=" " id="179" name="Google Shape;179;g2707e02b1cb_0_149"/>
          <p:cNvPicPr preferRelativeResize="0"/>
          <p:nvPr/>
        </p:nvPicPr>
        <p:blipFill rotWithShape="1">
          <a:blip r:embed="rId5">
            <a:alphaModFix/>
          </a:blip>
          <a:srcRect b="0" l="0" r="0" t="0"/>
          <a:stretch/>
        </p:blipFill>
        <p:spPr>
          <a:xfrm>
            <a:off x="14352791" y="5080000"/>
            <a:ext cx="6642933" cy="6642100"/>
          </a:xfrm>
          <a:prstGeom prst="rect">
            <a:avLst/>
          </a:prstGeom>
          <a:noFill/>
          <a:ln>
            <a:noFill/>
          </a:ln>
        </p:spPr>
      </p:pic>
      <p:sp>
        <p:nvSpPr>
          <p:cNvPr id="180" name="Google Shape;180;g2707e02b1cb_0_149"/>
          <p:cNvSpPr/>
          <p:nvPr/>
        </p:nvSpPr>
        <p:spPr>
          <a:xfrm>
            <a:off x="15762670" y="6477000"/>
            <a:ext cx="3835800" cy="3835500"/>
          </a:xfrm>
          <a:prstGeom prst="roundRect">
            <a:avLst>
              <a:gd fmla="val 3311285" name="adj"/>
            </a:avLst>
          </a:prstGeom>
          <a:solidFill>
            <a:srgbClr val="6844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2707e02b1cb_0_149"/>
          <p:cNvPicPr preferRelativeResize="0"/>
          <p:nvPr/>
        </p:nvPicPr>
        <p:blipFill rotWithShape="1">
          <a:blip r:embed="rId6">
            <a:alphaModFix/>
          </a:blip>
          <a:srcRect b="0" l="0" r="0" t="0"/>
          <a:stretch/>
        </p:blipFill>
        <p:spPr>
          <a:xfrm>
            <a:off x="16865150" y="7054850"/>
            <a:ext cx="1630920" cy="1625600"/>
          </a:xfrm>
          <a:prstGeom prst="rect">
            <a:avLst/>
          </a:prstGeom>
          <a:noFill/>
          <a:ln>
            <a:noFill/>
          </a:ln>
        </p:spPr>
      </p:pic>
      <p:sp>
        <p:nvSpPr>
          <p:cNvPr id="182" name="Google Shape;182;g2707e02b1cb_0_149"/>
          <p:cNvSpPr/>
          <p:nvPr/>
        </p:nvSpPr>
        <p:spPr>
          <a:xfrm>
            <a:off x="15915089" y="8985250"/>
            <a:ext cx="35310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707e02b1cb_0_149"/>
          <p:cNvSpPr/>
          <p:nvPr/>
        </p:nvSpPr>
        <p:spPr>
          <a:xfrm>
            <a:off x="15813476" y="8985250"/>
            <a:ext cx="37344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Unicorn </a:t>
            </a:r>
            <a:endParaRPr b="0" i="0" sz="4800" u="none" cap="none" strike="noStrike">
              <a:solidFill>
                <a:schemeClr val="dk1"/>
              </a:solidFill>
              <a:latin typeface="Calibri"/>
              <a:ea typeface="Calibri"/>
              <a:cs typeface="Calibri"/>
              <a:sym typeface="Calibri"/>
            </a:endParaRPr>
          </a:p>
        </p:txBody>
      </p:sp>
      <p:sp>
        <p:nvSpPr>
          <p:cNvPr id="184" name="Google Shape;184;g2707e02b1cb_0_1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g2707e02b1cb_0_14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86" name="Google Shape;186;g2707e02b1cb_0_149"/>
          <p:cNvSpPr/>
          <p:nvPr/>
        </p:nvSpPr>
        <p:spPr>
          <a:xfrm>
            <a:off x="3149994" y="4318000"/>
            <a:ext cx="3620100" cy="308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707e02b1cb_0_149"/>
          <p:cNvSpPr/>
          <p:nvPr/>
        </p:nvSpPr>
        <p:spPr>
          <a:xfrm>
            <a:off x="3149994" y="4318000"/>
            <a:ext cx="3620100" cy="308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707e02b1cb_0_149"/>
          <p:cNvSpPr/>
          <p:nvPr/>
        </p:nvSpPr>
        <p:spPr>
          <a:xfrm>
            <a:off x="3149994" y="4318000"/>
            <a:ext cx="3823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Archery</a:t>
            </a:r>
            <a:endParaRPr b="0" i="0" sz="4800" u="none" cap="none" strike="noStrike">
              <a:solidFill>
                <a:schemeClr val="dk1"/>
              </a:solidFill>
              <a:latin typeface="Calibri"/>
              <a:ea typeface="Calibri"/>
              <a:cs typeface="Calibri"/>
              <a:sym typeface="Calibri"/>
            </a:endParaRPr>
          </a:p>
        </p:txBody>
      </p:sp>
      <p:sp>
        <p:nvSpPr>
          <p:cNvPr id="189" name="Google Shape;189;g2707e02b1cb_0_149"/>
          <p:cNvSpPr/>
          <p:nvPr/>
        </p:nvSpPr>
        <p:spPr>
          <a:xfrm>
            <a:off x="3149994" y="52705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0" name="Google Shape;190;g2707e02b1cb_0_149"/>
          <p:cNvSpPr/>
          <p:nvPr/>
        </p:nvSpPr>
        <p:spPr>
          <a:xfrm>
            <a:off x="8370346" y="8547100"/>
            <a:ext cx="3620100" cy="308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707e02b1cb_0_149"/>
          <p:cNvSpPr/>
          <p:nvPr/>
        </p:nvSpPr>
        <p:spPr>
          <a:xfrm>
            <a:off x="8370346" y="8547100"/>
            <a:ext cx="3620100" cy="308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707e02b1cb_0_149"/>
          <p:cNvSpPr/>
          <p:nvPr/>
        </p:nvSpPr>
        <p:spPr>
          <a:xfrm>
            <a:off x="8370346" y="8547100"/>
            <a:ext cx="3823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Unicorn</a:t>
            </a:r>
            <a:endParaRPr b="0" i="0" sz="4800" u="none" cap="none" strike="noStrike">
              <a:solidFill>
                <a:schemeClr val="dk1"/>
              </a:solidFill>
              <a:latin typeface="Calibri"/>
              <a:ea typeface="Calibri"/>
              <a:cs typeface="Calibri"/>
              <a:sym typeface="Calibri"/>
            </a:endParaRPr>
          </a:p>
        </p:txBody>
      </p:sp>
      <p:sp>
        <p:nvSpPr>
          <p:cNvPr id="193" name="Google Shape;193;g2707e02b1cb_0_149"/>
          <p:cNvSpPr/>
          <p:nvPr/>
        </p:nvSpPr>
        <p:spPr>
          <a:xfrm>
            <a:off x="8370346" y="94996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4" name="Google Shape;194;g2707e02b1cb_0_149"/>
          <p:cNvSpPr/>
          <p:nvPr/>
        </p:nvSpPr>
        <p:spPr>
          <a:xfrm>
            <a:off x="8370346" y="4318000"/>
            <a:ext cx="3620100" cy="308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707e02b1cb_0_149"/>
          <p:cNvSpPr/>
          <p:nvPr/>
        </p:nvSpPr>
        <p:spPr>
          <a:xfrm>
            <a:off x="8370346" y="4318000"/>
            <a:ext cx="3620100" cy="308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707e02b1cb_0_149"/>
          <p:cNvSpPr/>
          <p:nvPr/>
        </p:nvSpPr>
        <p:spPr>
          <a:xfrm>
            <a:off x="8370346" y="4318000"/>
            <a:ext cx="3823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Music</a:t>
            </a:r>
            <a:endParaRPr b="0" i="0" sz="4800" u="none" cap="none" strike="noStrike">
              <a:solidFill>
                <a:schemeClr val="dk1"/>
              </a:solidFill>
              <a:latin typeface="Calibri"/>
              <a:ea typeface="Calibri"/>
              <a:cs typeface="Calibri"/>
              <a:sym typeface="Calibri"/>
            </a:endParaRPr>
          </a:p>
        </p:txBody>
      </p:sp>
      <p:sp>
        <p:nvSpPr>
          <p:cNvPr id="197" name="Google Shape;197;g2707e02b1cb_0_149"/>
          <p:cNvSpPr/>
          <p:nvPr/>
        </p:nvSpPr>
        <p:spPr>
          <a:xfrm>
            <a:off x="8370346" y="52705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8" name="Google Shape;198;g2707e02b1cb_0_149"/>
          <p:cNvSpPr/>
          <p:nvPr/>
        </p:nvSpPr>
        <p:spPr>
          <a:xfrm>
            <a:off x="3149994" y="8547100"/>
            <a:ext cx="3620100" cy="308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707e02b1cb_0_149"/>
          <p:cNvSpPr/>
          <p:nvPr/>
        </p:nvSpPr>
        <p:spPr>
          <a:xfrm>
            <a:off x="3149994" y="8547100"/>
            <a:ext cx="3620100" cy="308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707e02b1cb_0_149"/>
          <p:cNvSpPr/>
          <p:nvPr/>
        </p:nvSpPr>
        <p:spPr>
          <a:xfrm>
            <a:off x="3149994" y="8547100"/>
            <a:ext cx="3823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New Rocker"/>
              <a:buNone/>
            </a:pPr>
            <a:r>
              <a:rPr b="0" i="0" lang="en-US" sz="4800" u="none" cap="none" strike="noStrike">
                <a:solidFill>
                  <a:srgbClr val="FFFFFF"/>
                </a:solidFill>
                <a:latin typeface="New Rocker"/>
                <a:ea typeface="New Rocker"/>
                <a:cs typeface="New Rocker"/>
                <a:sym typeface="New Rocker"/>
              </a:rPr>
              <a:t>Life</a:t>
            </a:r>
            <a:endParaRPr b="0" i="0" sz="4800" u="none" cap="none" strike="noStrike">
              <a:solidFill>
                <a:schemeClr val="dk1"/>
              </a:solidFill>
              <a:latin typeface="Calibri"/>
              <a:ea typeface="Calibri"/>
              <a:cs typeface="Calibri"/>
              <a:sym typeface="Calibri"/>
            </a:endParaRPr>
          </a:p>
        </p:txBody>
      </p:sp>
      <p:sp>
        <p:nvSpPr>
          <p:cNvPr id="201" name="Google Shape;201;g2707e02b1cb_0_149"/>
          <p:cNvSpPr/>
          <p:nvPr/>
        </p:nvSpPr>
        <p:spPr>
          <a:xfrm>
            <a:off x="3149994" y="94996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2024-05-07T12:29:04Z</dcterms:created>
  <dc:creator>PptxGenJS</dc:creator>
</cp:coreProperties>
</file>