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3dd17e60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3dd17e60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3dd17e6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3dd17e6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hyperlink" Target="https://twitter.com/ericcurts" TargetMode="External"/><Relationship Id="rId5" Type="http://schemas.openxmlformats.org/officeDocument/2006/relationships/hyperlink" Target="http://www.controlaltachieve.com" TargetMode="External"/><Relationship Id="rId6" Type="http://schemas.openxmlformats.org/officeDocument/2006/relationships/hyperlink" Target="mailto:ericcurts@gmail.com" TargetMode="External"/><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www.youtube.com/watch?v=xXE5AwzNQ2s" TargetMode="External"/><Relationship Id="rId11" Type="http://schemas.openxmlformats.org/officeDocument/2006/relationships/image" Target="../media/image6.jpg"/><Relationship Id="rId10" Type="http://schemas.openxmlformats.org/officeDocument/2006/relationships/hyperlink" Target="http://www.youtube.com/watch?v=efc9UbFOOGw" TargetMode="External"/><Relationship Id="rId9" Type="http://schemas.openxmlformats.org/officeDocument/2006/relationships/hyperlink" Target="mailto:ericcurts@gmail.com" TargetMode="External"/><Relationship Id="rId5" Type="http://schemas.openxmlformats.org/officeDocument/2006/relationships/image" Target="../media/image8.jpg"/><Relationship Id="rId6" Type="http://schemas.openxmlformats.org/officeDocument/2006/relationships/image" Target="../media/image7.gif"/><Relationship Id="rId7" Type="http://schemas.openxmlformats.org/officeDocument/2006/relationships/hyperlink" Target="https://twitter.com/ericcurts" TargetMode="External"/><Relationship Id="rId8" Type="http://schemas.openxmlformats.org/officeDocument/2006/relationships/hyperlink" Target="http://www.controlaltachiev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www.youtube.com/watch?v=sciUkvmNzQ4" TargetMode="External"/><Relationship Id="rId5" Type="http://schemas.openxmlformats.org/officeDocument/2006/relationships/image" Target="../media/image3.jpg"/><Relationship Id="rId6" Type="http://schemas.openxmlformats.org/officeDocument/2006/relationships/image" Target="../media/image1.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1395100" y="355400"/>
            <a:ext cx="6353803" cy="1160651"/>
          </a:xfrm>
          <a:prstGeom prst="rect">
            <a:avLst/>
          </a:prstGeom>
        </p:spPr>
        <p:txBody>
          <a:bodyPr>
            <a:prstTxWarp prst="textPlain"/>
          </a:bodyPr>
          <a:lstStyle/>
          <a:p>
            <a:pPr lvl="0" algn="ctr"/>
            <a:r>
              <a:rPr b="0" i="0">
                <a:ln cap="flat" cmpd="sng" w="38100">
                  <a:solidFill>
                    <a:srgbClr val="000000"/>
                  </a:solidFill>
                  <a:prstDash val="solid"/>
                  <a:round/>
                  <a:headEnd len="sm" w="sm" type="none"/>
                  <a:tailEnd len="sm" w="sm" type="none"/>
                </a:ln>
                <a:solidFill>
                  <a:srgbClr val="FFFFFF"/>
                </a:solidFill>
                <a:latin typeface="Luckiest Guy"/>
              </a:rPr>
              <a:t>Backgammon</a:t>
            </a:r>
          </a:p>
        </p:txBody>
      </p:sp>
      <p:sp>
        <p:nvSpPr>
          <p:cNvPr id="55" name="Google Shape;55;p13"/>
          <p:cNvSpPr txBox="1"/>
          <p:nvPr/>
        </p:nvSpPr>
        <p:spPr>
          <a:xfrm>
            <a:off x="3138300" y="3746500"/>
            <a:ext cx="3175200" cy="12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aloo"/>
                <a:ea typeface="Baloo"/>
                <a:cs typeface="Baloo"/>
                <a:sym typeface="Baloo"/>
              </a:rPr>
              <a:t>Created and shared by:</a:t>
            </a:r>
            <a:endParaRPr sz="1800">
              <a:latin typeface="Baloo"/>
              <a:ea typeface="Baloo"/>
              <a:cs typeface="Baloo"/>
              <a:sym typeface="Baloo"/>
            </a:endParaRPr>
          </a:p>
          <a:p>
            <a:pPr indent="0" lvl="0" marL="0" rtl="0" algn="ctr">
              <a:spcBef>
                <a:spcPts val="0"/>
              </a:spcBef>
              <a:spcAft>
                <a:spcPts val="0"/>
              </a:spcAft>
              <a:buNone/>
            </a:pPr>
            <a:r>
              <a:rPr lang="en" sz="1800">
                <a:latin typeface="Baloo"/>
                <a:ea typeface="Baloo"/>
                <a:cs typeface="Baloo"/>
                <a:sym typeface="Baloo"/>
              </a:rPr>
              <a:t>Eric Curts - </a:t>
            </a:r>
            <a:r>
              <a:rPr lang="en" sz="1800">
                <a:uFill>
                  <a:noFill/>
                </a:uFill>
                <a:latin typeface="Baloo"/>
                <a:ea typeface="Baloo"/>
                <a:cs typeface="Baloo"/>
                <a:sym typeface="Baloo"/>
                <a:hlinkClick r:id="rId4"/>
              </a:rPr>
              <a:t>@ericcurts</a:t>
            </a:r>
            <a:endParaRPr sz="1800">
              <a:latin typeface="Baloo"/>
              <a:ea typeface="Baloo"/>
              <a:cs typeface="Baloo"/>
              <a:sym typeface="Baloo"/>
            </a:endParaRPr>
          </a:p>
          <a:p>
            <a:pPr indent="0" lvl="0" marL="0" rtl="0" algn="ctr">
              <a:spcBef>
                <a:spcPts val="0"/>
              </a:spcBef>
              <a:spcAft>
                <a:spcPts val="0"/>
              </a:spcAft>
              <a:buNone/>
            </a:pPr>
            <a:r>
              <a:rPr lang="en" sz="1800">
                <a:uFill>
                  <a:noFill/>
                </a:uFill>
                <a:latin typeface="Baloo"/>
                <a:ea typeface="Baloo"/>
                <a:cs typeface="Baloo"/>
                <a:sym typeface="Baloo"/>
                <a:hlinkClick r:id="rId5"/>
              </a:rPr>
              <a:t>www.ControlAltAchieve.com</a:t>
            </a:r>
            <a:endParaRPr sz="1800">
              <a:latin typeface="Baloo"/>
              <a:ea typeface="Baloo"/>
              <a:cs typeface="Baloo"/>
              <a:sym typeface="Baloo"/>
            </a:endParaRPr>
          </a:p>
          <a:p>
            <a:pPr indent="0" lvl="0" marL="0" rtl="0" algn="ctr">
              <a:spcBef>
                <a:spcPts val="0"/>
              </a:spcBef>
              <a:spcAft>
                <a:spcPts val="0"/>
              </a:spcAft>
              <a:buNone/>
            </a:pPr>
            <a:r>
              <a:rPr lang="en" sz="1800">
                <a:uFill>
                  <a:noFill/>
                </a:uFill>
                <a:latin typeface="Baloo"/>
                <a:ea typeface="Baloo"/>
                <a:cs typeface="Baloo"/>
                <a:sym typeface="Baloo"/>
                <a:hlinkClick r:id="rId6"/>
              </a:rPr>
              <a:t>ericcurts@gmail.com</a:t>
            </a:r>
            <a:r>
              <a:rPr lang="en" sz="1800">
                <a:latin typeface="Baloo"/>
                <a:ea typeface="Baloo"/>
                <a:cs typeface="Baloo"/>
                <a:sym typeface="Baloo"/>
              </a:rPr>
              <a:t> </a:t>
            </a:r>
            <a:endParaRPr sz="1800">
              <a:latin typeface="Baloo"/>
              <a:ea typeface="Baloo"/>
              <a:cs typeface="Baloo"/>
              <a:sym typeface="Baloo"/>
            </a:endParaRPr>
          </a:p>
        </p:txBody>
      </p:sp>
      <p:pic>
        <p:nvPicPr>
          <p:cNvPr descr="Creative Commons NonCommercial license - Wikipedia" id="56" name="Google Shape;56;p13"/>
          <p:cNvPicPr preferRelativeResize="0"/>
          <p:nvPr/>
        </p:nvPicPr>
        <p:blipFill>
          <a:blip r:embed="rId7">
            <a:alphaModFix/>
          </a:blip>
          <a:stretch>
            <a:fillRect/>
          </a:stretch>
        </p:blipFill>
        <p:spPr>
          <a:xfrm>
            <a:off x="77183" y="4706580"/>
            <a:ext cx="1065216" cy="372825"/>
          </a:xfrm>
          <a:prstGeom prst="rect">
            <a:avLst/>
          </a:prstGeom>
          <a:noFill/>
          <a:ln>
            <a:noFill/>
          </a:ln>
        </p:spPr>
      </p:pic>
      <p:sp>
        <p:nvSpPr>
          <p:cNvPr id="57" name="Google Shape;57;p13"/>
          <p:cNvSpPr/>
          <p:nvPr/>
        </p:nvSpPr>
        <p:spPr>
          <a:xfrm>
            <a:off x="2290200" y="1606525"/>
            <a:ext cx="4563602" cy="1094450"/>
          </a:xfrm>
          <a:prstGeom prst="rect">
            <a:avLst/>
          </a:prstGeom>
        </p:spPr>
        <p:txBody>
          <a:bodyPr>
            <a:prstTxWarp prst="textPlain"/>
          </a:bodyPr>
          <a:lstStyle/>
          <a:p>
            <a:pPr lvl="0" algn="ctr"/>
            <a:r>
              <a:rPr b="0" i="0">
                <a:ln cap="flat" cmpd="sng" w="38100">
                  <a:solidFill>
                    <a:srgbClr val="000000"/>
                  </a:solidFill>
                  <a:prstDash val="solid"/>
                  <a:round/>
                  <a:headEnd len="sm" w="sm" type="none"/>
                  <a:tailEnd len="sm" w="sm" type="none"/>
                </a:ln>
                <a:solidFill>
                  <a:srgbClr val="FFFFFF"/>
                </a:solidFill>
                <a:latin typeface="Luckiest Guy"/>
              </a:rPr>
              <a:t>Template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p:nvPr/>
        </p:nvSpPr>
        <p:spPr>
          <a:xfrm>
            <a:off x="2849600" y="90475"/>
            <a:ext cx="3159900" cy="4949700"/>
          </a:xfrm>
          <a:prstGeom prst="roundRect">
            <a:avLst>
              <a:gd fmla="val 8661" name="adj"/>
            </a:avLst>
          </a:prstGeom>
          <a:solidFill>
            <a:srgbClr val="FFFFFF">
              <a:alpha val="50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earn how to play backgammon, a fun classic two-player board game! To win,  move all of your checkers into your own home board and then bear them off. Brush up on the rules and sharpen your skills with our quick video guide. Read more: https://www.wikihow.com/Play-Backgammon&#10;&#10;We've included some products we think are useful for viewers. If you buy through any of these links, we will earn a small commission. &#10;&#10;Backgammon Set: https://amzn.to/30JtNSO&#10;&#10;*As an Amazon Associate we earn from qualifying purchases.&#10;&#10;Follow our social media channels to find more interesting, easy, and helpful #howto guides!&#10;&#10;Facebook: https://www.facebook.com/wikiHow/&#10;Twitter: https://twitter.com/wikiHow&#10;Instagram: https://www.instagram.com/wikihow/" id="63" name="Google Shape;63;p14" title="How to Play Backgammon">
            <a:hlinkClick r:id="rId4"/>
          </p:cNvPr>
          <p:cNvPicPr preferRelativeResize="0"/>
          <p:nvPr/>
        </p:nvPicPr>
        <p:blipFill>
          <a:blip r:embed="rId5">
            <a:alphaModFix/>
          </a:blip>
          <a:stretch>
            <a:fillRect/>
          </a:stretch>
        </p:blipFill>
        <p:spPr>
          <a:xfrm>
            <a:off x="6185375" y="193675"/>
            <a:ext cx="2845724" cy="2134300"/>
          </a:xfrm>
          <a:prstGeom prst="rect">
            <a:avLst/>
          </a:prstGeom>
          <a:noFill/>
          <a:ln>
            <a:noFill/>
          </a:ln>
        </p:spPr>
      </p:pic>
      <p:sp>
        <p:nvSpPr>
          <p:cNvPr id="64" name="Google Shape;64;p14"/>
          <p:cNvSpPr/>
          <p:nvPr/>
        </p:nvSpPr>
        <p:spPr>
          <a:xfrm>
            <a:off x="7704675" y="2723500"/>
            <a:ext cx="1142242" cy="372816"/>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00"/>
                </a:solidFill>
                <a:latin typeface="Luckiest Guy"/>
              </a:rPr>
              <a:t>Learn</a:t>
            </a:r>
          </a:p>
        </p:txBody>
      </p:sp>
      <p:sp>
        <p:nvSpPr>
          <p:cNvPr id="65" name="Google Shape;65;p14"/>
          <p:cNvSpPr/>
          <p:nvPr/>
        </p:nvSpPr>
        <p:spPr>
          <a:xfrm>
            <a:off x="7500100" y="3130600"/>
            <a:ext cx="1551392" cy="392788"/>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00"/>
                </a:solidFill>
                <a:latin typeface="Luckiest Guy"/>
              </a:rPr>
              <a:t>To Play!</a:t>
            </a:r>
          </a:p>
        </p:txBody>
      </p:sp>
      <p:pic>
        <p:nvPicPr>
          <p:cNvPr descr="Look Arrow Sticker by orlandosoyyo" id="66" name="Google Shape;66;p14"/>
          <p:cNvPicPr preferRelativeResize="0"/>
          <p:nvPr/>
        </p:nvPicPr>
        <p:blipFill>
          <a:blip r:embed="rId6">
            <a:alphaModFix/>
          </a:blip>
          <a:stretch>
            <a:fillRect/>
          </a:stretch>
        </p:blipFill>
        <p:spPr>
          <a:xfrm rot="6813128">
            <a:off x="6811069" y="2307582"/>
            <a:ext cx="651938" cy="954259"/>
          </a:xfrm>
          <a:prstGeom prst="rect">
            <a:avLst/>
          </a:prstGeom>
          <a:noFill/>
          <a:ln>
            <a:noFill/>
          </a:ln>
        </p:spPr>
      </p:pic>
      <p:sp>
        <p:nvSpPr>
          <p:cNvPr id="67" name="Google Shape;67;p14"/>
          <p:cNvSpPr/>
          <p:nvPr/>
        </p:nvSpPr>
        <p:spPr>
          <a:xfrm>
            <a:off x="2983300" y="346075"/>
            <a:ext cx="2909748" cy="392800"/>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FFFF"/>
                </a:solidFill>
                <a:latin typeface="Luckiest Guy"/>
              </a:rPr>
              <a:t>Directions</a:t>
            </a:r>
          </a:p>
        </p:txBody>
      </p:sp>
      <p:sp>
        <p:nvSpPr>
          <p:cNvPr id="68" name="Google Shape;68;p14"/>
          <p:cNvSpPr txBox="1"/>
          <p:nvPr/>
        </p:nvSpPr>
        <p:spPr>
          <a:xfrm>
            <a:off x="2849600" y="904625"/>
            <a:ext cx="3159900" cy="27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latin typeface="Baloo"/>
                <a:ea typeface="Baloo"/>
                <a:cs typeface="Baloo"/>
                <a:sym typeface="Baloo"/>
              </a:rPr>
              <a:t>Share edit rights for this Google Slideshow with the other player.</a:t>
            </a:r>
            <a:endParaRPr sz="1600">
              <a:latin typeface="Baloo"/>
              <a:ea typeface="Baloo"/>
              <a:cs typeface="Baloo"/>
              <a:sym typeface="Baloo"/>
            </a:endParaRPr>
          </a:p>
          <a:p>
            <a:pPr indent="0" lvl="0" marL="0" rtl="0" algn="l">
              <a:spcBef>
                <a:spcPts val="0"/>
              </a:spcBef>
              <a:spcAft>
                <a:spcPts val="0"/>
              </a:spcAft>
              <a:buClr>
                <a:schemeClr val="dk1"/>
              </a:buClr>
              <a:buSzPts val="1100"/>
              <a:buFont typeface="Arial"/>
              <a:buNone/>
            </a:pPr>
            <a:r>
              <a:t/>
            </a:r>
            <a:endParaRPr sz="1600">
              <a:latin typeface="Baloo"/>
              <a:ea typeface="Baloo"/>
              <a:cs typeface="Baloo"/>
              <a:sym typeface="Baloo"/>
            </a:endParaRPr>
          </a:p>
          <a:p>
            <a:pPr indent="0" lvl="0" marL="0" rtl="0" algn="l">
              <a:spcBef>
                <a:spcPts val="0"/>
              </a:spcBef>
              <a:spcAft>
                <a:spcPts val="0"/>
              </a:spcAft>
              <a:buClr>
                <a:schemeClr val="dk1"/>
              </a:buClr>
              <a:buSzPts val="1100"/>
              <a:buFont typeface="Arial"/>
              <a:buNone/>
            </a:pPr>
            <a:r>
              <a:rPr lang="en" sz="1600">
                <a:latin typeface="Baloo"/>
                <a:ea typeface="Baloo"/>
                <a:cs typeface="Baloo"/>
                <a:sym typeface="Baloo"/>
              </a:rPr>
              <a:t>Click the dice video to roll the dice, and click again to stop the roll.</a:t>
            </a:r>
            <a:endParaRPr sz="1600">
              <a:latin typeface="Baloo"/>
              <a:ea typeface="Baloo"/>
              <a:cs typeface="Baloo"/>
              <a:sym typeface="Baloo"/>
            </a:endParaRPr>
          </a:p>
          <a:p>
            <a:pPr indent="0" lvl="0" marL="0" rtl="0" algn="l">
              <a:spcBef>
                <a:spcPts val="0"/>
              </a:spcBef>
              <a:spcAft>
                <a:spcPts val="0"/>
              </a:spcAft>
              <a:buClr>
                <a:schemeClr val="dk1"/>
              </a:buClr>
              <a:buSzPts val="1100"/>
              <a:buFont typeface="Arial"/>
              <a:buNone/>
            </a:pPr>
            <a:r>
              <a:t/>
            </a:r>
            <a:endParaRPr sz="1600">
              <a:latin typeface="Baloo"/>
              <a:ea typeface="Baloo"/>
              <a:cs typeface="Baloo"/>
              <a:sym typeface="Baloo"/>
            </a:endParaRPr>
          </a:p>
          <a:p>
            <a:pPr indent="0" lvl="0" marL="0" rtl="0" algn="l">
              <a:spcBef>
                <a:spcPts val="0"/>
              </a:spcBef>
              <a:spcAft>
                <a:spcPts val="0"/>
              </a:spcAft>
              <a:buNone/>
            </a:pPr>
            <a:r>
              <a:rPr lang="en" sz="1600">
                <a:latin typeface="Baloo"/>
                <a:ea typeface="Baloo"/>
                <a:cs typeface="Baloo"/>
                <a:sym typeface="Baloo"/>
              </a:rPr>
              <a:t>Drag and drop the playing pieces to move your pieces.</a:t>
            </a:r>
            <a:endParaRPr sz="1600">
              <a:latin typeface="Baloo"/>
              <a:ea typeface="Baloo"/>
              <a:cs typeface="Baloo"/>
              <a:sym typeface="Baloo"/>
            </a:endParaRPr>
          </a:p>
        </p:txBody>
      </p:sp>
      <p:sp>
        <p:nvSpPr>
          <p:cNvPr id="69" name="Google Shape;69;p14"/>
          <p:cNvSpPr txBox="1"/>
          <p:nvPr/>
        </p:nvSpPr>
        <p:spPr>
          <a:xfrm>
            <a:off x="2849600" y="3746500"/>
            <a:ext cx="3133800" cy="12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Baloo"/>
                <a:ea typeface="Baloo"/>
                <a:cs typeface="Baloo"/>
                <a:sym typeface="Baloo"/>
              </a:rPr>
              <a:t>Created and shared by:</a:t>
            </a:r>
            <a:endParaRPr sz="1600">
              <a:latin typeface="Baloo"/>
              <a:ea typeface="Baloo"/>
              <a:cs typeface="Baloo"/>
              <a:sym typeface="Baloo"/>
            </a:endParaRPr>
          </a:p>
          <a:p>
            <a:pPr indent="0" lvl="0" marL="0" rtl="0" algn="ctr">
              <a:spcBef>
                <a:spcPts val="0"/>
              </a:spcBef>
              <a:spcAft>
                <a:spcPts val="0"/>
              </a:spcAft>
              <a:buNone/>
            </a:pPr>
            <a:r>
              <a:rPr lang="en" sz="1600">
                <a:latin typeface="Baloo"/>
                <a:ea typeface="Baloo"/>
                <a:cs typeface="Baloo"/>
                <a:sym typeface="Baloo"/>
              </a:rPr>
              <a:t>Eric Curts - </a:t>
            </a:r>
            <a:r>
              <a:rPr lang="en" sz="1600">
                <a:uFill>
                  <a:noFill/>
                </a:uFill>
                <a:latin typeface="Baloo"/>
                <a:ea typeface="Baloo"/>
                <a:cs typeface="Baloo"/>
                <a:sym typeface="Baloo"/>
                <a:hlinkClick r:id="rId7"/>
              </a:rPr>
              <a:t>@ericcurts</a:t>
            </a:r>
            <a:endParaRPr sz="1600">
              <a:latin typeface="Baloo"/>
              <a:ea typeface="Baloo"/>
              <a:cs typeface="Baloo"/>
              <a:sym typeface="Baloo"/>
            </a:endParaRPr>
          </a:p>
          <a:p>
            <a:pPr indent="0" lvl="0" marL="0" rtl="0" algn="ctr">
              <a:spcBef>
                <a:spcPts val="0"/>
              </a:spcBef>
              <a:spcAft>
                <a:spcPts val="0"/>
              </a:spcAft>
              <a:buNone/>
            </a:pPr>
            <a:r>
              <a:rPr lang="en" sz="1600">
                <a:uFill>
                  <a:noFill/>
                </a:uFill>
                <a:latin typeface="Baloo"/>
                <a:ea typeface="Baloo"/>
                <a:cs typeface="Baloo"/>
                <a:sym typeface="Baloo"/>
                <a:hlinkClick r:id="rId8"/>
              </a:rPr>
              <a:t>www.ControlAltAchieve.com</a:t>
            </a:r>
            <a:endParaRPr sz="1600">
              <a:latin typeface="Baloo"/>
              <a:ea typeface="Baloo"/>
              <a:cs typeface="Baloo"/>
              <a:sym typeface="Baloo"/>
            </a:endParaRPr>
          </a:p>
          <a:p>
            <a:pPr indent="0" lvl="0" marL="0" rtl="0" algn="ctr">
              <a:spcBef>
                <a:spcPts val="0"/>
              </a:spcBef>
              <a:spcAft>
                <a:spcPts val="0"/>
              </a:spcAft>
              <a:buNone/>
            </a:pPr>
            <a:r>
              <a:rPr lang="en" sz="1600">
                <a:uFill>
                  <a:noFill/>
                </a:uFill>
                <a:latin typeface="Baloo"/>
                <a:ea typeface="Baloo"/>
                <a:cs typeface="Baloo"/>
                <a:sym typeface="Baloo"/>
                <a:hlinkClick r:id="rId9"/>
              </a:rPr>
              <a:t>ericcurts@gmail.com</a:t>
            </a:r>
            <a:r>
              <a:rPr lang="en" sz="1600">
                <a:latin typeface="Baloo"/>
                <a:ea typeface="Baloo"/>
                <a:cs typeface="Baloo"/>
                <a:sym typeface="Baloo"/>
              </a:rPr>
              <a:t> </a:t>
            </a:r>
            <a:endParaRPr sz="1600">
              <a:latin typeface="Baloo"/>
              <a:ea typeface="Baloo"/>
              <a:cs typeface="Baloo"/>
              <a:sym typeface="Baloo"/>
            </a:endParaRPr>
          </a:p>
        </p:txBody>
      </p:sp>
      <p:pic>
        <p:nvPicPr>
          <p:cNvPr descr="In this video I show how to get a copy of the backgammon template I created for Google Slides and Google Drawings, as well as how to use the template to play.&#10;You can access the backgammon templates on my site here:&#10;https://www.controlaltachieve.com/backgammon&#10;You can also access my other game templates below:&#10;Chess and Checkers:&#10;https://www.controlaltachieve.com/2016/11/google-drawings-chess-checkers.html&#10;Battleship (Battlesheets): &#10;https://www.controlaltachieve.com/2016/11/battlesheets.html" id="70" name="Google Shape;70;p14" title="Play Backgammon with Google Slides and Drawings">
            <a:hlinkClick r:id="rId10"/>
          </p:cNvPr>
          <p:cNvPicPr preferRelativeResize="0"/>
          <p:nvPr/>
        </p:nvPicPr>
        <p:blipFill>
          <a:blip r:embed="rId11">
            <a:alphaModFix/>
          </a:blip>
          <a:stretch>
            <a:fillRect/>
          </a:stretch>
        </p:blipFill>
        <p:spPr>
          <a:xfrm>
            <a:off x="152400" y="152400"/>
            <a:ext cx="2544800" cy="1908600"/>
          </a:xfrm>
          <a:prstGeom prst="rect">
            <a:avLst/>
          </a:prstGeom>
          <a:noFill/>
          <a:ln>
            <a:noFill/>
          </a:ln>
        </p:spPr>
      </p:pic>
      <p:sp>
        <p:nvSpPr>
          <p:cNvPr id="71" name="Google Shape;71;p14"/>
          <p:cNvSpPr/>
          <p:nvPr/>
        </p:nvSpPr>
        <p:spPr>
          <a:xfrm>
            <a:off x="1270650" y="2169900"/>
            <a:ext cx="1403085" cy="365647"/>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00"/>
                </a:solidFill>
                <a:latin typeface="Luckiest Guy"/>
              </a:rPr>
              <a:t>How To</a:t>
            </a:r>
          </a:p>
        </p:txBody>
      </p:sp>
      <p:sp>
        <p:nvSpPr>
          <p:cNvPr id="72" name="Google Shape;72;p14"/>
          <p:cNvSpPr/>
          <p:nvPr/>
        </p:nvSpPr>
        <p:spPr>
          <a:xfrm>
            <a:off x="1214263" y="2568250"/>
            <a:ext cx="1466588" cy="373328"/>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00"/>
                </a:solidFill>
                <a:latin typeface="Luckiest Guy"/>
              </a:rPr>
              <a:t>Use The</a:t>
            </a:r>
          </a:p>
        </p:txBody>
      </p:sp>
      <p:sp>
        <p:nvSpPr>
          <p:cNvPr id="73" name="Google Shape;73;p14"/>
          <p:cNvSpPr/>
          <p:nvPr/>
        </p:nvSpPr>
        <p:spPr>
          <a:xfrm>
            <a:off x="801763" y="2981650"/>
            <a:ext cx="1895431" cy="368719"/>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00"/>
                </a:solidFill>
                <a:latin typeface="Luckiest Guy"/>
              </a:rPr>
              <a:t>Template</a:t>
            </a:r>
          </a:p>
        </p:txBody>
      </p:sp>
      <p:pic>
        <p:nvPicPr>
          <p:cNvPr descr="Look Arrow Sticker by orlandosoyyo" id="74" name="Google Shape;74;p14"/>
          <p:cNvPicPr preferRelativeResize="0"/>
          <p:nvPr/>
        </p:nvPicPr>
        <p:blipFill>
          <a:blip r:embed="rId6">
            <a:alphaModFix/>
          </a:blip>
          <a:stretch>
            <a:fillRect/>
          </a:stretch>
        </p:blipFill>
        <p:spPr>
          <a:xfrm rot="6813128">
            <a:off x="437094" y="2024694"/>
            <a:ext cx="651938" cy="9542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p15" title="2D6">
            <a:hlinkClick r:id="rId4"/>
          </p:cNvPr>
          <p:cNvPicPr preferRelativeResize="0"/>
          <p:nvPr/>
        </p:nvPicPr>
        <p:blipFill>
          <a:blip r:embed="rId5">
            <a:alphaModFix/>
          </a:blip>
          <a:stretch>
            <a:fillRect/>
          </a:stretch>
        </p:blipFill>
        <p:spPr>
          <a:xfrm>
            <a:off x="6823641" y="1735862"/>
            <a:ext cx="2229025" cy="1671775"/>
          </a:xfrm>
          <a:prstGeom prst="rect">
            <a:avLst/>
          </a:prstGeom>
          <a:noFill/>
          <a:ln cap="flat" cmpd="sng" w="9525">
            <a:solidFill>
              <a:srgbClr val="595959"/>
            </a:solidFill>
            <a:prstDash val="solid"/>
            <a:round/>
            <a:headEnd len="sm" w="sm" type="none"/>
            <a:tailEnd len="sm" w="sm" type="none"/>
          </a:ln>
        </p:spPr>
      </p:pic>
      <p:pic>
        <p:nvPicPr>
          <p:cNvPr id="80" name="Google Shape;80;p15"/>
          <p:cNvPicPr preferRelativeResize="0"/>
          <p:nvPr/>
        </p:nvPicPr>
        <p:blipFill>
          <a:blip r:embed="rId6">
            <a:alphaModFix/>
          </a:blip>
          <a:stretch>
            <a:fillRect/>
          </a:stretch>
        </p:blipFill>
        <p:spPr>
          <a:xfrm>
            <a:off x="6122763" y="4078325"/>
            <a:ext cx="320040" cy="320040"/>
          </a:xfrm>
          <a:prstGeom prst="rect">
            <a:avLst/>
          </a:prstGeom>
          <a:noFill/>
          <a:ln>
            <a:noFill/>
          </a:ln>
        </p:spPr>
      </p:pic>
      <p:pic>
        <p:nvPicPr>
          <p:cNvPr id="81" name="Google Shape;81;p15"/>
          <p:cNvPicPr preferRelativeResize="0"/>
          <p:nvPr/>
        </p:nvPicPr>
        <p:blipFill>
          <a:blip r:embed="rId7">
            <a:alphaModFix/>
          </a:blip>
          <a:stretch>
            <a:fillRect/>
          </a:stretch>
        </p:blipFill>
        <p:spPr>
          <a:xfrm>
            <a:off x="6122766" y="725575"/>
            <a:ext cx="320040" cy="320040"/>
          </a:xfrm>
          <a:prstGeom prst="rect">
            <a:avLst/>
          </a:prstGeom>
          <a:noFill/>
          <a:ln>
            <a:noFill/>
          </a:ln>
        </p:spPr>
      </p:pic>
      <p:pic>
        <p:nvPicPr>
          <p:cNvPr id="82" name="Google Shape;82;p15"/>
          <p:cNvPicPr preferRelativeResize="0"/>
          <p:nvPr/>
        </p:nvPicPr>
        <p:blipFill>
          <a:blip r:embed="rId7">
            <a:alphaModFix/>
          </a:blip>
          <a:stretch>
            <a:fillRect/>
          </a:stretch>
        </p:blipFill>
        <p:spPr>
          <a:xfrm>
            <a:off x="6122766" y="1045625"/>
            <a:ext cx="320040" cy="320040"/>
          </a:xfrm>
          <a:prstGeom prst="rect">
            <a:avLst/>
          </a:prstGeom>
          <a:noFill/>
          <a:ln>
            <a:noFill/>
          </a:ln>
        </p:spPr>
      </p:pic>
      <p:pic>
        <p:nvPicPr>
          <p:cNvPr id="83" name="Google Shape;83;p15"/>
          <p:cNvPicPr preferRelativeResize="0"/>
          <p:nvPr/>
        </p:nvPicPr>
        <p:blipFill>
          <a:blip r:embed="rId7">
            <a:alphaModFix/>
          </a:blip>
          <a:stretch>
            <a:fillRect/>
          </a:stretch>
        </p:blipFill>
        <p:spPr>
          <a:xfrm>
            <a:off x="684678" y="725575"/>
            <a:ext cx="320040" cy="320040"/>
          </a:xfrm>
          <a:prstGeom prst="rect">
            <a:avLst/>
          </a:prstGeom>
          <a:noFill/>
          <a:ln>
            <a:noFill/>
          </a:ln>
        </p:spPr>
      </p:pic>
      <p:pic>
        <p:nvPicPr>
          <p:cNvPr id="84" name="Google Shape;84;p15"/>
          <p:cNvPicPr preferRelativeResize="0"/>
          <p:nvPr/>
        </p:nvPicPr>
        <p:blipFill>
          <a:blip r:embed="rId7">
            <a:alphaModFix/>
          </a:blip>
          <a:stretch>
            <a:fillRect/>
          </a:stretch>
        </p:blipFill>
        <p:spPr>
          <a:xfrm>
            <a:off x="684678" y="1045625"/>
            <a:ext cx="320040" cy="320040"/>
          </a:xfrm>
          <a:prstGeom prst="rect">
            <a:avLst/>
          </a:prstGeom>
          <a:noFill/>
          <a:ln>
            <a:noFill/>
          </a:ln>
        </p:spPr>
      </p:pic>
      <p:pic>
        <p:nvPicPr>
          <p:cNvPr id="85" name="Google Shape;85;p15"/>
          <p:cNvPicPr preferRelativeResize="0"/>
          <p:nvPr/>
        </p:nvPicPr>
        <p:blipFill>
          <a:blip r:embed="rId7">
            <a:alphaModFix/>
          </a:blip>
          <a:stretch>
            <a:fillRect/>
          </a:stretch>
        </p:blipFill>
        <p:spPr>
          <a:xfrm>
            <a:off x="684678" y="1365675"/>
            <a:ext cx="320040" cy="320040"/>
          </a:xfrm>
          <a:prstGeom prst="rect">
            <a:avLst/>
          </a:prstGeom>
          <a:noFill/>
          <a:ln>
            <a:noFill/>
          </a:ln>
        </p:spPr>
      </p:pic>
      <p:pic>
        <p:nvPicPr>
          <p:cNvPr id="86" name="Google Shape;86;p15"/>
          <p:cNvPicPr preferRelativeResize="0"/>
          <p:nvPr/>
        </p:nvPicPr>
        <p:blipFill>
          <a:blip r:embed="rId7">
            <a:alphaModFix/>
          </a:blip>
          <a:stretch>
            <a:fillRect/>
          </a:stretch>
        </p:blipFill>
        <p:spPr>
          <a:xfrm>
            <a:off x="684678" y="1685725"/>
            <a:ext cx="320040" cy="320040"/>
          </a:xfrm>
          <a:prstGeom prst="rect">
            <a:avLst/>
          </a:prstGeom>
          <a:noFill/>
          <a:ln>
            <a:noFill/>
          </a:ln>
        </p:spPr>
      </p:pic>
      <p:pic>
        <p:nvPicPr>
          <p:cNvPr id="87" name="Google Shape;87;p15"/>
          <p:cNvPicPr preferRelativeResize="0"/>
          <p:nvPr/>
        </p:nvPicPr>
        <p:blipFill>
          <a:blip r:embed="rId7">
            <a:alphaModFix/>
          </a:blip>
          <a:stretch>
            <a:fillRect/>
          </a:stretch>
        </p:blipFill>
        <p:spPr>
          <a:xfrm>
            <a:off x="684678" y="2005775"/>
            <a:ext cx="320040" cy="320040"/>
          </a:xfrm>
          <a:prstGeom prst="rect">
            <a:avLst/>
          </a:prstGeom>
          <a:noFill/>
          <a:ln>
            <a:noFill/>
          </a:ln>
        </p:spPr>
      </p:pic>
      <p:pic>
        <p:nvPicPr>
          <p:cNvPr id="88" name="Google Shape;88;p15"/>
          <p:cNvPicPr preferRelativeResize="0"/>
          <p:nvPr/>
        </p:nvPicPr>
        <p:blipFill>
          <a:blip r:embed="rId7">
            <a:alphaModFix/>
          </a:blip>
          <a:stretch>
            <a:fillRect/>
          </a:stretch>
        </p:blipFill>
        <p:spPr>
          <a:xfrm>
            <a:off x="3833778" y="2798125"/>
            <a:ext cx="320040" cy="320040"/>
          </a:xfrm>
          <a:prstGeom prst="rect">
            <a:avLst/>
          </a:prstGeom>
          <a:noFill/>
          <a:ln>
            <a:noFill/>
          </a:ln>
        </p:spPr>
      </p:pic>
      <p:pic>
        <p:nvPicPr>
          <p:cNvPr id="89" name="Google Shape;89;p15"/>
          <p:cNvPicPr preferRelativeResize="0"/>
          <p:nvPr/>
        </p:nvPicPr>
        <p:blipFill>
          <a:blip r:embed="rId7">
            <a:alphaModFix/>
          </a:blip>
          <a:stretch>
            <a:fillRect/>
          </a:stretch>
        </p:blipFill>
        <p:spPr>
          <a:xfrm>
            <a:off x="3833778" y="3118175"/>
            <a:ext cx="320040" cy="320040"/>
          </a:xfrm>
          <a:prstGeom prst="rect">
            <a:avLst/>
          </a:prstGeom>
          <a:noFill/>
          <a:ln>
            <a:noFill/>
          </a:ln>
        </p:spPr>
      </p:pic>
      <p:pic>
        <p:nvPicPr>
          <p:cNvPr id="90" name="Google Shape;90;p15"/>
          <p:cNvPicPr preferRelativeResize="0"/>
          <p:nvPr/>
        </p:nvPicPr>
        <p:blipFill>
          <a:blip r:embed="rId7">
            <a:alphaModFix/>
          </a:blip>
          <a:stretch>
            <a:fillRect/>
          </a:stretch>
        </p:blipFill>
        <p:spPr>
          <a:xfrm>
            <a:off x="3833778" y="3438225"/>
            <a:ext cx="320040" cy="320040"/>
          </a:xfrm>
          <a:prstGeom prst="rect">
            <a:avLst/>
          </a:prstGeom>
          <a:noFill/>
          <a:ln>
            <a:noFill/>
          </a:ln>
        </p:spPr>
      </p:pic>
      <p:pic>
        <p:nvPicPr>
          <p:cNvPr id="91" name="Google Shape;91;p15"/>
          <p:cNvPicPr preferRelativeResize="0"/>
          <p:nvPr/>
        </p:nvPicPr>
        <p:blipFill>
          <a:blip r:embed="rId7">
            <a:alphaModFix/>
          </a:blip>
          <a:stretch>
            <a:fillRect/>
          </a:stretch>
        </p:blipFill>
        <p:spPr>
          <a:xfrm>
            <a:off x="3833778" y="3758275"/>
            <a:ext cx="320040" cy="320040"/>
          </a:xfrm>
          <a:prstGeom prst="rect">
            <a:avLst/>
          </a:prstGeom>
          <a:noFill/>
          <a:ln>
            <a:noFill/>
          </a:ln>
        </p:spPr>
      </p:pic>
      <p:pic>
        <p:nvPicPr>
          <p:cNvPr id="92" name="Google Shape;92;p15"/>
          <p:cNvPicPr preferRelativeResize="0"/>
          <p:nvPr/>
        </p:nvPicPr>
        <p:blipFill>
          <a:blip r:embed="rId7">
            <a:alphaModFix/>
          </a:blip>
          <a:stretch>
            <a:fillRect/>
          </a:stretch>
        </p:blipFill>
        <p:spPr>
          <a:xfrm>
            <a:off x="3833778" y="4078325"/>
            <a:ext cx="320040" cy="320040"/>
          </a:xfrm>
          <a:prstGeom prst="rect">
            <a:avLst/>
          </a:prstGeom>
          <a:noFill/>
          <a:ln>
            <a:noFill/>
          </a:ln>
        </p:spPr>
      </p:pic>
      <p:pic>
        <p:nvPicPr>
          <p:cNvPr id="93" name="Google Shape;93;p15"/>
          <p:cNvPicPr preferRelativeResize="0"/>
          <p:nvPr/>
        </p:nvPicPr>
        <p:blipFill>
          <a:blip r:embed="rId7">
            <a:alphaModFix/>
          </a:blip>
          <a:stretch>
            <a:fillRect/>
          </a:stretch>
        </p:blipFill>
        <p:spPr>
          <a:xfrm>
            <a:off x="2506728" y="3438225"/>
            <a:ext cx="320040" cy="320040"/>
          </a:xfrm>
          <a:prstGeom prst="rect">
            <a:avLst/>
          </a:prstGeom>
          <a:noFill/>
          <a:ln>
            <a:noFill/>
          </a:ln>
        </p:spPr>
      </p:pic>
      <p:pic>
        <p:nvPicPr>
          <p:cNvPr id="94" name="Google Shape;94;p15"/>
          <p:cNvPicPr preferRelativeResize="0"/>
          <p:nvPr/>
        </p:nvPicPr>
        <p:blipFill>
          <a:blip r:embed="rId7">
            <a:alphaModFix/>
          </a:blip>
          <a:stretch>
            <a:fillRect/>
          </a:stretch>
        </p:blipFill>
        <p:spPr>
          <a:xfrm>
            <a:off x="2506728" y="3758275"/>
            <a:ext cx="320040" cy="320040"/>
          </a:xfrm>
          <a:prstGeom prst="rect">
            <a:avLst/>
          </a:prstGeom>
          <a:noFill/>
          <a:ln>
            <a:noFill/>
          </a:ln>
        </p:spPr>
      </p:pic>
      <p:pic>
        <p:nvPicPr>
          <p:cNvPr id="95" name="Google Shape;95;p15"/>
          <p:cNvPicPr preferRelativeResize="0"/>
          <p:nvPr/>
        </p:nvPicPr>
        <p:blipFill>
          <a:blip r:embed="rId7">
            <a:alphaModFix/>
          </a:blip>
          <a:stretch>
            <a:fillRect/>
          </a:stretch>
        </p:blipFill>
        <p:spPr>
          <a:xfrm>
            <a:off x="2506728" y="4078325"/>
            <a:ext cx="320040" cy="320040"/>
          </a:xfrm>
          <a:prstGeom prst="rect">
            <a:avLst/>
          </a:prstGeom>
          <a:noFill/>
          <a:ln>
            <a:noFill/>
          </a:ln>
        </p:spPr>
      </p:pic>
      <p:pic>
        <p:nvPicPr>
          <p:cNvPr id="96" name="Google Shape;96;p15"/>
          <p:cNvPicPr preferRelativeResize="0"/>
          <p:nvPr/>
        </p:nvPicPr>
        <p:blipFill>
          <a:blip r:embed="rId6">
            <a:alphaModFix/>
          </a:blip>
          <a:stretch>
            <a:fillRect/>
          </a:stretch>
        </p:blipFill>
        <p:spPr>
          <a:xfrm>
            <a:off x="6122763" y="3758275"/>
            <a:ext cx="320040" cy="320040"/>
          </a:xfrm>
          <a:prstGeom prst="rect">
            <a:avLst/>
          </a:prstGeom>
          <a:noFill/>
          <a:ln>
            <a:noFill/>
          </a:ln>
        </p:spPr>
      </p:pic>
      <p:pic>
        <p:nvPicPr>
          <p:cNvPr id="97" name="Google Shape;97;p15"/>
          <p:cNvPicPr preferRelativeResize="0"/>
          <p:nvPr/>
        </p:nvPicPr>
        <p:blipFill>
          <a:blip r:embed="rId6">
            <a:alphaModFix/>
          </a:blip>
          <a:stretch>
            <a:fillRect/>
          </a:stretch>
        </p:blipFill>
        <p:spPr>
          <a:xfrm>
            <a:off x="3833775" y="1045625"/>
            <a:ext cx="320040" cy="320040"/>
          </a:xfrm>
          <a:prstGeom prst="rect">
            <a:avLst/>
          </a:prstGeom>
          <a:noFill/>
          <a:ln>
            <a:noFill/>
          </a:ln>
        </p:spPr>
      </p:pic>
      <p:pic>
        <p:nvPicPr>
          <p:cNvPr id="98" name="Google Shape;98;p15"/>
          <p:cNvPicPr preferRelativeResize="0"/>
          <p:nvPr/>
        </p:nvPicPr>
        <p:blipFill>
          <a:blip r:embed="rId6">
            <a:alphaModFix/>
          </a:blip>
          <a:stretch>
            <a:fillRect/>
          </a:stretch>
        </p:blipFill>
        <p:spPr>
          <a:xfrm>
            <a:off x="3833775" y="725575"/>
            <a:ext cx="320040" cy="320040"/>
          </a:xfrm>
          <a:prstGeom prst="rect">
            <a:avLst/>
          </a:prstGeom>
          <a:noFill/>
          <a:ln>
            <a:noFill/>
          </a:ln>
        </p:spPr>
      </p:pic>
      <p:pic>
        <p:nvPicPr>
          <p:cNvPr id="99" name="Google Shape;99;p15"/>
          <p:cNvPicPr preferRelativeResize="0"/>
          <p:nvPr/>
        </p:nvPicPr>
        <p:blipFill>
          <a:blip r:embed="rId6">
            <a:alphaModFix/>
          </a:blip>
          <a:stretch>
            <a:fillRect/>
          </a:stretch>
        </p:blipFill>
        <p:spPr>
          <a:xfrm>
            <a:off x="3833775" y="1685725"/>
            <a:ext cx="320040" cy="320040"/>
          </a:xfrm>
          <a:prstGeom prst="rect">
            <a:avLst/>
          </a:prstGeom>
          <a:noFill/>
          <a:ln>
            <a:noFill/>
          </a:ln>
        </p:spPr>
      </p:pic>
      <p:pic>
        <p:nvPicPr>
          <p:cNvPr id="100" name="Google Shape;100;p15"/>
          <p:cNvPicPr preferRelativeResize="0"/>
          <p:nvPr/>
        </p:nvPicPr>
        <p:blipFill>
          <a:blip r:embed="rId6">
            <a:alphaModFix/>
          </a:blip>
          <a:stretch>
            <a:fillRect/>
          </a:stretch>
        </p:blipFill>
        <p:spPr>
          <a:xfrm>
            <a:off x="3833775" y="1365675"/>
            <a:ext cx="320040" cy="320040"/>
          </a:xfrm>
          <a:prstGeom prst="rect">
            <a:avLst/>
          </a:prstGeom>
          <a:noFill/>
          <a:ln>
            <a:noFill/>
          </a:ln>
        </p:spPr>
      </p:pic>
      <p:pic>
        <p:nvPicPr>
          <p:cNvPr id="101" name="Google Shape;101;p15"/>
          <p:cNvPicPr preferRelativeResize="0"/>
          <p:nvPr/>
        </p:nvPicPr>
        <p:blipFill>
          <a:blip r:embed="rId6">
            <a:alphaModFix/>
          </a:blip>
          <a:stretch>
            <a:fillRect/>
          </a:stretch>
        </p:blipFill>
        <p:spPr>
          <a:xfrm>
            <a:off x="3833775" y="2005775"/>
            <a:ext cx="320040" cy="320040"/>
          </a:xfrm>
          <a:prstGeom prst="rect">
            <a:avLst/>
          </a:prstGeom>
          <a:noFill/>
          <a:ln>
            <a:noFill/>
          </a:ln>
        </p:spPr>
      </p:pic>
      <p:pic>
        <p:nvPicPr>
          <p:cNvPr id="102" name="Google Shape;102;p15"/>
          <p:cNvPicPr preferRelativeResize="0"/>
          <p:nvPr/>
        </p:nvPicPr>
        <p:blipFill>
          <a:blip r:embed="rId6">
            <a:alphaModFix/>
          </a:blip>
          <a:stretch>
            <a:fillRect/>
          </a:stretch>
        </p:blipFill>
        <p:spPr>
          <a:xfrm>
            <a:off x="2506725" y="1045625"/>
            <a:ext cx="320040" cy="320040"/>
          </a:xfrm>
          <a:prstGeom prst="rect">
            <a:avLst/>
          </a:prstGeom>
          <a:noFill/>
          <a:ln>
            <a:noFill/>
          </a:ln>
        </p:spPr>
      </p:pic>
      <p:pic>
        <p:nvPicPr>
          <p:cNvPr id="103" name="Google Shape;103;p15"/>
          <p:cNvPicPr preferRelativeResize="0"/>
          <p:nvPr/>
        </p:nvPicPr>
        <p:blipFill>
          <a:blip r:embed="rId6">
            <a:alphaModFix/>
          </a:blip>
          <a:stretch>
            <a:fillRect/>
          </a:stretch>
        </p:blipFill>
        <p:spPr>
          <a:xfrm>
            <a:off x="2506725" y="725575"/>
            <a:ext cx="320040" cy="320040"/>
          </a:xfrm>
          <a:prstGeom prst="rect">
            <a:avLst/>
          </a:prstGeom>
          <a:noFill/>
          <a:ln>
            <a:noFill/>
          </a:ln>
        </p:spPr>
      </p:pic>
      <p:pic>
        <p:nvPicPr>
          <p:cNvPr id="104" name="Google Shape;104;p15"/>
          <p:cNvPicPr preferRelativeResize="0"/>
          <p:nvPr/>
        </p:nvPicPr>
        <p:blipFill>
          <a:blip r:embed="rId6">
            <a:alphaModFix/>
          </a:blip>
          <a:stretch>
            <a:fillRect/>
          </a:stretch>
        </p:blipFill>
        <p:spPr>
          <a:xfrm>
            <a:off x="2506725" y="1365675"/>
            <a:ext cx="320040" cy="320040"/>
          </a:xfrm>
          <a:prstGeom prst="rect">
            <a:avLst/>
          </a:prstGeom>
          <a:noFill/>
          <a:ln>
            <a:noFill/>
          </a:ln>
        </p:spPr>
      </p:pic>
      <p:pic>
        <p:nvPicPr>
          <p:cNvPr id="105" name="Google Shape;105;p15"/>
          <p:cNvPicPr preferRelativeResize="0"/>
          <p:nvPr/>
        </p:nvPicPr>
        <p:blipFill>
          <a:blip r:embed="rId6">
            <a:alphaModFix/>
          </a:blip>
          <a:stretch>
            <a:fillRect/>
          </a:stretch>
        </p:blipFill>
        <p:spPr>
          <a:xfrm>
            <a:off x="684675" y="3118175"/>
            <a:ext cx="320040" cy="320040"/>
          </a:xfrm>
          <a:prstGeom prst="rect">
            <a:avLst/>
          </a:prstGeom>
          <a:noFill/>
          <a:ln>
            <a:noFill/>
          </a:ln>
        </p:spPr>
      </p:pic>
      <p:pic>
        <p:nvPicPr>
          <p:cNvPr id="106" name="Google Shape;106;p15"/>
          <p:cNvPicPr preferRelativeResize="0"/>
          <p:nvPr/>
        </p:nvPicPr>
        <p:blipFill>
          <a:blip r:embed="rId6">
            <a:alphaModFix/>
          </a:blip>
          <a:stretch>
            <a:fillRect/>
          </a:stretch>
        </p:blipFill>
        <p:spPr>
          <a:xfrm>
            <a:off x="684675" y="2798125"/>
            <a:ext cx="320040" cy="320040"/>
          </a:xfrm>
          <a:prstGeom prst="rect">
            <a:avLst/>
          </a:prstGeom>
          <a:noFill/>
          <a:ln>
            <a:noFill/>
          </a:ln>
        </p:spPr>
      </p:pic>
      <p:pic>
        <p:nvPicPr>
          <p:cNvPr id="107" name="Google Shape;107;p15"/>
          <p:cNvPicPr preferRelativeResize="0"/>
          <p:nvPr/>
        </p:nvPicPr>
        <p:blipFill>
          <a:blip r:embed="rId6">
            <a:alphaModFix/>
          </a:blip>
          <a:stretch>
            <a:fillRect/>
          </a:stretch>
        </p:blipFill>
        <p:spPr>
          <a:xfrm>
            <a:off x="684675" y="3758275"/>
            <a:ext cx="320040" cy="320040"/>
          </a:xfrm>
          <a:prstGeom prst="rect">
            <a:avLst/>
          </a:prstGeom>
          <a:noFill/>
          <a:ln>
            <a:noFill/>
          </a:ln>
        </p:spPr>
      </p:pic>
      <p:pic>
        <p:nvPicPr>
          <p:cNvPr id="108" name="Google Shape;108;p15"/>
          <p:cNvPicPr preferRelativeResize="0"/>
          <p:nvPr/>
        </p:nvPicPr>
        <p:blipFill>
          <a:blip r:embed="rId6">
            <a:alphaModFix/>
          </a:blip>
          <a:stretch>
            <a:fillRect/>
          </a:stretch>
        </p:blipFill>
        <p:spPr>
          <a:xfrm>
            <a:off x="684675" y="3438225"/>
            <a:ext cx="320040" cy="320040"/>
          </a:xfrm>
          <a:prstGeom prst="rect">
            <a:avLst/>
          </a:prstGeom>
          <a:noFill/>
          <a:ln>
            <a:noFill/>
          </a:ln>
        </p:spPr>
      </p:pic>
      <p:pic>
        <p:nvPicPr>
          <p:cNvPr id="109" name="Google Shape;109;p15"/>
          <p:cNvPicPr preferRelativeResize="0"/>
          <p:nvPr/>
        </p:nvPicPr>
        <p:blipFill>
          <a:blip r:embed="rId6">
            <a:alphaModFix/>
          </a:blip>
          <a:stretch>
            <a:fillRect/>
          </a:stretch>
        </p:blipFill>
        <p:spPr>
          <a:xfrm>
            <a:off x="684675" y="4078325"/>
            <a:ext cx="320040" cy="320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